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0" r:id="rId1"/>
  </p:sldMasterIdLst>
  <p:notesMasterIdLst>
    <p:notesMasterId r:id="rId40"/>
  </p:notesMasterIdLst>
  <p:handoutMasterIdLst>
    <p:handoutMasterId r:id="rId41"/>
  </p:handoutMasterIdLst>
  <p:sldIdLst>
    <p:sldId id="297" r:id="rId2"/>
    <p:sldId id="362" r:id="rId3"/>
    <p:sldId id="354" r:id="rId4"/>
    <p:sldId id="327" r:id="rId5"/>
    <p:sldId id="364" r:id="rId6"/>
    <p:sldId id="363" r:id="rId7"/>
    <p:sldId id="325" r:id="rId8"/>
    <p:sldId id="326" r:id="rId9"/>
    <p:sldId id="365" r:id="rId10"/>
    <p:sldId id="292" r:id="rId11"/>
    <p:sldId id="381" r:id="rId12"/>
    <p:sldId id="376" r:id="rId13"/>
    <p:sldId id="377" r:id="rId14"/>
    <p:sldId id="393" r:id="rId15"/>
    <p:sldId id="388" r:id="rId16"/>
    <p:sldId id="389" r:id="rId17"/>
    <p:sldId id="390" r:id="rId18"/>
    <p:sldId id="366" r:id="rId19"/>
    <p:sldId id="372" r:id="rId20"/>
    <p:sldId id="301" r:id="rId21"/>
    <p:sldId id="373" r:id="rId22"/>
    <p:sldId id="375" r:id="rId23"/>
    <p:sldId id="374" r:id="rId24"/>
    <p:sldId id="379" r:id="rId25"/>
    <p:sldId id="380" r:id="rId26"/>
    <p:sldId id="367" r:id="rId27"/>
    <p:sldId id="310" r:id="rId28"/>
    <p:sldId id="368" r:id="rId29"/>
    <p:sldId id="382" r:id="rId30"/>
    <p:sldId id="369" r:id="rId31"/>
    <p:sldId id="383" r:id="rId32"/>
    <p:sldId id="385" r:id="rId33"/>
    <p:sldId id="386" r:id="rId34"/>
    <p:sldId id="370" r:id="rId35"/>
    <p:sldId id="384" r:id="rId36"/>
    <p:sldId id="394" r:id="rId37"/>
    <p:sldId id="391" r:id="rId38"/>
    <p:sldId id="392" r:id="rId39"/>
  </p:sldIdLst>
  <p:sldSz cx="12192000" cy="6858000"/>
  <p:notesSz cx="6797675" cy="99266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CC"/>
    <a:srgbClr val="FFCCCC"/>
    <a:srgbClr val="CCFFFF"/>
    <a:srgbClr val="66CCFF"/>
    <a:srgbClr val="0000FF"/>
    <a:srgbClr val="CCECFF"/>
    <a:srgbClr val="CCFF66"/>
    <a:srgbClr val="FFC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1" autoAdjust="0"/>
    <p:restoredTop sz="81979" autoAdjust="0"/>
  </p:normalViewPr>
  <p:slideViewPr>
    <p:cSldViewPr snapToGrid="0">
      <p:cViewPr varScale="1">
        <p:scale>
          <a:sx n="60" d="100"/>
          <a:sy n="60" d="100"/>
        </p:scale>
        <p:origin x="-94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23170D-4FB1-4C5D-B444-782675A9110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kumimoji="1" lang="ja-JP" altLang="en-US"/>
        </a:p>
      </dgm:t>
    </dgm:pt>
    <dgm:pt modelId="{06BC5F97-243B-4402-881A-0EB94A1B872A}">
      <dgm:prSet phldrT="[テキスト]"/>
      <dgm:spPr/>
      <dgm:t>
        <a:bodyPr/>
        <a:lstStyle/>
        <a:p>
          <a:r>
            <a:rPr kumimoji="1" lang="ja-JP" altLang="en-US" dirty="0" smtClean="0"/>
            <a:t>ＦＭ</a:t>
          </a:r>
          <a:endParaRPr kumimoji="1" lang="ja-JP" altLang="en-US" dirty="0"/>
        </a:p>
      </dgm:t>
    </dgm:pt>
    <dgm:pt modelId="{4A1AD718-F690-49AB-9480-9CC66AC07BA5}" type="parTrans" cxnId="{6712A3C7-A05B-49B7-A31E-8790C3F8DB1D}">
      <dgm:prSet/>
      <dgm:spPr/>
      <dgm:t>
        <a:bodyPr/>
        <a:lstStyle/>
        <a:p>
          <a:endParaRPr kumimoji="1" lang="ja-JP" altLang="en-US"/>
        </a:p>
      </dgm:t>
    </dgm:pt>
    <dgm:pt modelId="{1663945C-F5ED-4ABA-A4A3-1E7131FB74A8}" type="sibTrans" cxnId="{6712A3C7-A05B-49B7-A31E-8790C3F8DB1D}">
      <dgm:prSet/>
      <dgm:spPr/>
      <dgm:t>
        <a:bodyPr/>
        <a:lstStyle/>
        <a:p>
          <a:endParaRPr kumimoji="1" lang="ja-JP" altLang="en-US"/>
        </a:p>
      </dgm:t>
    </dgm:pt>
    <dgm:pt modelId="{7A122AE4-8485-4AB5-B552-3F8378C49FD6}">
      <dgm:prSet phldrT="[テキスト]"/>
      <dgm:spPr/>
      <dgm:t>
        <a:bodyPr/>
        <a:lstStyle/>
        <a:p>
          <a:r>
            <a:rPr kumimoji="1" lang="ja-JP" altLang="en-US" dirty="0" smtClean="0"/>
            <a:t>長寿命化の推進</a:t>
          </a:r>
          <a:endParaRPr kumimoji="1" lang="ja-JP" altLang="en-US" dirty="0"/>
        </a:p>
      </dgm:t>
    </dgm:pt>
    <dgm:pt modelId="{F9AC7530-38D0-4656-919F-7244168406F6}" type="parTrans" cxnId="{862324C7-327E-4145-8A06-BDC7EC5A5ED2}">
      <dgm:prSet/>
      <dgm:spPr/>
      <dgm:t>
        <a:bodyPr/>
        <a:lstStyle/>
        <a:p>
          <a:endParaRPr kumimoji="1" lang="ja-JP" altLang="en-US"/>
        </a:p>
      </dgm:t>
    </dgm:pt>
    <dgm:pt modelId="{0953C443-D3F0-4268-B0AA-54B40F8DF1B3}" type="sibTrans" cxnId="{862324C7-327E-4145-8A06-BDC7EC5A5ED2}">
      <dgm:prSet/>
      <dgm:spPr/>
      <dgm:t>
        <a:bodyPr/>
        <a:lstStyle/>
        <a:p>
          <a:endParaRPr kumimoji="1" lang="ja-JP" altLang="en-US"/>
        </a:p>
      </dgm:t>
    </dgm:pt>
    <dgm:pt modelId="{CA956B34-4345-4EB3-A270-CAFB0B5EE675}">
      <dgm:prSet phldrT="[テキスト]"/>
      <dgm:spPr/>
      <dgm:t>
        <a:bodyPr/>
        <a:lstStyle/>
        <a:p>
          <a:r>
            <a:rPr kumimoji="1" lang="ja-JP" altLang="en-US" dirty="0" smtClean="0"/>
            <a:t>保有総量の縮減</a:t>
          </a:r>
          <a:endParaRPr kumimoji="1" lang="ja-JP" altLang="en-US" dirty="0"/>
        </a:p>
      </dgm:t>
    </dgm:pt>
    <dgm:pt modelId="{BC183184-A976-44E2-B2A4-0A64FEC17950}" type="parTrans" cxnId="{AFDDD470-9544-4475-ABD1-4DA4DF9939D9}">
      <dgm:prSet/>
      <dgm:spPr/>
      <dgm:t>
        <a:bodyPr/>
        <a:lstStyle/>
        <a:p>
          <a:endParaRPr kumimoji="1" lang="ja-JP" altLang="en-US"/>
        </a:p>
      </dgm:t>
    </dgm:pt>
    <dgm:pt modelId="{9FC2806A-4987-45D3-B44A-E2CADA13D86A}" type="sibTrans" cxnId="{AFDDD470-9544-4475-ABD1-4DA4DF9939D9}">
      <dgm:prSet/>
      <dgm:spPr/>
      <dgm:t>
        <a:bodyPr/>
        <a:lstStyle/>
        <a:p>
          <a:endParaRPr kumimoji="1" lang="ja-JP" altLang="en-US"/>
        </a:p>
      </dgm:t>
    </dgm:pt>
    <dgm:pt modelId="{515B56D1-C3E9-4F4F-B371-ED548B8FA308}">
      <dgm:prSet phldrT="[テキスト]" custT="1"/>
      <dgm:spPr/>
      <dgm:t>
        <a:bodyPr/>
        <a:lstStyle/>
        <a:p>
          <a:r>
            <a:rPr kumimoji="1" lang="ja-JP" altLang="en-US" sz="4200" dirty="0" smtClean="0"/>
            <a:t>効率的利活用の推進</a:t>
          </a:r>
          <a:endParaRPr kumimoji="1" lang="ja-JP" altLang="en-US" sz="4200" dirty="0"/>
        </a:p>
      </dgm:t>
    </dgm:pt>
    <dgm:pt modelId="{C41D13A3-228F-40E5-927D-4935653E4C8D}" type="parTrans" cxnId="{784E2848-6216-4EDB-A5BF-DFA57300EFEF}">
      <dgm:prSet/>
      <dgm:spPr/>
      <dgm:t>
        <a:bodyPr/>
        <a:lstStyle/>
        <a:p>
          <a:endParaRPr kumimoji="1" lang="ja-JP" altLang="en-US"/>
        </a:p>
      </dgm:t>
    </dgm:pt>
    <dgm:pt modelId="{09ED1DDB-6713-4E60-9EC9-0C0C7051D921}" type="sibTrans" cxnId="{784E2848-6216-4EDB-A5BF-DFA57300EFEF}">
      <dgm:prSet/>
      <dgm:spPr/>
      <dgm:t>
        <a:bodyPr/>
        <a:lstStyle/>
        <a:p>
          <a:endParaRPr kumimoji="1" lang="ja-JP" altLang="en-US"/>
        </a:p>
      </dgm:t>
    </dgm:pt>
    <dgm:pt modelId="{2792A4B8-F5C1-4316-A1AE-2546829F8905}" type="pres">
      <dgm:prSet presAssocID="{A223170D-4FB1-4C5D-B444-782675A91100}" presName="hierChild1" presStyleCnt="0">
        <dgm:presLayoutVars>
          <dgm:orgChart val="1"/>
          <dgm:chPref val="1"/>
          <dgm:dir/>
          <dgm:animOne val="branch"/>
          <dgm:animLvl val="lvl"/>
          <dgm:resizeHandles/>
        </dgm:presLayoutVars>
      </dgm:prSet>
      <dgm:spPr/>
      <dgm:t>
        <a:bodyPr/>
        <a:lstStyle/>
        <a:p>
          <a:endParaRPr kumimoji="1" lang="ja-JP" altLang="en-US"/>
        </a:p>
      </dgm:t>
    </dgm:pt>
    <dgm:pt modelId="{05A35A82-7E71-46AC-ADDB-69C2C93F2A0E}" type="pres">
      <dgm:prSet presAssocID="{06BC5F97-243B-4402-881A-0EB94A1B872A}" presName="hierRoot1" presStyleCnt="0">
        <dgm:presLayoutVars>
          <dgm:hierBranch val="init"/>
        </dgm:presLayoutVars>
      </dgm:prSet>
      <dgm:spPr/>
    </dgm:pt>
    <dgm:pt modelId="{C36129DF-C11A-4A5D-9303-DDD6BA16ABAF}" type="pres">
      <dgm:prSet presAssocID="{06BC5F97-243B-4402-881A-0EB94A1B872A}" presName="rootComposite1" presStyleCnt="0"/>
      <dgm:spPr/>
    </dgm:pt>
    <dgm:pt modelId="{9ACF56B6-E86C-48F4-B229-55A6CB5C9A70}" type="pres">
      <dgm:prSet presAssocID="{06BC5F97-243B-4402-881A-0EB94A1B872A}" presName="rootText1" presStyleLbl="node0" presStyleIdx="0" presStyleCnt="1">
        <dgm:presLayoutVars>
          <dgm:chPref val="3"/>
        </dgm:presLayoutVars>
      </dgm:prSet>
      <dgm:spPr/>
      <dgm:t>
        <a:bodyPr/>
        <a:lstStyle/>
        <a:p>
          <a:endParaRPr kumimoji="1" lang="ja-JP" altLang="en-US"/>
        </a:p>
      </dgm:t>
    </dgm:pt>
    <dgm:pt modelId="{92DDAA27-8622-468D-99FC-30BFF335C57B}" type="pres">
      <dgm:prSet presAssocID="{06BC5F97-243B-4402-881A-0EB94A1B872A}" presName="rootConnector1" presStyleLbl="node1" presStyleIdx="0" presStyleCnt="0"/>
      <dgm:spPr/>
      <dgm:t>
        <a:bodyPr/>
        <a:lstStyle/>
        <a:p>
          <a:endParaRPr kumimoji="1" lang="ja-JP" altLang="en-US"/>
        </a:p>
      </dgm:t>
    </dgm:pt>
    <dgm:pt modelId="{B202DDA1-E254-4DC3-A63D-AFE0E57CE21C}" type="pres">
      <dgm:prSet presAssocID="{06BC5F97-243B-4402-881A-0EB94A1B872A}" presName="hierChild2" presStyleCnt="0"/>
      <dgm:spPr/>
    </dgm:pt>
    <dgm:pt modelId="{D3341CAC-24B5-4EC8-8AF0-B59CA74AC694}" type="pres">
      <dgm:prSet presAssocID="{F9AC7530-38D0-4656-919F-7244168406F6}" presName="Name37" presStyleLbl="parChTrans1D2" presStyleIdx="0" presStyleCnt="3"/>
      <dgm:spPr/>
      <dgm:t>
        <a:bodyPr/>
        <a:lstStyle/>
        <a:p>
          <a:endParaRPr kumimoji="1" lang="ja-JP" altLang="en-US"/>
        </a:p>
      </dgm:t>
    </dgm:pt>
    <dgm:pt modelId="{EECE559C-98AA-47AD-986E-8CF2524F3097}" type="pres">
      <dgm:prSet presAssocID="{7A122AE4-8485-4AB5-B552-3F8378C49FD6}" presName="hierRoot2" presStyleCnt="0">
        <dgm:presLayoutVars>
          <dgm:hierBranch val="init"/>
        </dgm:presLayoutVars>
      </dgm:prSet>
      <dgm:spPr/>
    </dgm:pt>
    <dgm:pt modelId="{ECA4E0E9-1A93-438C-9C98-BD0CA37E2138}" type="pres">
      <dgm:prSet presAssocID="{7A122AE4-8485-4AB5-B552-3F8378C49FD6}" presName="rootComposite" presStyleCnt="0"/>
      <dgm:spPr/>
    </dgm:pt>
    <dgm:pt modelId="{0404AD30-E75F-4DA4-805E-8727C667C202}" type="pres">
      <dgm:prSet presAssocID="{7A122AE4-8485-4AB5-B552-3F8378C49FD6}" presName="rootText" presStyleLbl="node2" presStyleIdx="0" presStyleCnt="3" custScaleX="104868">
        <dgm:presLayoutVars>
          <dgm:chPref val="3"/>
        </dgm:presLayoutVars>
      </dgm:prSet>
      <dgm:spPr/>
      <dgm:t>
        <a:bodyPr/>
        <a:lstStyle/>
        <a:p>
          <a:endParaRPr kumimoji="1" lang="ja-JP" altLang="en-US"/>
        </a:p>
      </dgm:t>
    </dgm:pt>
    <dgm:pt modelId="{E1451C11-338B-4791-A8EB-4D71BCF8656D}" type="pres">
      <dgm:prSet presAssocID="{7A122AE4-8485-4AB5-B552-3F8378C49FD6}" presName="rootConnector" presStyleLbl="node2" presStyleIdx="0" presStyleCnt="3"/>
      <dgm:spPr/>
      <dgm:t>
        <a:bodyPr/>
        <a:lstStyle/>
        <a:p>
          <a:endParaRPr kumimoji="1" lang="ja-JP" altLang="en-US"/>
        </a:p>
      </dgm:t>
    </dgm:pt>
    <dgm:pt modelId="{382ED8E0-626C-494D-8D56-8FE9E1336677}" type="pres">
      <dgm:prSet presAssocID="{7A122AE4-8485-4AB5-B552-3F8378C49FD6}" presName="hierChild4" presStyleCnt="0"/>
      <dgm:spPr/>
    </dgm:pt>
    <dgm:pt modelId="{4FF5758D-4227-4E9C-B2D3-207061D4ADF1}" type="pres">
      <dgm:prSet presAssocID="{7A122AE4-8485-4AB5-B552-3F8378C49FD6}" presName="hierChild5" presStyleCnt="0"/>
      <dgm:spPr/>
    </dgm:pt>
    <dgm:pt modelId="{D8B65005-2C8E-4FB2-9157-4254D7257A50}" type="pres">
      <dgm:prSet presAssocID="{BC183184-A976-44E2-B2A4-0A64FEC17950}" presName="Name37" presStyleLbl="parChTrans1D2" presStyleIdx="1" presStyleCnt="3"/>
      <dgm:spPr/>
      <dgm:t>
        <a:bodyPr/>
        <a:lstStyle/>
        <a:p>
          <a:endParaRPr kumimoji="1" lang="ja-JP" altLang="en-US"/>
        </a:p>
      </dgm:t>
    </dgm:pt>
    <dgm:pt modelId="{091E89A2-3C72-4C5C-B689-14FA289568B3}" type="pres">
      <dgm:prSet presAssocID="{CA956B34-4345-4EB3-A270-CAFB0B5EE675}" presName="hierRoot2" presStyleCnt="0">
        <dgm:presLayoutVars>
          <dgm:hierBranch val="init"/>
        </dgm:presLayoutVars>
      </dgm:prSet>
      <dgm:spPr/>
    </dgm:pt>
    <dgm:pt modelId="{C5A3A363-8A97-4808-9A7D-E099D64E6713}" type="pres">
      <dgm:prSet presAssocID="{CA956B34-4345-4EB3-A270-CAFB0B5EE675}" presName="rootComposite" presStyleCnt="0"/>
      <dgm:spPr/>
    </dgm:pt>
    <dgm:pt modelId="{137FDD07-0D34-424F-8C3E-56AFACC3CF2E}" type="pres">
      <dgm:prSet presAssocID="{CA956B34-4345-4EB3-A270-CAFB0B5EE675}" presName="rootText" presStyleLbl="node2" presStyleIdx="1" presStyleCnt="3" custScaleX="108140">
        <dgm:presLayoutVars>
          <dgm:chPref val="3"/>
        </dgm:presLayoutVars>
      </dgm:prSet>
      <dgm:spPr/>
      <dgm:t>
        <a:bodyPr/>
        <a:lstStyle/>
        <a:p>
          <a:endParaRPr kumimoji="1" lang="ja-JP" altLang="en-US"/>
        </a:p>
      </dgm:t>
    </dgm:pt>
    <dgm:pt modelId="{565F0C75-09F9-4125-AF0B-BBDDD1261E1B}" type="pres">
      <dgm:prSet presAssocID="{CA956B34-4345-4EB3-A270-CAFB0B5EE675}" presName="rootConnector" presStyleLbl="node2" presStyleIdx="1" presStyleCnt="3"/>
      <dgm:spPr/>
      <dgm:t>
        <a:bodyPr/>
        <a:lstStyle/>
        <a:p>
          <a:endParaRPr kumimoji="1" lang="ja-JP" altLang="en-US"/>
        </a:p>
      </dgm:t>
    </dgm:pt>
    <dgm:pt modelId="{77187EF6-7F08-4140-856A-B357B579B1E4}" type="pres">
      <dgm:prSet presAssocID="{CA956B34-4345-4EB3-A270-CAFB0B5EE675}" presName="hierChild4" presStyleCnt="0"/>
      <dgm:spPr/>
    </dgm:pt>
    <dgm:pt modelId="{46157039-B5A1-48C9-986D-15D2F18A9A53}" type="pres">
      <dgm:prSet presAssocID="{CA956B34-4345-4EB3-A270-CAFB0B5EE675}" presName="hierChild5" presStyleCnt="0"/>
      <dgm:spPr/>
    </dgm:pt>
    <dgm:pt modelId="{D4606627-91EB-406D-AF8D-C5B4C7111033}" type="pres">
      <dgm:prSet presAssocID="{C41D13A3-228F-40E5-927D-4935653E4C8D}" presName="Name37" presStyleLbl="parChTrans1D2" presStyleIdx="2" presStyleCnt="3"/>
      <dgm:spPr/>
      <dgm:t>
        <a:bodyPr/>
        <a:lstStyle/>
        <a:p>
          <a:endParaRPr kumimoji="1" lang="ja-JP" altLang="en-US"/>
        </a:p>
      </dgm:t>
    </dgm:pt>
    <dgm:pt modelId="{A6330769-F8CE-4434-AC57-3E7DB0CF8DC1}" type="pres">
      <dgm:prSet presAssocID="{515B56D1-C3E9-4F4F-B371-ED548B8FA308}" presName="hierRoot2" presStyleCnt="0">
        <dgm:presLayoutVars>
          <dgm:hierBranch val="init"/>
        </dgm:presLayoutVars>
      </dgm:prSet>
      <dgm:spPr/>
    </dgm:pt>
    <dgm:pt modelId="{BBCBA40D-C137-47E8-9ADB-7EA2CAB55B90}" type="pres">
      <dgm:prSet presAssocID="{515B56D1-C3E9-4F4F-B371-ED548B8FA308}" presName="rootComposite" presStyleCnt="0"/>
      <dgm:spPr/>
    </dgm:pt>
    <dgm:pt modelId="{1438FB94-F862-4C4E-9ED5-B2DA0E6C83AF}" type="pres">
      <dgm:prSet presAssocID="{515B56D1-C3E9-4F4F-B371-ED548B8FA308}" presName="rootText" presStyleLbl="node2" presStyleIdx="2" presStyleCnt="3" custScaleX="105503">
        <dgm:presLayoutVars>
          <dgm:chPref val="3"/>
        </dgm:presLayoutVars>
      </dgm:prSet>
      <dgm:spPr/>
      <dgm:t>
        <a:bodyPr/>
        <a:lstStyle/>
        <a:p>
          <a:endParaRPr kumimoji="1" lang="ja-JP" altLang="en-US"/>
        </a:p>
      </dgm:t>
    </dgm:pt>
    <dgm:pt modelId="{7692CC5E-6AC0-4A91-BC10-91451EEDDA36}" type="pres">
      <dgm:prSet presAssocID="{515B56D1-C3E9-4F4F-B371-ED548B8FA308}" presName="rootConnector" presStyleLbl="node2" presStyleIdx="2" presStyleCnt="3"/>
      <dgm:spPr/>
      <dgm:t>
        <a:bodyPr/>
        <a:lstStyle/>
        <a:p>
          <a:endParaRPr kumimoji="1" lang="ja-JP" altLang="en-US"/>
        </a:p>
      </dgm:t>
    </dgm:pt>
    <dgm:pt modelId="{D2DCB47B-0B07-4B1D-A307-7493BB18761B}" type="pres">
      <dgm:prSet presAssocID="{515B56D1-C3E9-4F4F-B371-ED548B8FA308}" presName="hierChild4" presStyleCnt="0"/>
      <dgm:spPr/>
    </dgm:pt>
    <dgm:pt modelId="{F9504EFB-FF37-47FA-BD94-D38C67FE1055}" type="pres">
      <dgm:prSet presAssocID="{515B56D1-C3E9-4F4F-B371-ED548B8FA308}" presName="hierChild5" presStyleCnt="0"/>
      <dgm:spPr/>
    </dgm:pt>
    <dgm:pt modelId="{9383F33D-990C-4A75-9D61-02985CA09891}" type="pres">
      <dgm:prSet presAssocID="{06BC5F97-243B-4402-881A-0EB94A1B872A}" presName="hierChild3" presStyleCnt="0"/>
      <dgm:spPr/>
    </dgm:pt>
  </dgm:ptLst>
  <dgm:cxnLst>
    <dgm:cxn modelId="{BD86535F-F9BF-441C-8C39-F62F37F911EB}" type="presOf" srcId="{CA956B34-4345-4EB3-A270-CAFB0B5EE675}" destId="{137FDD07-0D34-424F-8C3E-56AFACC3CF2E}" srcOrd="0" destOrd="0" presId="urn:microsoft.com/office/officeart/2005/8/layout/orgChart1"/>
    <dgm:cxn modelId="{C41AC30F-296E-4F3F-A244-898501E5C6A4}" type="presOf" srcId="{7A122AE4-8485-4AB5-B552-3F8378C49FD6}" destId="{E1451C11-338B-4791-A8EB-4D71BCF8656D}" srcOrd="1" destOrd="0" presId="urn:microsoft.com/office/officeart/2005/8/layout/orgChart1"/>
    <dgm:cxn modelId="{AFDDD470-9544-4475-ABD1-4DA4DF9939D9}" srcId="{06BC5F97-243B-4402-881A-0EB94A1B872A}" destId="{CA956B34-4345-4EB3-A270-CAFB0B5EE675}" srcOrd="1" destOrd="0" parTransId="{BC183184-A976-44E2-B2A4-0A64FEC17950}" sibTransId="{9FC2806A-4987-45D3-B44A-E2CADA13D86A}"/>
    <dgm:cxn modelId="{5F13AB60-CBEB-4B41-80D7-D4F2E524E6CA}" type="presOf" srcId="{515B56D1-C3E9-4F4F-B371-ED548B8FA308}" destId="{1438FB94-F862-4C4E-9ED5-B2DA0E6C83AF}" srcOrd="0" destOrd="0" presId="urn:microsoft.com/office/officeart/2005/8/layout/orgChart1"/>
    <dgm:cxn modelId="{862324C7-327E-4145-8A06-BDC7EC5A5ED2}" srcId="{06BC5F97-243B-4402-881A-0EB94A1B872A}" destId="{7A122AE4-8485-4AB5-B552-3F8378C49FD6}" srcOrd="0" destOrd="0" parTransId="{F9AC7530-38D0-4656-919F-7244168406F6}" sibTransId="{0953C443-D3F0-4268-B0AA-54B40F8DF1B3}"/>
    <dgm:cxn modelId="{7A3352B6-4061-4DEC-B7E4-0AC39CED1C88}" type="presOf" srcId="{06BC5F97-243B-4402-881A-0EB94A1B872A}" destId="{9ACF56B6-E86C-48F4-B229-55A6CB5C9A70}" srcOrd="0" destOrd="0" presId="urn:microsoft.com/office/officeart/2005/8/layout/orgChart1"/>
    <dgm:cxn modelId="{F8521533-80A1-48BF-8BDC-11C2A7B06BF8}" type="presOf" srcId="{CA956B34-4345-4EB3-A270-CAFB0B5EE675}" destId="{565F0C75-09F9-4125-AF0B-BBDDD1261E1B}" srcOrd="1" destOrd="0" presId="urn:microsoft.com/office/officeart/2005/8/layout/orgChart1"/>
    <dgm:cxn modelId="{CCA361C4-4002-4EB9-B168-73D6762914AE}" type="presOf" srcId="{C41D13A3-228F-40E5-927D-4935653E4C8D}" destId="{D4606627-91EB-406D-AF8D-C5B4C7111033}" srcOrd="0" destOrd="0" presId="urn:microsoft.com/office/officeart/2005/8/layout/orgChart1"/>
    <dgm:cxn modelId="{7BD34FAD-C7A0-468B-8D55-44F123199EAA}" type="presOf" srcId="{BC183184-A976-44E2-B2A4-0A64FEC17950}" destId="{D8B65005-2C8E-4FB2-9157-4254D7257A50}" srcOrd="0" destOrd="0" presId="urn:microsoft.com/office/officeart/2005/8/layout/orgChart1"/>
    <dgm:cxn modelId="{C2B26AA7-1993-48BB-A3B2-0E7FD18896A3}" type="presOf" srcId="{06BC5F97-243B-4402-881A-0EB94A1B872A}" destId="{92DDAA27-8622-468D-99FC-30BFF335C57B}" srcOrd="1" destOrd="0" presId="urn:microsoft.com/office/officeart/2005/8/layout/orgChart1"/>
    <dgm:cxn modelId="{1AB5BE74-9FDD-42C5-A44F-71370B89DCCD}" type="presOf" srcId="{F9AC7530-38D0-4656-919F-7244168406F6}" destId="{D3341CAC-24B5-4EC8-8AF0-B59CA74AC694}" srcOrd="0" destOrd="0" presId="urn:microsoft.com/office/officeart/2005/8/layout/orgChart1"/>
    <dgm:cxn modelId="{784E2848-6216-4EDB-A5BF-DFA57300EFEF}" srcId="{06BC5F97-243B-4402-881A-0EB94A1B872A}" destId="{515B56D1-C3E9-4F4F-B371-ED548B8FA308}" srcOrd="2" destOrd="0" parTransId="{C41D13A3-228F-40E5-927D-4935653E4C8D}" sibTransId="{09ED1DDB-6713-4E60-9EC9-0C0C7051D921}"/>
    <dgm:cxn modelId="{D78F1655-E3DF-47E6-B8A0-CA13A84F8741}" type="presOf" srcId="{7A122AE4-8485-4AB5-B552-3F8378C49FD6}" destId="{0404AD30-E75F-4DA4-805E-8727C667C202}" srcOrd="0" destOrd="0" presId="urn:microsoft.com/office/officeart/2005/8/layout/orgChart1"/>
    <dgm:cxn modelId="{6712A3C7-A05B-49B7-A31E-8790C3F8DB1D}" srcId="{A223170D-4FB1-4C5D-B444-782675A91100}" destId="{06BC5F97-243B-4402-881A-0EB94A1B872A}" srcOrd="0" destOrd="0" parTransId="{4A1AD718-F690-49AB-9480-9CC66AC07BA5}" sibTransId="{1663945C-F5ED-4ABA-A4A3-1E7131FB74A8}"/>
    <dgm:cxn modelId="{1617A5E0-BA82-4FE9-B5EE-2F0ED840A00B}" type="presOf" srcId="{515B56D1-C3E9-4F4F-B371-ED548B8FA308}" destId="{7692CC5E-6AC0-4A91-BC10-91451EEDDA36}" srcOrd="1" destOrd="0" presId="urn:microsoft.com/office/officeart/2005/8/layout/orgChart1"/>
    <dgm:cxn modelId="{58412C96-9554-4309-BF46-A48B19126094}" type="presOf" srcId="{A223170D-4FB1-4C5D-B444-782675A91100}" destId="{2792A4B8-F5C1-4316-A1AE-2546829F8905}" srcOrd="0" destOrd="0" presId="urn:microsoft.com/office/officeart/2005/8/layout/orgChart1"/>
    <dgm:cxn modelId="{E197F82F-583F-4DFB-81D8-233A3DF2C5B9}" type="presParOf" srcId="{2792A4B8-F5C1-4316-A1AE-2546829F8905}" destId="{05A35A82-7E71-46AC-ADDB-69C2C93F2A0E}" srcOrd="0" destOrd="0" presId="urn:microsoft.com/office/officeart/2005/8/layout/orgChart1"/>
    <dgm:cxn modelId="{737EDEAB-7DBD-4553-8514-A20B2A7F9FCA}" type="presParOf" srcId="{05A35A82-7E71-46AC-ADDB-69C2C93F2A0E}" destId="{C36129DF-C11A-4A5D-9303-DDD6BA16ABAF}" srcOrd="0" destOrd="0" presId="urn:microsoft.com/office/officeart/2005/8/layout/orgChart1"/>
    <dgm:cxn modelId="{D61812CB-DE76-4672-B6BD-4A1B1410403A}" type="presParOf" srcId="{C36129DF-C11A-4A5D-9303-DDD6BA16ABAF}" destId="{9ACF56B6-E86C-48F4-B229-55A6CB5C9A70}" srcOrd="0" destOrd="0" presId="urn:microsoft.com/office/officeart/2005/8/layout/orgChart1"/>
    <dgm:cxn modelId="{6DE07FAB-CFEB-4908-8F6B-09B7114EBF49}" type="presParOf" srcId="{C36129DF-C11A-4A5D-9303-DDD6BA16ABAF}" destId="{92DDAA27-8622-468D-99FC-30BFF335C57B}" srcOrd="1" destOrd="0" presId="urn:microsoft.com/office/officeart/2005/8/layout/orgChart1"/>
    <dgm:cxn modelId="{FA12D1ED-2958-4B34-A583-D8313BA7C0AF}" type="presParOf" srcId="{05A35A82-7E71-46AC-ADDB-69C2C93F2A0E}" destId="{B202DDA1-E254-4DC3-A63D-AFE0E57CE21C}" srcOrd="1" destOrd="0" presId="urn:microsoft.com/office/officeart/2005/8/layout/orgChart1"/>
    <dgm:cxn modelId="{E3986F95-1A0B-4DE3-8B73-1A98D879A081}" type="presParOf" srcId="{B202DDA1-E254-4DC3-A63D-AFE0E57CE21C}" destId="{D3341CAC-24B5-4EC8-8AF0-B59CA74AC694}" srcOrd="0" destOrd="0" presId="urn:microsoft.com/office/officeart/2005/8/layout/orgChart1"/>
    <dgm:cxn modelId="{0C515E1D-D7E8-4C9B-BB43-6B215E195EE5}" type="presParOf" srcId="{B202DDA1-E254-4DC3-A63D-AFE0E57CE21C}" destId="{EECE559C-98AA-47AD-986E-8CF2524F3097}" srcOrd="1" destOrd="0" presId="urn:microsoft.com/office/officeart/2005/8/layout/orgChart1"/>
    <dgm:cxn modelId="{D853BA78-EF07-4EE6-9363-DC3600C368BD}" type="presParOf" srcId="{EECE559C-98AA-47AD-986E-8CF2524F3097}" destId="{ECA4E0E9-1A93-438C-9C98-BD0CA37E2138}" srcOrd="0" destOrd="0" presId="urn:microsoft.com/office/officeart/2005/8/layout/orgChart1"/>
    <dgm:cxn modelId="{EA7972EB-77B1-4D52-BD4E-FC79DB2451A7}" type="presParOf" srcId="{ECA4E0E9-1A93-438C-9C98-BD0CA37E2138}" destId="{0404AD30-E75F-4DA4-805E-8727C667C202}" srcOrd="0" destOrd="0" presId="urn:microsoft.com/office/officeart/2005/8/layout/orgChart1"/>
    <dgm:cxn modelId="{EECF8B84-267B-46B8-91FC-1E16D68CABF0}" type="presParOf" srcId="{ECA4E0E9-1A93-438C-9C98-BD0CA37E2138}" destId="{E1451C11-338B-4791-A8EB-4D71BCF8656D}" srcOrd="1" destOrd="0" presId="urn:microsoft.com/office/officeart/2005/8/layout/orgChart1"/>
    <dgm:cxn modelId="{6E70C45E-2677-4C80-812B-AE3DB8196DF3}" type="presParOf" srcId="{EECE559C-98AA-47AD-986E-8CF2524F3097}" destId="{382ED8E0-626C-494D-8D56-8FE9E1336677}" srcOrd="1" destOrd="0" presId="urn:microsoft.com/office/officeart/2005/8/layout/orgChart1"/>
    <dgm:cxn modelId="{8F09ABF6-7D87-4824-BEEC-C77C646AA4F9}" type="presParOf" srcId="{EECE559C-98AA-47AD-986E-8CF2524F3097}" destId="{4FF5758D-4227-4E9C-B2D3-207061D4ADF1}" srcOrd="2" destOrd="0" presId="urn:microsoft.com/office/officeart/2005/8/layout/orgChart1"/>
    <dgm:cxn modelId="{4B5BECE4-C6DF-4E3E-97F5-84FA316B649C}" type="presParOf" srcId="{B202DDA1-E254-4DC3-A63D-AFE0E57CE21C}" destId="{D8B65005-2C8E-4FB2-9157-4254D7257A50}" srcOrd="2" destOrd="0" presId="urn:microsoft.com/office/officeart/2005/8/layout/orgChart1"/>
    <dgm:cxn modelId="{B41EDB9B-6A45-4BDE-AEE8-2B7E988563EF}" type="presParOf" srcId="{B202DDA1-E254-4DC3-A63D-AFE0E57CE21C}" destId="{091E89A2-3C72-4C5C-B689-14FA289568B3}" srcOrd="3" destOrd="0" presId="urn:microsoft.com/office/officeart/2005/8/layout/orgChart1"/>
    <dgm:cxn modelId="{9C26F813-BFBD-44E2-83DD-381413C53B87}" type="presParOf" srcId="{091E89A2-3C72-4C5C-B689-14FA289568B3}" destId="{C5A3A363-8A97-4808-9A7D-E099D64E6713}" srcOrd="0" destOrd="0" presId="urn:microsoft.com/office/officeart/2005/8/layout/orgChart1"/>
    <dgm:cxn modelId="{8518A36A-6678-4B8B-B9BD-9C97DF1AECAF}" type="presParOf" srcId="{C5A3A363-8A97-4808-9A7D-E099D64E6713}" destId="{137FDD07-0D34-424F-8C3E-56AFACC3CF2E}" srcOrd="0" destOrd="0" presId="urn:microsoft.com/office/officeart/2005/8/layout/orgChart1"/>
    <dgm:cxn modelId="{B41FB2F4-558D-42A6-94D0-670AF734F286}" type="presParOf" srcId="{C5A3A363-8A97-4808-9A7D-E099D64E6713}" destId="{565F0C75-09F9-4125-AF0B-BBDDD1261E1B}" srcOrd="1" destOrd="0" presId="urn:microsoft.com/office/officeart/2005/8/layout/orgChart1"/>
    <dgm:cxn modelId="{9F9F44A9-5093-478A-8D1B-DB300858D691}" type="presParOf" srcId="{091E89A2-3C72-4C5C-B689-14FA289568B3}" destId="{77187EF6-7F08-4140-856A-B357B579B1E4}" srcOrd="1" destOrd="0" presId="urn:microsoft.com/office/officeart/2005/8/layout/orgChart1"/>
    <dgm:cxn modelId="{ECC4B728-60C6-45A8-8EEF-E06A1FA1ADB6}" type="presParOf" srcId="{091E89A2-3C72-4C5C-B689-14FA289568B3}" destId="{46157039-B5A1-48C9-986D-15D2F18A9A53}" srcOrd="2" destOrd="0" presId="urn:microsoft.com/office/officeart/2005/8/layout/orgChart1"/>
    <dgm:cxn modelId="{DCB158BD-B33A-475F-BB02-60EAB61BA895}" type="presParOf" srcId="{B202DDA1-E254-4DC3-A63D-AFE0E57CE21C}" destId="{D4606627-91EB-406D-AF8D-C5B4C7111033}" srcOrd="4" destOrd="0" presId="urn:microsoft.com/office/officeart/2005/8/layout/orgChart1"/>
    <dgm:cxn modelId="{1828B89F-B9EF-487D-8DF0-C734B3E6E90B}" type="presParOf" srcId="{B202DDA1-E254-4DC3-A63D-AFE0E57CE21C}" destId="{A6330769-F8CE-4434-AC57-3E7DB0CF8DC1}" srcOrd="5" destOrd="0" presId="urn:microsoft.com/office/officeart/2005/8/layout/orgChart1"/>
    <dgm:cxn modelId="{EEACC6A9-DAA4-4F5A-ACCC-2C90F391730D}" type="presParOf" srcId="{A6330769-F8CE-4434-AC57-3E7DB0CF8DC1}" destId="{BBCBA40D-C137-47E8-9ADB-7EA2CAB55B90}" srcOrd="0" destOrd="0" presId="urn:microsoft.com/office/officeart/2005/8/layout/orgChart1"/>
    <dgm:cxn modelId="{FE29E4E7-8490-42B6-BBF1-9EB4DE70431E}" type="presParOf" srcId="{BBCBA40D-C137-47E8-9ADB-7EA2CAB55B90}" destId="{1438FB94-F862-4C4E-9ED5-B2DA0E6C83AF}" srcOrd="0" destOrd="0" presId="urn:microsoft.com/office/officeart/2005/8/layout/orgChart1"/>
    <dgm:cxn modelId="{629C3436-9D58-442E-BD10-D8D24B1140BB}" type="presParOf" srcId="{BBCBA40D-C137-47E8-9ADB-7EA2CAB55B90}" destId="{7692CC5E-6AC0-4A91-BC10-91451EEDDA36}" srcOrd="1" destOrd="0" presId="urn:microsoft.com/office/officeart/2005/8/layout/orgChart1"/>
    <dgm:cxn modelId="{57F3AE39-9112-44A6-BA67-7A18C0284A28}" type="presParOf" srcId="{A6330769-F8CE-4434-AC57-3E7DB0CF8DC1}" destId="{D2DCB47B-0B07-4B1D-A307-7493BB18761B}" srcOrd="1" destOrd="0" presId="urn:microsoft.com/office/officeart/2005/8/layout/orgChart1"/>
    <dgm:cxn modelId="{F995ED7D-3F78-4FA4-A3BF-BF1BFE7A5470}" type="presParOf" srcId="{A6330769-F8CE-4434-AC57-3E7DB0CF8DC1}" destId="{F9504EFB-FF37-47FA-BD94-D38C67FE1055}" srcOrd="2" destOrd="0" presId="urn:microsoft.com/office/officeart/2005/8/layout/orgChart1"/>
    <dgm:cxn modelId="{EC74E709-0482-4239-83E5-184B8D7DBE16}" type="presParOf" srcId="{05A35A82-7E71-46AC-ADDB-69C2C93F2A0E}" destId="{9383F33D-990C-4A75-9D61-02985CA0989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B6DCBE-6BD9-4F22-B05A-137E4EE1A02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kumimoji="1" lang="ja-JP" altLang="en-US"/>
        </a:p>
      </dgm:t>
    </dgm:pt>
    <dgm:pt modelId="{2365A8E5-1438-407E-A562-F20B0A9AEC8F}">
      <dgm:prSet phldrT="[テキスト]" custT="1"/>
      <dgm:spPr/>
      <dgm:t>
        <a:bodyPr vert="vert"/>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法</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律</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に</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よ</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る</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行</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政</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原</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理</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9A7BC77C-F18B-49A6-BE49-CCF87307B2D1}" type="parTrans" cxnId="{196A9AD3-8831-4367-A841-C77AC0B76FD6}">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E7396D5D-28CF-4720-BCDD-8CF810D0D298}" type="sibTrans" cxnId="{196A9AD3-8831-4367-A841-C77AC0B76FD6}">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C977B485-3DC1-4525-BAD9-3C37904DAD69}">
      <dgm:prSet phldrT="[テキスト]"/>
      <dgm:spPr/>
      <dgm: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法律の優位</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ED58B09C-C641-47C4-9B7E-5BDFB6F6618E}" type="parTrans" cxnId="{285BE6A8-DA98-44E1-94F7-8A4B7E194766}">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E0113C16-97AB-4589-B615-D0194E178465}" type="sibTrans" cxnId="{285BE6A8-DA98-44E1-94F7-8A4B7E194766}">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B4BF5A09-B1DA-4D66-87C2-427E37AD53FF}">
      <dgm:prSet phldrT="[テキスト]"/>
      <dgm:spPr/>
      <dgm: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法律の留保</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B627D72E-E55C-4F10-B9DA-ED38213686FD}" type="parTrans" cxnId="{F85C3A73-7C43-4EFB-B532-CC6CA87EF6CC}">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88287795-4E7A-4133-8E1A-4408FB933090}" type="sibTrans" cxnId="{F85C3A73-7C43-4EFB-B532-CC6CA87EF6CC}">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89CC7711-D49C-4978-A5C2-F9605ED49655}">
      <dgm:prSet phldrT="[テキスト]"/>
      <dgm:spPr/>
      <dgm: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法律の法規想像力</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898104FE-D4AC-442B-AAFC-1324FAF2895D}" type="parTrans" cxnId="{0488B00F-722B-4112-8948-AEDFFCD98091}">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3770C410-0DE7-4DB2-B111-A627B930C52B}" type="sibTrans" cxnId="{0488B00F-722B-4112-8948-AEDFFCD98091}">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7944C32D-E158-438F-99AE-F6F41042EDE6}">
      <dgm:prSet/>
      <dgm:spPr/>
      <dgm: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全部留保説</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B64052C0-736C-423F-8911-1E57F9C38627}" type="parTrans" cxnId="{63FD0F64-0D27-49DF-8F3E-1BEF42FF1CC7}">
      <dgm:prSet/>
      <dgm:spPr/>
      <dgm:t>
        <a:bodyPr/>
        <a:lstStyle/>
        <a:p>
          <a:endParaRPr kumimoji="1" lang="ja-JP" altLang="en-US"/>
        </a:p>
      </dgm:t>
    </dgm:pt>
    <dgm:pt modelId="{46689411-DE1B-4864-8A19-9981FA37D905}" type="sibTrans" cxnId="{63FD0F64-0D27-49DF-8F3E-1BEF42FF1CC7}">
      <dgm:prSet/>
      <dgm:spPr/>
      <dgm:t>
        <a:bodyPr/>
        <a:lstStyle/>
        <a:p>
          <a:endParaRPr kumimoji="1" lang="ja-JP" altLang="en-US"/>
        </a:p>
      </dgm:t>
    </dgm:pt>
    <dgm:pt modelId="{A8EC388A-8929-4FF2-AF8C-96A2A550A64F}">
      <dgm:prSet/>
      <dgm:spPr/>
      <dgm: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侵害留保説</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C3E144FD-C84B-4CD9-91EB-361C8303A793}" type="parTrans" cxnId="{420811DA-F0D2-40D5-ACB9-1DE3A5B4384E}">
      <dgm:prSet/>
      <dgm:spPr/>
      <dgm:t>
        <a:bodyPr/>
        <a:lstStyle/>
        <a:p>
          <a:endParaRPr kumimoji="1" lang="ja-JP" altLang="en-US"/>
        </a:p>
      </dgm:t>
    </dgm:pt>
    <dgm:pt modelId="{460B6A42-DA8B-4E2F-B60D-F71B3BE94C77}" type="sibTrans" cxnId="{420811DA-F0D2-40D5-ACB9-1DE3A5B4384E}">
      <dgm:prSet/>
      <dgm:spPr/>
      <dgm:t>
        <a:bodyPr/>
        <a:lstStyle/>
        <a:p>
          <a:endParaRPr kumimoji="1" lang="ja-JP" altLang="en-US"/>
        </a:p>
      </dgm:t>
    </dgm:pt>
    <dgm:pt modelId="{A24BD3E9-E96D-4031-A7BA-F405B78D579A}">
      <dgm:prSet/>
      <dgm:spPr/>
      <dgm: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本質留保説</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91BE57E6-9BD3-4B8A-8421-ED06E7D19BDA}" type="parTrans" cxnId="{4AE81ECE-6C40-4775-804C-50DCE4E7C7AC}">
      <dgm:prSet/>
      <dgm:spPr/>
      <dgm:t>
        <a:bodyPr/>
        <a:lstStyle/>
        <a:p>
          <a:endParaRPr kumimoji="1" lang="ja-JP" altLang="en-US"/>
        </a:p>
      </dgm:t>
    </dgm:pt>
    <dgm:pt modelId="{6D1DFE79-CB22-411B-A7D7-F36957BCC937}" type="sibTrans" cxnId="{4AE81ECE-6C40-4775-804C-50DCE4E7C7AC}">
      <dgm:prSet/>
      <dgm:spPr/>
      <dgm:t>
        <a:bodyPr/>
        <a:lstStyle/>
        <a:p>
          <a:endParaRPr kumimoji="1" lang="ja-JP" altLang="en-US"/>
        </a:p>
      </dgm:t>
    </dgm:pt>
    <dgm:pt modelId="{33E3A30B-D3C9-438D-9C2C-340703754D30}">
      <dgm:prSet/>
      <dgm:spPr/>
      <dgm: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権力留保説</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400D6A3F-67DF-424E-A48B-2071E42748D4}" type="parTrans" cxnId="{4848C8E9-9DE1-4FD9-B6F5-EE24160AAAC0}">
      <dgm:prSet/>
      <dgm:spPr/>
      <dgm:t>
        <a:bodyPr/>
        <a:lstStyle/>
        <a:p>
          <a:endParaRPr kumimoji="1" lang="ja-JP" altLang="en-US"/>
        </a:p>
      </dgm:t>
    </dgm:pt>
    <dgm:pt modelId="{7BFA4AD8-4FBF-4D39-8F41-A251EAF92F1A}" type="sibTrans" cxnId="{4848C8E9-9DE1-4FD9-B6F5-EE24160AAAC0}">
      <dgm:prSet/>
      <dgm:spPr/>
      <dgm:t>
        <a:bodyPr/>
        <a:lstStyle/>
        <a:p>
          <a:endParaRPr kumimoji="1" lang="ja-JP" altLang="en-US"/>
        </a:p>
      </dgm:t>
    </dgm:pt>
    <dgm:pt modelId="{3EAD6FB8-88F6-4EA6-9C3D-D6DC7AF6B6DF}" type="pres">
      <dgm:prSet presAssocID="{32B6DCBE-6BD9-4F22-B05A-137E4EE1A02B}" presName="Name0" presStyleCnt="0">
        <dgm:presLayoutVars>
          <dgm:chPref val="1"/>
          <dgm:dir/>
          <dgm:animOne val="branch"/>
          <dgm:animLvl val="lvl"/>
          <dgm:resizeHandles val="exact"/>
        </dgm:presLayoutVars>
      </dgm:prSet>
      <dgm:spPr/>
      <dgm:t>
        <a:bodyPr/>
        <a:lstStyle/>
        <a:p>
          <a:endParaRPr kumimoji="1" lang="ja-JP" altLang="en-US"/>
        </a:p>
      </dgm:t>
    </dgm:pt>
    <dgm:pt modelId="{BE0EC484-0C32-41E4-B169-18B793617A4A}" type="pres">
      <dgm:prSet presAssocID="{2365A8E5-1438-407E-A562-F20B0A9AEC8F}" presName="root1" presStyleCnt="0"/>
      <dgm:spPr/>
    </dgm:pt>
    <dgm:pt modelId="{7E1F9A58-319B-41DF-BDA0-C8FD7A40F37A}" type="pres">
      <dgm:prSet presAssocID="{2365A8E5-1438-407E-A562-F20B0A9AEC8F}" presName="LevelOneTextNode" presStyleLbl="node0" presStyleIdx="0" presStyleCnt="1" custFlipVert="1" custScaleX="49192" custScaleY="69090">
        <dgm:presLayoutVars>
          <dgm:chPref val="3"/>
        </dgm:presLayoutVars>
      </dgm:prSet>
      <dgm:spPr/>
      <dgm:t>
        <a:bodyPr/>
        <a:lstStyle/>
        <a:p>
          <a:endParaRPr kumimoji="1" lang="ja-JP" altLang="en-US"/>
        </a:p>
      </dgm:t>
    </dgm:pt>
    <dgm:pt modelId="{34F8D94B-097C-4E8F-9A30-56A5EE949985}" type="pres">
      <dgm:prSet presAssocID="{2365A8E5-1438-407E-A562-F20B0A9AEC8F}" presName="level2hierChild" presStyleCnt="0"/>
      <dgm:spPr/>
    </dgm:pt>
    <dgm:pt modelId="{9C753BC8-524F-4860-9995-4E9C243BC84F}" type="pres">
      <dgm:prSet presAssocID="{ED58B09C-C641-47C4-9B7E-5BDFB6F6618E}" presName="conn2-1" presStyleLbl="parChTrans1D2" presStyleIdx="0" presStyleCnt="3"/>
      <dgm:spPr/>
      <dgm:t>
        <a:bodyPr/>
        <a:lstStyle/>
        <a:p>
          <a:endParaRPr kumimoji="1" lang="ja-JP" altLang="en-US"/>
        </a:p>
      </dgm:t>
    </dgm:pt>
    <dgm:pt modelId="{7768FEE9-5F96-4085-A26F-11C798F40E0C}" type="pres">
      <dgm:prSet presAssocID="{ED58B09C-C641-47C4-9B7E-5BDFB6F6618E}" presName="connTx" presStyleLbl="parChTrans1D2" presStyleIdx="0" presStyleCnt="3"/>
      <dgm:spPr/>
      <dgm:t>
        <a:bodyPr/>
        <a:lstStyle/>
        <a:p>
          <a:endParaRPr kumimoji="1" lang="ja-JP" altLang="en-US"/>
        </a:p>
      </dgm:t>
    </dgm:pt>
    <dgm:pt modelId="{5398304F-6299-407D-B222-736F77373399}" type="pres">
      <dgm:prSet presAssocID="{C977B485-3DC1-4525-BAD9-3C37904DAD69}" presName="root2" presStyleCnt="0"/>
      <dgm:spPr/>
    </dgm:pt>
    <dgm:pt modelId="{0FE9DC8E-B0F5-43D4-A88A-109828D85111}" type="pres">
      <dgm:prSet presAssocID="{C977B485-3DC1-4525-BAD9-3C37904DAD69}" presName="LevelTwoTextNode" presStyleLbl="node2" presStyleIdx="0" presStyleCnt="3" custScaleX="37057" custScaleY="37999">
        <dgm:presLayoutVars>
          <dgm:chPref val="3"/>
        </dgm:presLayoutVars>
      </dgm:prSet>
      <dgm:spPr/>
      <dgm:t>
        <a:bodyPr/>
        <a:lstStyle/>
        <a:p>
          <a:endParaRPr kumimoji="1" lang="ja-JP" altLang="en-US"/>
        </a:p>
      </dgm:t>
    </dgm:pt>
    <dgm:pt modelId="{553C5A6C-57F4-424D-841B-BDCA29C5BB01}" type="pres">
      <dgm:prSet presAssocID="{C977B485-3DC1-4525-BAD9-3C37904DAD69}" presName="level3hierChild" presStyleCnt="0"/>
      <dgm:spPr/>
    </dgm:pt>
    <dgm:pt modelId="{09597E4E-15C6-43A3-95D0-6045ECBD4271}" type="pres">
      <dgm:prSet presAssocID="{B627D72E-E55C-4F10-B9DA-ED38213686FD}" presName="conn2-1" presStyleLbl="parChTrans1D2" presStyleIdx="1" presStyleCnt="3"/>
      <dgm:spPr/>
      <dgm:t>
        <a:bodyPr/>
        <a:lstStyle/>
        <a:p>
          <a:endParaRPr kumimoji="1" lang="ja-JP" altLang="en-US"/>
        </a:p>
      </dgm:t>
    </dgm:pt>
    <dgm:pt modelId="{41B245D4-E536-44E3-8A22-444D6BC18E98}" type="pres">
      <dgm:prSet presAssocID="{B627D72E-E55C-4F10-B9DA-ED38213686FD}" presName="connTx" presStyleLbl="parChTrans1D2" presStyleIdx="1" presStyleCnt="3"/>
      <dgm:spPr/>
      <dgm:t>
        <a:bodyPr/>
        <a:lstStyle/>
        <a:p>
          <a:endParaRPr kumimoji="1" lang="ja-JP" altLang="en-US"/>
        </a:p>
      </dgm:t>
    </dgm:pt>
    <dgm:pt modelId="{A9D415AA-230D-4215-91B3-D084CA5DDC98}" type="pres">
      <dgm:prSet presAssocID="{B4BF5A09-B1DA-4D66-87C2-427E37AD53FF}" presName="root2" presStyleCnt="0"/>
      <dgm:spPr/>
    </dgm:pt>
    <dgm:pt modelId="{E1F73A34-CD28-4307-BC5A-972287BBDEEF}" type="pres">
      <dgm:prSet presAssocID="{B4BF5A09-B1DA-4D66-87C2-427E37AD53FF}" presName="LevelTwoTextNode" presStyleLbl="node2" presStyleIdx="1" presStyleCnt="3" custScaleX="37725" custScaleY="36336">
        <dgm:presLayoutVars>
          <dgm:chPref val="3"/>
        </dgm:presLayoutVars>
      </dgm:prSet>
      <dgm:spPr/>
      <dgm:t>
        <a:bodyPr/>
        <a:lstStyle/>
        <a:p>
          <a:endParaRPr kumimoji="1" lang="ja-JP" altLang="en-US"/>
        </a:p>
      </dgm:t>
    </dgm:pt>
    <dgm:pt modelId="{ACB88164-C02F-4CDF-8A20-62F29F52134B}" type="pres">
      <dgm:prSet presAssocID="{B4BF5A09-B1DA-4D66-87C2-427E37AD53FF}" presName="level3hierChild" presStyleCnt="0"/>
      <dgm:spPr/>
    </dgm:pt>
    <dgm:pt modelId="{D297B976-3806-4D69-913F-44356BE9E7F5}" type="pres">
      <dgm:prSet presAssocID="{B64052C0-736C-423F-8911-1E57F9C38627}" presName="conn2-1" presStyleLbl="parChTrans1D3" presStyleIdx="0" presStyleCnt="4"/>
      <dgm:spPr/>
      <dgm:t>
        <a:bodyPr/>
        <a:lstStyle/>
        <a:p>
          <a:endParaRPr kumimoji="1" lang="ja-JP" altLang="en-US"/>
        </a:p>
      </dgm:t>
    </dgm:pt>
    <dgm:pt modelId="{442ECF5C-45CC-4C78-B4C0-9D88BE10AF58}" type="pres">
      <dgm:prSet presAssocID="{B64052C0-736C-423F-8911-1E57F9C38627}" presName="connTx" presStyleLbl="parChTrans1D3" presStyleIdx="0" presStyleCnt="4"/>
      <dgm:spPr/>
      <dgm:t>
        <a:bodyPr/>
        <a:lstStyle/>
        <a:p>
          <a:endParaRPr kumimoji="1" lang="ja-JP" altLang="en-US"/>
        </a:p>
      </dgm:t>
    </dgm:pt>
    <dgm:pt modelId="{FE232597-19BD-42D6-ACDD-3D77CC54B99E}" type="pres">
      <dgm:prSet presAssocID="{7944C32D-E158-438F-99AE-F6F41042EDE6}" presName="root2" presStyleCnt="0"/>
      <dgm:spPr/>
    </dgm:pt>
    <dgm:pt modelId="{C8740DBC-9B1F-4DDD-B976-9C51706769C8}" type="pres">
      <dgm:prSet presAssocID="{7944C32D-E158-438F-99AE-F6F41042EDE6}" presName="LevelTwoTextNode" presStyleLbl="node3" presStyleIdx="0" presStyleCnt="4" custScaleX="29291" custScaleY="29820">
        <dgm:presLayoutVars>
          <dgm:chPref val="3"/>
        </dgm:presLayoutVars>
      </dgm:prSet>
      <dgm:spPr/>
      <dgm:t>
        <a:bodyPr/>
        <a:lstStyle/>
        <a:p>
          <a:endParaRPr kumimoji="1" lang="ja-JP" altLang="en-US"/>
        </a:p>
      </dgm:t>
    </dgm:pt>
    <dgm:pt modelId="{83AE5C49-5B95-4BB9-B8A7-055AFB4F5259}" type="pres">
      <dgm:prSet presAssocID="{7944C32D-E158-438F-99AE-F6F41042EDE6}" presName="level3hierChild" presStyleCnt="0"/>
      <dgm:spPr/>
    </dgm:pt>
    <dgm:pt modelId="{4550F53D-E11E-4044-B3EA-2170AD904FC8}" type="pres">
      <dgm:prSet presAssocID="{400D6A3F-67DF-424E-A48B-2071E42748D4}" presName="conn2-1" presStyleLbl="parChTrans1D3" presStyleIdx="1" presStyleCnt="4"/>
      <dgm:spPr/>
      <dgm:t>
        <a:bodyPr/>
        <a:lstStyle/>
        <a:p>
          <a:endParaRPr kumimoji="1" lang="ja-JP" altLang="en-US"/>
        </a:p>
      </dgm:t>
    </dgm:pt>
    <dgm:pt modelId="{E5F8A4C5-837B-41F8-9940-867A2CBCEC1D}" type="pres">
      <dgm:prSet presAssocID="{400D6A3F-67DF-424E-A48B-2071E42748D4}" presName="connTx" presStyleLbl="parChTrans1D3" presStyleIdx="1" presStyleCnt="4"/>
      <dgm:spPr/>
      <dgm:t>
        <a:bodyPr/>
        <a:lstStyle/>
        <a:p>
          <a:endParaRPr kumimoji="1" lang="ja-JP" altLang="en-US"/>
        </a:p>
      </dgm:t>
    </dgm:pt>
    <dgm:pt modelId="{E634B358-F701-46D4-AF92-469ADE2ACEA5}" type="pres">
      <dgm:prSet presAssocID="{33E3A30B-D3C9-438D-9C2C-340703754D30}" presName="root2" presStyleCnt="0"/>
      <dgm:spPr/>
    </dgm:pt>
    <dgm:pt modelId="{6494EED0-323E-4545-B5D7-7C60AC1C4B01}" type="pres">
      <dgm:prSet presAssocID="{33E3A30B-D3C9-438D-9C2C-340703754D30}" presName="LevelTwoTextNode" presStyleLbl="node3" presStyleIdx="1" presStyleCnt="4" custScaleX="29291" custScaleY="29820">
        <dgm:presLayoutVars>
          <dgm:chPref val="3"/>
        </dgm:presLayoutVars>
      </dgm:prSet>
      <dgm:spPr/>
      <dgm:t>
        <a:bodyPr/>
        <a:lstStyle/>
        <a:p>
          <a:endParaRPr kumimoji="1" lang="ja-JP" altLang="en-US"/>
        </a:p>
      </dgm:t>
    </dgm:pt>
    <dgm:pt modelId="{426114D5-2FF6-4394-83C3-9FBA1BE1A640}" type="pres">
      <dgm:prSet presAssocID="{33E3A30B-D3C9-438D-9C2C-340703754D30}" presName="level3hierChild" presStyleCnt="0"/>
      <dgm:spPr/>
    </dgm:pt>
    <dgm:pt modelId="{8E828B84-46CE-46DE-808C-39306559720F}" type="pres">
      <dgm:prSet presAssocID="{C3E144FD-C84B-4CD9-91EB-361C8303A793}" presName="conn2-1" presStyleLbl="parChTrans1D3" presStyleIdx="2" presStyleCnt="4"/>
      <dgm:spPr/>
      <dgm:t>
        <a:bodyPr/>
        <a:lstStyle/>
        <a:p>
          <a:endParaRPr kumimoji="1" lang="ja-JP" altLang="en-US"/>
        </a:p>
      </dgm:t>
    </dgm:pt>
    <dgm:pt modelId="{DEB8FB90-BED4-4872-B8C2-008E96D17C48}" type="pres">
      <dgm:prSet presAssocID="{C3E144FD-C84B-4CD9-91EB-361C8303A793}" presName="connTx" presStyleLbl="parChTrans1D3" presStyleIdx="2" presStyleCnt="4"/>
      <dgm:spPr/>
      <dgm:t>
        <a:bodyPr/>
        <a:lstStyle/>
        <a:p>
          <a:endParaRPr kumimoji="1" lang="ja-JP" altLang="en-US"/>
        </a:p>
      </dgm:t>
    </dgm:pt>
    <dgm:pt modelId="{81E2B0DC-8945-4945-A8DA-0FC2E6382BF9}" type="pres">
      <dgm:prSet presAssocID="{A8EC388A-8929-4FF2-AF8C-96A2A550A64F}" presName="root2" presStyleCnt="0"/>
      <dgm:spPr/>
    </dgm:pt>
    <dgm:pt modelId="{9CF8CF96-4D14-4F1C-94EC-84E1CCB8E39A}" type="pres">
      <dgm:prSet presAssocID="{A8EC388A-8929-4FF2-AF8C-96A2A550A64F}" presName="LevelTwoTextNode" presStyleLbl="node3" presStyleIdx="2" presStyleCnt="4" custScaleX="29291" custScaleY="29820">
        <dgm:presLayoutVars>
          <dgm:chPref val="3"/>
        </dgm:presLayoutVars>
      </dgm:prSet>
      <dgm:spPr/>
      <dgm:t>
        <a:bodyPr/>
        <a:lstStyle/>
        <a:p>
          <a:endParaRPr kumimoji="1" lang="ja-JP" altLang="en-US"/>
        </a:p>
      </dgm:t>
    </dgm:pt>
    <dgm:pt modelId="{126AA33F-EE2D-4D20-8E26-8E24FDCD585E}" type="pres">
      <dgm:prSet presAssocID="{A8EC388A-8929-4FF2-AF8C-96A2A550A64F}" presName="level3hierChild" presStyleCnt="0"/>
      <dgm:spPr/>
    </dgm:pt>
    <dgm:pt modelId="{78E9C6D2-9DB9-4391-B218-CB55185C26A7}" type="pres">
      <dgm:prSet presAssocID="{91BE57E6-9BD3-4B8A-8421-ED06E7D19BDA}" presName="conn2-1" presStyleLbl="parChTrans1D3" presStyleIdx="3" presStyleCnt="4"/>
      <dgm:spPr/>
      <dgm:t>
        <a:bodyPr/>
        <a:lstStyle/>
        <a:p>
          <a:endParaRPr kumimoji="1" lang="ja-JP" altLang="en-US"/>
        </a:p>
      </dgm:t>
    </dgm:pt>
    <dgm:pt modelId="{492F6650-3E1F-4C11-BB81-FE6C44742490}" type="pres">
      <dgm:prSet presAssocID="{91BE57E6-9BD3-4B8A-8421-ED06E7D19BDA}" presName="connTx" presStyleLbl="parChTrans1D3" presStyleIdx="3" presStyleCnt="4"/>
      <dgm:spPr/>
      <dgm:t>
        <a:bodyPr/>
        <a:lstStyle/>
        <a:p>
          <a:endParaRPr kumimoji="1" lang="ja-JP" altLang="en-US"/>
        </a:p>
      </dgm:t>
    </dgm:pt>
    <dgm:pt modelId="{E047FB0A-067A-47CC-83DE-093AB8F258BE}" type="pres">
      <dgm:prSet presAssocID="{A24BD3E9-E96D-4031-A7BA-F405B78D579A}" presName="root2" presStyleCnt="0"/>
      <dgm:spPr/>
    </dgm:pt>
    <dgm:pt modelId="{73CA505A-205F-4C05-9570-4F7D9B709B44}" type="pres">
      <dgm:prSet presAssocID="{A24BD3E9-E96D-4031-A7BA-F405B78D579A}" presName="LevelTwoTextNode" presStyleLbl="node3" presStyleIdx="3" presStyleCnt="4" custScaleX="29291" custScaleY="29820">
        <dgm:presLayoutVars>
          <dgm:chPref val="3"/>
        </dgm:presLayoutVars>
      </dgm:prSet>
      <dgm:spPr/>
      <dgm:t>
        <a:bodyPr/>
        <a:lstStyle/>
        <a:p>
          <a:endParaRPr kumimoji="1" lang="ja-JP" altLang="en-US"/>
        </a:p>
      </dgm:t>
    </dgm:pt>
    <dgm:pt modelId="{0B16F295-B5ED-4032-9DA5-02FBD0B52872}" type="pres">
      <dgm:prSet presAssocID="{A24BD3E9-E96D-4031-A7BA-F405B78D579A}" presName="level3hierChild" presStyleCnt="0"/>
      <dgm:spPr/>
    </dgm:pt>
    <dgm:pt modelId="{23080304-30E9-4164-809B-BAABCEFA8C0A}" type="pres">
      <dgm:prSet presAssocID="{898104FE-D4AC-442B-AAFC-1324FAF2895D}" presName="conn2-1" presStyleLbl="parChTrans1D2" presStyleIdx="2" presStyleCnt="3"/>
      <dgm:spPr/>
      <dgm:t>
        <a:bodyPr/>
        <a:lstStyle/>
        <a:p>
          <a:endParaRPr kumimoji="1" lang="ja-JP" altLang="en-US"/>
        </a:p>
      </dgm:t>
    </dgm:pt>
    <dgm:pt modelId="{6E57E19F-AC3B-4920-B56A-0A3C9001FADC}" type="pres">
      <dgm:prSet presAssocID="{898104FE-D4AC-442B-AAFC-1324FAF2895D}" presName="connTx" presStyleLbl="parChTrans1D2" presStyleIdx="2" presStyleCnt="3"/>
      <dgm:spPr/>
      <dgm:t>
        <a:bodyPr/>
        <a:lstStyle/>
        <a:p>
          <a:endParaRPr kumimoji="1" lang="ja-JP" altLang="en-US"/>
        </a:p>
      </dgm:t>
    </dgm:pt>
    <dgm:pt modelId="{F36BA472-A628-4CD4-8FE8-CCDFC0432E4C}" type="pres">
      <dgm:prSet presAssocID="{89CC7711-D49C-4978-A5C2-F9605ED49655}" presName="root2" presStyleCnt="0"/>
      <dgm:spPr/>
    </dgm:pt>
    <dgm:pt modelId="{89370524-4FD7-4FC4-9AAF-14A67FD18FC5}" type="pres">
      <dgm:prSet presAssocID="{89CC7711-D49C-4978-A5C2-F9605ED49655}" presName="LevelTwoTextNode" presStyleLbl="node2" presStyleIdx="2" presStyleCnt="3" custScaleX="37725" custScaleY="33692">
        <dgm:presLayoutVars>
          <dgm:chPref val="3"/>
        </dgm:presLayoutVars>
      </dgm:prSet>
      <dgm:spPr/>
      <dgm:t>
        <a:bodyPr/>
        <a:lstStyle/>
        <a:p>
          <a:endParaRPr kumimoji="1" lang="ja-JP" altLang="en-US"/>
        </a:p>
      </dgm:t>
    </dgm:pt>
    <dgm:pt modelId="{DE2C7795-7351-4D0C-94B6-23B976EE837F}" type="pres">
      <dgm:prSet presAssocID="{89CC7711-D49C-4978-A5C2-F9605ED49655}" presName="level3hierChild" presStyleCnt="0"/>
      <dgm:spPr/>
    </dgm:pt>
  </dgm:ptLst>
  <dgm:cxnLst>
    <dgm:cxn modelId="{05DB906A-CDE6-4EDC-BE33-C7D6D3C57C2B}" type="presOf" srcId="{400D6A3F-67DF-424E-A48B-2071E42748D4}" destId="{E5F8A4C5-837B-41F8-9940-867A2CBCEC1D}" srcOrd="1" destOrd="0" presId="urn:microsoft.com/office/officeart/2008/layout/HorizontalMultiLevelHierarchy"/>
    <dgm:cxn modelId="{4FB677FC-2496-4C90-B891-D505026F3725}" type="presOf" srcId="{7944C32D-E158-438F-99AE-F6F41042EDE6}" destId="{C8740DBC-9B1F-4DDD-B976-9C51706769C8}" srcOrd="0" destOrd="0" presId="urn:microsoft.com/office/officeart/2008/layout/HorizontalMultiLevelHierarchy"/>
    <dgm:cxn modelId="{B6C51A19-7951-407D-B745-9154C95173A4}" type="presOf" srcId="{32B6DCBE-6BD9-4F22-B05A-137E4EE1A02B}" destId="{3EAD6FB8-88F6-4EA6-9C3D-D6DC7AF6B6DF}" srcOrd="0" destOrd="0" presId="urn:microsoft.com/office/officeart/2008/layout/HorizontalMultiLevelHierarchy"/>
    <dgm:cxn modelId="{0260AAC9-437C-4D20-B49C-7690F10ACEE3}" type="presOf" srcId="{B4BF5A09-B1DA-4D66-87C2-427E37AD53FF}" destId="{E1F73A34-CD28-4307-BC5A-972287BBDEEF}" srcOrd="0" destOrd="0" presId="urn:microsoft.com/office/officeart/2008/layout/HorizontalMultiLevelHierarchy"/>
    <dgm:cxn modelId="{C888C825-D5B9-4A7B-87A8-2E6B6DBE3046}" type="presOf" srcId="{91BE57E6-9BD3-4B8A-8421-ED06E7D19BDA}" destId="{78E9C6D2-9DB9-4391-B218-CB55185C26A7}" srcOrd="0" destOrd="0" presId="urn:microsoft.com/office/officeart/2008/layout/HorizontalMultiLevelHierarchy"/>
    <dgm:cxn modelId="{BC85918F-6D88-4CED-B035-01E1552EE3C9}" type="presOf" srcId="{ED58B09C-C641-47C4-9B7E-5BDFB6F6618E}" destId="{7768FEE9-5F96-4085-A26F-11C798F40E0C}" srcOrd="1" destOrd="0" presId="urn:microsoft.com/office/officeart/2008/layout/HorizontalMultiLevelHierarchy"/>
    <dgm:cxn modelId="{196A9AD3-8831-4367-A841-C77AC0B76FD6}" srcId="{32B6DCBE-6BD9-4F22-B05A-137E4EE1A02B}" destId="{2365A8E5-1438-407E-A562-F20B0A9AEC8F}" srcOrd="0" destOrd="0" parTransId="{9A7BC77C-F18B-49A6-BE49-CCF87307B2D1}" sibTransId="{E7396D5D-28CF-4720-BCDD-8CF810D0D298}"/>
    <dgm:cxn modelId="{9D356D79-491F-4794-A05D-3AB75363633E}" type="presOf" srcId="{C3E144FD-C84B-4CD9-91EB-361C8303A793}" destId="{8E828B84-46CE-46DE-808C-39306559720F}" srcOrd="0" destOrd="0" presId="urn:microsoft.com/office/officeart/2008/layout/HorizontalMultiLevelHierarchy"/>
    <dgm:cxn modelId="{394B6CD6-7C2B-48EF-871F-134F688F0E43}" type="presOf" srcId="{2365A8E5-1438-407E-A562-F20B0A9AEC8F}" destId="{7E1F9A58-319B-41DF-BDA0-C8FD7A40F37A}" srcOrd="0" destOrd="0" presId="urn:microsoft.com/office/officeart/2008/layout/HorizontalMultiLevelHierarchy"/>
    <dgm:cxn modelId="{795FB6CD-9DE3-4F78-AA6B-4DA46492AFAE}" type="presOf" srcId="{89CC7711-D49C-4978-A5C2-F9605ED49655}" destId="{89370524-4FD7-4FC4-9AAF-14A67FD18FC5}" srcOrd="0" destOrd="0" presId="urn:microsoft.com/office/officeart/2008/layout/HorizontalMultiLevelHierarchy"/>
    <dgm:cxn modelId="{4848C8E9-9DE1-4FD9-B6F5-EE24160AAAC0}" srcId="{B4BF5A09-B1DA-4D66-87C2-427E37AD53FF}" destId="{33E3A30B-D3C9-438D-9C2C-340703754D30}" srcOrd="1" destOrd="0" parTransId="{400D6A3F-67DF-424E-A48B-2071E42748D4}" sibTransId="{7BFA4AD8-4FBF-4D39-8F41-A251EAF92F1A}"/>
    <dgm:cxn modelId="{66A0C30B-B912-4AF3-8155-A56DABB41837}" type="presOf" srcId="{C3E144FD-C84B-4CD9-91EB-361C8303A793}" destId="{DEB8FB90-BED4-4872-B8C2-008E96D17C48}" srcOrd="1" destOrd="0" presId="urn:microsoft.com/office/officeart/2008/layout/HorizontalMultiLevelHierarchy"/>
    <dgm:cxn modelId="{2E549E3F-C408-4E65-A4FF-B48357B64565}" type="presOf" srcId="{ED58B09C-C641-47C4-9B7E-5BDFB6F6618E}" destId="{9C753BC8-524F-4860-9995-4E9C243BC84F}" srcOrd="0" destOrd="0" presId="urn:microsoft.com/office/officeart/2008/layout/HorizontalMultiLevelHierarchy"/>
    <dgm:cxn modelId="{50A89BDD-A4F8-4C5C-8BEC-32E36676EB82}" type="presOf" srcId="{A24BD3E9-E96D-4031-A7BA-F405B78D579A}" destId="{73CA505A-205F-4C05-9570-4F7D9B709B44}" srcOrd="0" destOrd="0" presId="urn:microsoft.com/office/officeart/2008/layout/HorizontalMultiLevelHierarchy"/>
    <dgm:cxn modelId="{63FD0F64-0D27-49DF-8F3E-1BEF42FF1CC7}" srcId="{B4BF5A09-B1DA-4D66-87C2-427E37AD53FF}" destId="{7944C32D-E158-438F-99AE-F6F41042EDE6}" srcOrd="0" destOrd="0" parTransId="{B64052C0-736C-423F-8911-1E57F9C38627}" sibTransId="{46689411-DE1B-4864-8A19-9981FA37D905}"/>
    <dgm:cxn modelId="{14E83C69-7F15-4EBA-A05F-0B009568ADB0}" type="presOf" srcId="{898104FE-D4AC-442B-AAFC-1324FAF2895D}" destId="{23080304-30E9-4164-809B-BAABCEFA8C0A}" srcOrd="0" destOrd="0" presId="urn:microsoft.com/office/officeart/2008/layout/HorizontalMultiLevelHierarchy"/>
    <dgm:cxn modelId="{285BE6A8-DA98-44E1-94F7-8A4B7E194766}" srcId="{2365A8E5-1438-407E-A562-F20B0A9AEC8F}" destId="{C977B485-3DC1-4525-BAD9-3C37904DAD69}" srcOrd="0" destOrd="0" parTransId="{ED58B09C-C641-47C4-9B7E-5BDFB6F6618E}" sibTransId="{E0113C16-97AB-4589-B615-D0194E178465}"/>
    <dgm:cxn modelId="{6612E63C-F60F-4D69-9A6C-361FEE43C1DB}" type="presOf" srcId="{91BE57E6-9BD3-4B8A-8421-ED06E7D19BDA}" destId="{492F6650-3E1F-4C11-BB81-FE6C44742490}" srcOrd="1" destOrd="0" presId="urn:microsoft.com/office/officeart/2008/layout/HorizontalMultiLevelHierarchy"/>
    <dgm:cxn modelId="{F85C3A73-7C43-4EFB-B532-CC6CA87EF6CC}" srcId="{2365A8E5-1438-407E-A562-F20B0A9AEC8F}" destId="{B4BF5A09-B1DA-4D66-87C2-427E37AD53FF}" srcOrd="1" destOrd="0" parTransId="{B627D72E-E55C-4F10-B9DA-ED38213686FD}" sibTransId="{88287795-4E7A-4133-8E1A-4408FB933090}"/>
    <dgm:cxn modelId="{C2F33FD0-907C-473F-A52E-685115DB62F8}" type="presOf" srcId="{A8EC388A-8929-4FF2-AF8C-96A2A550A64F}" destId="{9CF8CF96-4D14-4F1C-94EC-84E1CCB8E39A}" srcOrd="0" destOrd="0" presId="urn:microsoft.com/office/officeart/2008/layout/HorizontalMultiLevelHierarchy"/>
    <dgm:cxn modelId="{DA0EBEA5-C84C-46AF-865B-AC9F9A340DEB}" type="presOf" srcId="{33E3A30B-D3C9-438D-9C2C-340703754D30}" destId="{6494EED0-323E-4545-B5D7-7C60AC1C4B01}" srcOrd="0" destOrd="0" presId="urn:microsoft.com/office/officeart/2008/layout/HorizontalMultiLevelHierarchy"/>
    <dgm:cxn modelId="{79C2DCEB-A995-4E4C-9918-D8AAB8A17295}" type="presOf" srcId="{B627D72E-E55C-4F10-B9DA-ED38213686FD}" destId="{09597E4E-15C6-43A3-95D0-6045ECBD4271}" srcOrd="0" destOrd="0" presId="urn:microsoft.com/office/officeart/2008/layout/HorizontalMultiLevelHierarchy"/>
    <dgm:cxn modelId="{FCFF8C14-F3E7-48D8-B3C1-A2364AE4134E}" type="presOf" srcId="{B64052C0-736C-423F-8911-1E57F9C38627}" destId="{442ECF5C-45CC-4C78-B4C0-9D88BE10AF58}" srcOrd="1" destOrd="0" presId="urn:microsoft.com/office/officeart/2008/layout/HorizontalMultiLevelHierarchy"/>
    <dgm:cxn modelId="{E8C6E368-C829-426E-B4B7-C9A8DD064701}" type="presOf" srcId="{B64052C0-736C-423F-8911-1E57F9C38627}" destId="{D297B976-3806-4D69-913F-44356BE9E7F5}" srcOrd="0" destOrd="0" presId="urn:microsoft.com/office/officeart/2008/layout/HorizontalMultiLevelHierarchy"/>
    <dgm:cxn modelId="{F1E937BF-68C5-4AC2-8878-6C1F722E5EDA}" type="presOf" srcId="{400D6A3F-67DF-424E-A48B-2071E42748D4}" destId="{4550F53D-E11E-4044-B3EA-2170AD904FC8}" srcOrd="0" destOrd="0" presId="urn:microsoft.com/office/officeart/2008/layout/HorizontalMultiLevelHierarchy"/>
    <dgm:cxn modelId="{420811DA-F0D2-40D5-ACB9-1DE3A5B4384E}" srcId="{B4BF5A09-B1DA-4D66-87C2-427E37AD53FF}" destId="{A8EC388A-8929-4FF2-AF8C-96A2A550A64F}" srcOrd="2" destOrd="0" parTransId="{C3E144FD-C84B-4CD9-91EB-361C8303A793}" sibTransId="{460B6A42-DA8B-4E2F-B60D-F71B3BE94C77}"/>
    <dgm:cxn modelId="{8E99499B-18FC-4897-87C5-8A32DDBEF697}" type="presOf" srcId="{B627D72E-E55C-4F10-B9DA-ED38213686FD}" destId="{41B245D4-E536-44E3-8A22-444D6BC18E98}" srcOrd="1" destOrd="0" presId="urn:microsoft.com/office/officeart/2008/layout/HorizontalMultiLevelHierarchy"/>
    <dgm:cxn modelId="{4AE81ECE-6C40-4775-804C-50DCE4E7C7AC}" srcId="{B4BF5A09-B1DA-4D66-87C2-427E37AD53FF}" destId="{A24BD3E9-E96D-4031-A7BA-F405B78D579A}" srcOrd="3" destOrd="0" parTransId="{91BE57E6-9BD3-4B8A-8421-ED06E7D19BDA}" sibTransId="{6D1DFE79-CB22-411B-A7D7-F36957BCC937}"/>
    <dgm:cxn modelId="{10BF81C9-9C76-4988-A855-F424DF13D415}" type="presOf" srcId="{898104FE-D4AC-442B-AAFC-1324FAF2895D}" destId="{6E57E19F-AC3B-4920-B56A-0A3C9001FADC}" srcOrd="1" destOrd="0" presId="urn:microsoft.com/office/officeart/2008/layout/HorizontalMultiLevelHierarchy"/>
    <dgm:cxn modelId="{D3600CC3-B213-40FC-A1DE-DF08EE96BFB3}" type="presOf" srcId="{C977B485-3DC1-4525-BAD9-3C37904DAD69}" destId="{0FE9DC8E-B0F5-43D4-A88A-109828D85111}" srcOrd="0" destOrd="0" presId="urn:microsoft.com/office/officeart/2008/layout/HorizontalMultiLevelHierarchy"/>
    <dgm:cxn modelId="{0488B00F-722B-4112-8948-AEDFFCD98091}" srcId="{2365A8E5-1438-407E-A562-F20B0A9AEC8F}" destId="{89CC7711-D49C-4978-A5C2-F9605ED49655}" srcOrd="2" destOrd="0" parTransId="{898104FE-D4AC-442B-AAFC-1324FAF2895D}" sibTransId="{3770C410-0DE7-4DB2-B111-A627B930C52B}"/>
    <dgm:cxn modelId="{7A846902-FB9F-411D-928F-51FD585D1780}" type="presParOf" srcId="{3EAD6FB8-88F6-4EA6-9C3D-D6DC7AF6B6DF}" destId="{BE0EC484-0C32-41E4-B169-18B793617A4A}" srcOrd="0" destOrd="0" presId="urn:microsoft.com/office/officeart/2008/layout/HorizontalMultiLevelHierarchy"/>
    <dgm:cxn modelId="{725FDF4D-336D-4265-90CB-97CFE8EC0496}" type="presParOf" srcId="{BE0EC484-0C32-41E4-B169-18B793617A4A}" destId="{7E1F9A58-319B-41DF-BDA0-C8FD7A40F37A}" srcOrd="0" destOrd="0" presId="urn:microsoft.com/office/officeart/2008/layout/HorizontalMultiLevelHierarchy"/>
    <dgm:cxn modelId="{C0F7ECD3-CA95-45B9-82CB-414F1CA85463}" type="presParOf" srcId="{BE0EC484-0C32-41E4-B169-18B793617A4A}" destId="{34F8D94B-097C-4E8F-9A30-56A5EE949985}" srcOrd="1" destOrd="0" presId="urn:microsoft.com/office/officeart/2008/layout/HorizontalMultiLevelHierarchy"/>
    <dgm:cxn modelId="{7F09DEEE-3555-43DB-A1ED-581E62FD36D8}" type="presParOf" srcId="{34F8D94B-097C-4E8F-9A30-56A5EE949985}" destId="{9C753BC8-524F-4860-9995-4E9C243BC84F}" srcOrd="0" destOrd="0" presId="urn:microsoft.com/office/officeart/2008/layout/HorizontalMultiLevelHierarchy"/>
    <dgm:cxn modelId="{8823A42F-AD1A-4AAD-9FD1-3274A46D369C}" type="presParOf" srcId="{9C753BC8-524F-4860-9995-4E9C243BC84F}" destId="{7768FEE9-5F96-4085-A26F-11C798F40E0C}" srcOrd="0" destOrd="0" presId="urn:microsoft.com/office/officeart/2008/layout/HorizontalMultiLevelHierarchy"/>
    <dgm:cxn modelId="{4668E202-1346-43E6-9D65-C7897105FDBC}" type="presParOf" srcId="{34F8D94B-097C-4E8F-9A30-56A5EE949985}" destId="{5398304F-6299-407D-B222-736F77373399}" srcOrd="1" destOrd="0" presId="urn:microsoft.com/office/officeart/2008/layout/HorizontalMultiLevelHierarchy"/>
    <dgm:cxn modelId="{15D063E8-56C1-43FC-81AD-1468306A787D}" type="presParOf" srcId="{5398304F-6299-407D-B222-736F77373399}" destId="{0FE9DC8E-B0F5-43D4-A88A-109828D85111}" srcOrd="0" destOrd="0" presId="urn:microsoft.com/office/officeart/2008/layout/HorizontalMultiLevelHierarchy"/>
    <dgm:cxn modelId="{E437117B-3347-4647-BD78-1A6682ABEFC5}" type="presParOf" srcId="{5398304F-6299-407D-B222-736F77373399}" destId="{553C5A6C-57F4-424D-841B-BDCA29C5BB01}" srcOrd="1" destOrd="0" presId="urn:microsoft.com/office/officeart/2008/layout/HorizontalMultiLevelHierarchy"/>
    <dgm:cxn modelId="{28D7E393-14BA-4F6B-9C09-A43DCCC0F8C6}" type="presParOf" srcId="{34F8D94B-097C-4E8F-9A30-56A5EE949985}" destId="{09597E4E-15C6-43A3-95D0-6045ECBD4271}" srcOrd="2" destOrd="0" presId="urn:microsoft.com/office/officeart/2008/layout/HorizontalMultiLevelHierarchy"/>
    <dgm:cxn modelId="{BB6517D9-B3A3-4419-80EB-2147E1FC0755}" type="presParOf" srcId="{09597E4E-15C6-43A3-95D0-6045ECBD4271}" destId="{41B245D4-E536-44E3-8A22-444D6BC18E98}" srcOrd="0" destOrd="0" presId="urn:microsoft.com/office/officeart/2008/layout/HorizontalMultiLevelHierarchy"/>
    <dgm:cxn modelId="{8A4AD87F-CAEC-4157-A0FB-CDC42564CC3D}" type="presParOf" srcId="{34F8D94B-097C-4E8F-9A30-56A5EE949985}" destId="{A9D415AA-230D-4215-91B3-D084CA5DDC98}" srcOrd="3" destOrd="0" presId="urn:microsoft.com/office/officeart/2008/layout/HorizontalMultiLevelHierarchy"/>
    <dgm:cxn modelId="{9DF5E8D5-C33D-475D-BFB9-826CD8901A94}" type="presParOf" srcId="{A9D415AA-230D-4215-91B3-D084CA5DDC98}" destId="{E1F73A34-CD28-4307-BC5A-972287BBDEEF}" srcOrd="0" destOrd="0" presId="urn:microsoft.com/office/officeart/2008/layout/HorizontalMultiLevelHierarchy"/>
    <dgm:cxn modelId="{3278D8AB-CD5B-4F04-A797-F210985E4BE3}" type="presParOf" srcId="{A9D415AA-230D-4215-91B3-D084CA5DDC98}" destId="{ACB88164-C02F-4CDF-8A20-62F29F52134B}" srcOrd="1" destOrd="0" presId="urn:microsoft.com/office/officeart/2008/layout/HorizontalMultiLevelHierarchy"/>
    <dgm:cxn modelId="{B08ABCA8-11ED-45CB-83CB-20E0B4FC3E14}" type="presParOf" srcId="{ACB88164-C02F-4CDF-8A20-62F29F52134B}" destId="{D297B976-3806-4D69-913F-44356BE9E7F5}" srcOrd="0" destOrd="0" presId="urn:microsoft.com/office/officeart/2008/layout/HorizontalMultiLevelHierarchy"/>
    <dgm:cxn modelId="{FC4BC4C8-13F7-4D4A-852D-1DA7D9A63332}" type="presParOf" srcId="{D297B976-3806-4D69-913F-44356BE9E7F5}" destId="{442ECF5C-45CC-4C78-B4C0-9D88BE10AF58}" srcOrd="0" destOrd="0" presId="urn:microsoft.com/office/officeart/2008/layout/HorizontalMultiLevelHierarchy"/>
    <dgm:cxn modelId="{683B4C97-3821-4E5A-B7ED-5262A03071CB}" type="presParOf" srcId="{ACB88164-C02F-4CDF-8A20-62F29F52134B}" destId="{FE232597-19BD-42D6-ACDD-3D77CC54B99E}" srcOrd="1" destOrd="0" presId="urn:microsoft.com/office/officeart/2008/layout/HorizontalMultiLevelHierarchy"/>
    <dgm:cxn modelId="{D682F520-074A-4319-BDB0-21427FB4ADBA}" type="presParOf" srcId="{FE232597-19BD-42D6-ACDD-3D77CC54B99E}" destId="{C8740DBC-9B1F-4DDD-B976-9C51706769C8}" srcOrd="0" destOrd="0" presId="urn:microsoft.com/office/officeart/2008/layout/HorizontalMultiLevelHierarchy"/>
    <dgm:cxn modelId="{B9F72DDE-D2DF-4D4A-B94E-044517AE28DE}" type="presParOf" srcId="{FE232597-19BD-42D6-ACDD-3D77CC54B99E}" destId="{83AE5C49-5B95-4BB9-B8A7-055AFB4F5259}" srcOrd="1" destOrd="0" presId="urn:microsoft.com/office/officeart/2008/layout/HorizontalMultiLevelHierarchy"/>
    <dgm:cxn modelId="{DBC9711E-F012-4F9A-8C66-9ABB5D39ADAC}" type="presParOf" srcId="{ACB88164-C02F-4CDF-8A20-62F29F52134B}" destId="{4550F53D-E11E-4044-B3EA-2170AD904FC8}" srcOrd="2" destOrd="0" presId="urn:microsoft.com/office/officeart/2008/layout/HorizontalMultiLevelHierarchy"/>
    <dgm:cxn modelId="{7100321F-2528-4B73-8444-36EB27E802D8}" type="presParOf" srcId="{4550F53D-E11E-4044-B3EA-2170AD904FC8}" destId="{E5F8A4C5-837B-41F8-9940-867A2CBCEC1D}" srcOrd="0" destOrd="0" presId="urn:microsoft.com/office/officeart/2008/layout/HorizontalMultiLevelHierarchy"/>
    <dgm:cxn modelId="{325F26B7-E040-427C-9A6D-406E918094A3}" type="presParOf" srcId="{ACB88164-C02F-4CDF-8A20-62F29F52134B}" destId="{E634B358-F701-46D4-AF92-469ADE2ACEA5}" srcOrd="3" destOrd="0" presId="urn:microsoft.com/office/officeart/2008/layout/HorizontalMultiLevelHierarchy"/>
    <dgm:cxn modelId="{FD06DEE2-204C-49A4-B2B4-7C807B06EDE5}" type="presParOf" srcId="{E634B358-F701-46D4-AF92-469ADE2ACEA5}" destId="{6494EED0-323E-4545-B5D7-7C60AC1C4B01}" srcOrd="0" destOrd="0" presId="urn:microsoft.com/office/officeart/2008/layout/HorizontalMultiLevelHierarchy"/>
    <dgm:cxn modelId="{9D986F13-4BC1-4BC4-BA61-458E0F20AC5D}" type="presParOf" srcId="{E634B358-F701-46D4-AF92-469ADE2ACEA5}" destId="{426114D5-2FF6-4394-83C3-9FBA1BE1A640}" srcOrd="1" destOrd="0" presId="urn:microsoft.com/office/officeart/2008/layout/HorizontalMultiLevelHierarchy"/>
    <dgm:cxn modelId="{FB55EB45-C264-4DB5-9BAE-A1F057DC1F78}" type="presParOf" srcId="{ACB88164-C02F-4CDF-8A20-62F29F52134B}" destId="{8E828B84-46CE-46DE-808C-39306559720F}" srcOrd="4" destOrd="0" presId="urn:microsoft.com/office/officeart/2008/layout/HorizontalMultiLevelHierarchy"/>
    <dgm:cxn modelId="{67D63E29-1670-447D-BA15-E3EAAF0EA7F8}" type="presParOf" srcId="{8E828B84-46CE-46DE-808C-39306559720F}" destId="{DEB8FB90-BED4-4872-B8C2-008E96D17C48}" srcOrd="0" destOrd="0" presId="urn:microsoft.com/office/officeart/2008/layout/HorizontalMultiLevelHierarchy"/>
    <dgm:cxn modelId="{F19D0339-73C4-4FD4-924C-D7EAAD9C075C}" type="presParOf" srcId="{ACB88164-C02F-4CDF-8A20-62F29F52134B}" destId="{81E2B0DC-8945-4945-A8DA-0FC2E6382BF9}" srcOrd="5" destOrd="0" presId="urn:microsoft.com/office/officeart/2008/layout/HorizontalMultiLevelHierarchy"/>
    <dgm:cxn modelId="{E5BBD44D-CB21-425A-8269-AA466694BC58}" type="presParOf" srcId="{81E2B0DC-8945-4945-A8DA-0FC2E6382BF9}" destId="{9CF8CF96-4D14-4F1C-94EC-84E1CCB8E39A}" srcOrd="0" destOrd="0" presId="urn:microsoft.com/office/officeart/2008/layout/HorizontalMultiLevelHierarchy"/>
    <dgm:cxn modelId="{567EB6BD-8B77-42BD-A27E-C91E216EB74C}" type="presParOf" srcId="{81E2B0DC-8945-4945-A8DA-0FC2E6382BF9}" destId="{126AA33F-EE2D-4D20-8E26-8E24FDCD585E}" srcOrd="1" destOrd="0" presId="urn:microsoft.com/office/officeart/2008/layout/HorizontalMultiLevelHierarchy"/>
    <dgm:cxn modelId="{8CFA8037-0ED2-47A3-A464-78B7C514701F}" type="presParOf" srcId="{ACB88164-C02F-4CDF-8A20-62F29F52134B}" destId="{78E9C6D2-9DB9-4391-B218-CB55185C26A7}" srcOrd="6" destOrd="0" presId="urn:microsoft.com/office/officeart/2008/layout/HorizontalMultiLevelHierarchy"/>
    <dgm:cxn modelId="{057DFF3E-5F60-447C-BFB0-DFC435EB35A8}" type="presParOf" srcId="{78E9C6D2-9DB9-4391-B218-CB55185C26A7}" destId="{492F6650-3E1F-4C11-BB81-FE6C44742490}" srcOrd="0" destOrd="0" presId="urn:microsoft.com/office/officeart/2008/layout/HorizontalMultiLevelHierarchy"/>
    <dgm:cxn modelId="{3B5F28B0-9B62-44C4-AAAB-AF79ADEE4E52}" type="presParOf" srcId="{ACB88164-C02F-4CDF-8A20-62F29F52134B}" destId="{E047FB0A-067A-47CC-83DE-093AB8F258BE}" srcOrd="7" destOrd="0" presId="urn:microsoft.com/office/officeart/2008/layout/HorizontalMultiLevelHierarchy"/>
    <dgm:cxn modelId="{F74196E4-50C3-4072-9CD0-D883852EF424}" type="presParOf" srcId="{E047FB0A-067A-47CC-83DE-093AB8F258BE}" destId="{73CA505A-205F-4C05-9570-4F7D9B709B44}" srcOrd="0" destOrd="0" presId="urn:microsoft.com/office/officeart/2008/layout/HorizontalMultiLevelHierarchy"/>
    <dgm:cxn modelId="{FFEEA8AF-B27A-4889-883F-F6548C5460AA}" type="presParOf" srcId="{E047FB0A-067A-47CC-83DE-093AB8F258BE}" destId="{0B16F295-B5ED-4032-9DA5-02FBD0B52872}" srcOrd="1" destOrd="0" presId="urn:microsoft.com/office/officeart/2008/layout/HorizontalMultiLevelHierarchy"/>
    <dgm:cxn modelId="{F2062AC5-3432-434A-8A08-CBDA9E6ED064}" type="presParOf" srcId="{34F8D94B-097C-4E8F-9A30-56A5EE949985}" destId="{23080304-30E9-4164-809B-BAABCEFA8C0A}" srcOrd="4" destOrd="0" presId="urn:microsoft.com/office/officeart/2008/layout/HorizontalMultiLevelHierarchy"/>
    <dgm:cxn modelId="{F89BD327-77BD-4C31-AC26-A574D583E1F4}" type="presParOf" srcId="{23080304-30E9-4164-809B-BAABCEFA8C0A}" destId="{6E57E19F-AC3B-4920-B56A-0A3C9001FADC}" srcOrd="0" destOrd="0" presId="urn:microsoft.com/office/officeart/2008/layout/HorizontalMultiLevelHierarchy"/>
    <dgm:cxn modelId="{7A61FF09-F882-4E4C-AC35-65190DD7C320}" type="presParOf" srcId="{34F8D94B-097C-4E8F-9A30-56A5EE949985}" destId="{F36BA472-A628-4CD4-8FE8-CCDFC0432E4C}" srcOrd="5" destOrd="0" presId="urn:microsoft.com/office/officeart/2008/layout/HorizontalMultiLevelHierarchy"/>
    <dgm:cxn modelId="{79FB29E3-611C-4DC6-9A34-92C33535077E}" type="presParOf" srcId="{F36BA472-A628-4CD4-8FE8-CCDFC0432E4C}" destId="{89370524-4FD7-4FC4-9AAF-14A67FD18FC5}" srcOrd="0" destOrd="0" presId="urn:microsoft.com/office/officeart/2008/layout/HorizontalMultiLevelHierarchy"/>
    <dgm:cxn modelId="{E506CB4E-81A4-47D4-A739-ABEB8EC3CE00}" type="presParOf" srcId="{F36BA472-A628-4CD4-8FE8-CCDFC0432E4C}" destId="{DE2C7795-7351-4D0C-94B6-23B976EE837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ED0C8B-646C-407C-9AE2-BCA54C2407A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kumimoji="1" lang="ja-JP" altLang="en-US"/>
        </a:p>
      </dgm:t>
    </dgm:pt>
    <dgm:pt modelId="{D8983EB0-926C-40CC-8FB3-C182DB385199}">
      <dgm:prSet phldrT="[テキスト]"/>
      <dgm:spPr/>
      <dgm:t>
        <a:bodyPr/>
        <a:lstStyle/>
        <a:p>
          <a:r>
            <a:rPr kumimoji="1" lang="ja-JP" altLang="en-US" dirty="0" smtClean="0"/>
            <a:t>現地調査</a:t>
          </a:r>
          <a:r>
            <a:rPr kumimoji="1" lang="en-US" altLang="ja-JP" dirty="0" smtClean="0"/>
            <a:t>(</a:t>
          </a:r>
          <a:r>
            <a:rPr kumimoji="1" lang="ja-JP" altLang="en-US" dirty="0" smtClean="0"/>
            <a:t>前倒し・先送りの判断</a:t>
          </a:r>
          <a:r>
            <a:rPr kumimoji="1" lang="en-US" altLang="ja-JP" dirty="0" smtClean="0"/>
            <a:t>)</a:t>
          </a:r>
          <a:endParaRPr kumimoji="1" lang="ja-JP" altLang="en-US" dirty="0"/>
        </a:p>
      </dgm:t>
    </dgm:pt>
    <dgm:pt modelId="{E9112372-A878-4A5D-89FB-F7F936798819}" type="parTrans" cxnId="{E30A0D9B-7ECB-49B0-BD54-DE72B1DC580E}">
      <dgm:prSet/>
      <dgm:spPr/>
      <dgm:t>
        <a:bodyPr/>
        <a:lstStyle/>
        <a:p>
          <a:endParaRPr kumimoji="1" lang="ja-JP" altLang="en-US"/>
        </a:p>
      </dgm:t>
    </dgm:pt>
    <dgm:pt modelId="{76E932D5-A54F-4FC7-8C18-0A1358A189A6}" type="sibTrans" cxnId="{E30A0D9B-7ECB-49B0-BD54-DE72B1DC580E}">
      <dgm:prSet/>
      <dgm:spPr/>
      <dgm:t>
        <a:bodyPr/>
        <a:lstStyle/>
        <a:p>
          <a:endParaRPr kumimoji="1" lang="ja-JP" altLang="en-US"/>
        </a:p>
      </dgm:t>
    </dgm:pt>
    <dgm:pt modelId="{EE07CC2D-E67A-4DEC-86D8-F341269F8222}">
      <dgm:prSet phldrT="[テキスト]"/>
      <dgm:spPr/>
      <dgm:t>
        <a:bodyPr/>
        <a:lstStyle/>
        <a:p>
          <a:r>
            <a:rPr kumimoji="1" lang="ja-JP" altLang="en-US" dirty="0" smtClean="0"/>
            <a:t>全市的な優先順位判定</a:t>
          </a:r>
          <a:endParaRPr kumimoji="1" lang="ja-JP" altLang="en-US" dirty="0"/>
        </a:p>
      </dgm:t>
    </dgm:pt>
    <dgm:pt modelId="{9BBC30EE-0A02-4DF5-8468-AABE696FD927}" type="parTrans" cxnId="{4F1C2565-8D6E-45CA-950F-2BEB295A02EA}">
      <dgm:prSet/>
      <dgm:spPr/>
      <dgm:t>
        <a:bodyPr/>
        <a:lstStyle/>
        <a:p>
          <a:endParaRPr kumimoji="1" lang="ja-JP" altLang="en-US"/>
        </a:p>
      </dgm:t>
    </dgm:pt>
    <dgm:pt modelId="{E1DE8D77-BA26-42D7-B7D4-D192459DCF0F}" type="sibTrans" cxnId="{4F1C2565-8D6E-45CA-950F-2BEB295A02EA}">
      <dgm:prSet/>
      <dgm:spPr/>
      <dgm:t>
        <a:bodyPr/>
        <a:lstStyle/>
        <a:p>
          <a:endParaRPr kumimoji="1" lang="ja-JP" altLang="en-US"/>
        </a:p>
      </dgm:t>
    </dgm:pt>
    <dgm:pt modelId="{FAEBD5F7-E408-4BA4-9A97-F1A1D94AC378}">
      <dgm:prSet phldrT="[テキスト]"/>
      <dgm:spPr/>
      <dgm:t>
        <a:bodyPr/>
        <a:lstStyle/>
        <a:p>
          <a:r>
            <a:rPr kumimoji="1" lang="ja-JP" altLang="en-US" dirty="0" smtClean="0"/>
            <a:t>予算要求・査定</a:t>
          </a:r>
          <a:endParaRPr kumimoji="1" lang="ja-JP" altLang="en-US" dirty="0"/>
        </a:p>
      </dgm:t>
    </dgm:pt>
    <dgm:pt modelId="{FAF8E82E-DD32-497B-B8C9-AD11A8BE7791}" type="parTrans" cxnId="{7CF9F827-FC88-4BEF-8D0C-4831930B2DF9}">
      <dgm:prSet/>
      <dgm:spPr/>
      <dgm:t>
        <a:bodyPr/>
        <a:lstStyle/>
        <a:p>
          <a:endParaRPr kumimoji="1" lang="ja-JP" altLang="en-US"/>
        </a:p>
      </dgm:t>
    </dgm:pt>
    <dgm:pt modelId="{BA2FBB1B-6CC5-4B86-8538-5DD096375611}" type="sibTrans" cxnId="{7CF9F827-FC88-4BEF-8D0C-4831930B2DF9}">
      <dgm:prSet/>
      <dgm:spPr/>
      <dgm:t>
        <a:bodyPr/>
        <a:lstStyle/>
        <a:p>
          <a:endParaRPr kumimoji="1" lang="ja-JP" altLang="en-US"/>
        </a:p>
      </dgm:t>
    </dgm:pt>
    <dgm:pt modelId="{2107D012-2DE2-45F8-88F0-5AC8E18C6169}">
      <dgm:prSet/>
      <dgm:spPr/>
      <dgm:t>
        <a:bodyPr/>
        <a:lstStyle/>
        <a:p>
          <a:r>
            <a:rPr kumimoji="1" lang="ja-JP" altLang="en-US" dirty="0" smtClean="0"/>
            <a:t>周期到来工事の抽出</a:t>
          </a:r>
          <a:endParaRPr kumimoji="1" lang="ja-JP" altLang="en-US" dirty="0"/>
        </a:p>
      </dgm:t>
    </dgm:pt>
    <dgm:pt modelId="{E855E55C-11D6-4F37-89B7-4401A759F4A6}" type="parTrans" cxnId="{7017360B-8FF0-4416-AAE5-FA7D0D754FA3}">
      <dgm:prSet/>
      <dgm:spPr/>
      <dgm:t>
        <a:bodyPr/>
        <a:lstStyle/>
        <a:p>
          <a:endParaRPr kumimoji="1" lang="ja-JP" altLang="en-US"/>
        </a:p>
      </dgm:t>
    </dgm:pt>
    <dgm:pt modelId="{25A99F24-F136-4554-AD7A-E783FE9C6F87}" type="sibTrans" cxnId="{7017360B-8FF0-4416-AAE5-FA7D0D754FA3}">
      <dgm:prSet/>
      <dgm:spPr/>
      <dgm:t>
        <a:bodyPr/>
        <a:lstStyle/>
        <a:p>
          <a:endParaRPr kumimoji="1" lang="ja-JP" altLang="en-US"/>
        </a:p>
      </dgm:t>
    </dgm:pt>
    <dgm:pt modelId="{D6762AAF-15CB-488A-B780-860B97F87C22}">
      <dgm:prSet/>
      <dgm:spPr/>
      <dgm:t>
        <a:bodyPr/>
        <a:lstStyle/>
        <a:p>
          <a:r>
            <a:rPr kumimoji="1" lang="ja-JP" altLang="en-US" dirty="0" smtClean="0"/>
            <a:t>工事実施</a:t>
          </a:r>
          <a:endParaRPr kumimoji="1" lang="ja-JP" altLang="en-US" dirty="0"/>
        </a:p>
      </dgm:t>
    </dgm:pt>
    <dgm:pt modelId="{6A431D81-D827-44C7-8792-F31C29B8023C}" type="parTrans" cxnId="{EF42E32D-10C1-4531-BEB1-50E80C12717A}">
      <dgm:prSet/>
      <dgm:spPr/>
      <dgm:t>
        <a:bodyPr/>
        <a:lstStyle/>
        <a:p>
          <a:endParaRPr kumimoji="1" lang="ja-JP" altLang="en-US"/>
        </a:p>
      </dgm:t>
    </dgm:pt>
    <dgm:pt modelId="{B100803F-348B-4668-9142-FDA88FC88EF2}" type="sibTrans" cxnId="{EF42E32D-10C1-4531-BEB1-50E80C12717A}">
      <dgm:prSet/>
      <dgm:spPr/>
      <dgm:t>
        <a:bodyPr/>
        <a:lstStyle/>
        <a:p>
          <a:endParaRPr kumimoji="1" lang="ja-JP" altLang="en-US"/>
        </a:p>
      </dgm:t>
    </dgm:pt>
    <dgm:pt modelId="{07370319-BB53-438E-8305-11BA9D8C4A3C}" type="pres">
      <dgm:prSet presAssocID="{8CED0C8B-646C-407C-9AE2-BCA54C2407A4}" presName="CompostProcess" presStyleCnt="0">
        <dgm:presLayoutVars>
          <dgm:dir/>
          <dgm:resizeHandles val="exact"/>
        </dgm:presLayoutVars>
      </dgm:prSet>
      <dgm:spPr/>
      <dgm:t>
        <a:bodyPr/>
        <a:lstStyle/>
        <a:p>
          <a:endParaRPr kumimoji="1" lang="ja-JP" altLang="en-US"/>
        </a:p>
      </dgm:t>
    </dgm:pt>
    <dgm:pt modelId="{62643B6E-47FF-415B-8616-292FA009FB10}" type="pres">
      <dgm:prSet presAssocID="{8CED0C8B-646C-407C-9AE2-BCA54C2407A4}" presName="arrow" presStyleLbl="bgShp" presStyleIdx="0" presStyleCnt="1"/>
      <dgm:spPr/>
    </dgm:pt>
    <dgm:pt modelId="{F44A5072-DE6A-46AA-BE91-9083B3D1B238}" type="pres">
      <dgm:prSet presAssocID="{8CED0C8B-646C-407C-9AE2-BCA54C2407A4}" presName="linearProcess" presStyleCnt="0"/>
      <dgm:spPr/>
    </dgm:pt>
    <dgm:pt modelId="{DBAC2638-86D0-493C-9AFE-B4FE4B96F9E0}" type="pres">
      <dgm:prSet presAssocID="{2107D012-2DE2-45F8-88F0-5AC8E18C6169}" presName="textNode" presStyleLbl="node1" presStyleIdx="0" presStyleCnt="5">
        <dgm:presLayoutVars>
          <dgm:bulletEnabled val="1"/>
        </dgm:presLayoutVars>
      </dgm:prSet>
      <dgm:spPr/>
      <dgm:t>
        <a:bodyPr/>
        <a:lstStyle/>
        <a:p>
          <a:endParaRPr kumimoji="1" lang="ja-JP" altLang="en-US"/>
        </a:p>
      </dgm:t>
    </dgm:pt>
    <dgm:pt modelId="{701C25C1-9334-4ED3-8BF5-1CC33A6A0254}" type="pres">
      <dgm:prSet presAssocID="{25A99F24-F136-4554-AD7A-E783FE9C6F87}" presName="sibTrans" presStyleCnt="0"/>
      <dgm:spPr/>
    </dgm:pt>
    <dgm:pt modelId="{4B45CBBD-DEF2-4FB2-B544-DA99CA5D966D}" type="pres">
      <dgm:prSet presAssocID="{D8983EB0-926C-40CC-8FB3-C182DB385199}" presName="textNode" presStyleLbl="node1" presStyleIdx="1" presStyleCnt="5">
        <dgm:presLayoutVars>
          <dgm:bulletEnabled val="1"/>
        </dgm:presLayoutVars>
      </dgm:prSet>
      <dgm:spPr/>
      <dgm:t>
        <a:bodyPr/>
        <a:lstStyle/>
        <a:p>
          <a:endParaRPr kumimoji="1" lang="ja-JP" altLang="en-US"/>
        </a:p>
      </dgm:t>
    </dgm:pt>
    <dgm:pt modelId="{DAAA8BED-2DEF-4A06-8ABF-B3CB53F4620C}" type="pres">
      <dgm:prSet presAssocID="{76E932D5-A54F-4FC7-8C18-0A1358A189A6}" presName="sibTrans" presStyleCnt="0"/>
      <dgm:spPr/>
    </dgm:pt>
    <dgm:pt modelId="{FDE5071B-A67E-4135-9EB3-A1589CE72EEC}" type="pres">
      <dgm:prSet presAssocID="{EE07CC2D-E67A-4DEC-86D8-F341269F8222}" presName="textNode" presStyleLbl="node1" presStyleIdx="2" presStyleCnt="5">
        <dgm:presLayoutVars>
          <dgm:bulletEnabled val="1"/>
        </dgm:presLayoutVars>
      </dgm:prSet>
      <dgm:spPr/>
      <dgm:t>
        <a:bodyPr/>
        <a:lstStyle/>
        <a:p>
          <a:endParaRPr kumimoji="1" lang="ja-JP" altLang="en-US"/>
        </a:p>
      </dgm:t>
    </dgm:pt>
    <dgm:pt modelId="{4EB44A28-49DC-4FEC-95DA-BA65C2A77716}" type="pres">
      <dgm:prSet presAssocID="{E1DE8D77-BA26-42D7-B7D4-D192459DCF0F}" presName="sibTrans" presStyleCnt="0"/>
      <dgm:spPr/>
    </dgm:pt>
    <dgm:pt modelId="{3DFDBDD0-2652-469D-A4C9-3556FF657103}" type="pres">
      <dgm:prSet presAssocID="{FAEBD5F7-E408-4BA4-9A97-F1A1D94AC378}" presName="textNode" presStyleLbl="node1" presStyleIdx="3" presStyleCnt="5">
        <dgm:presLayoutVars>
          <dgm:bulletEnabled val="1"/>
        </dgm:presLayoutVars>
      </dgm:prSet>
      <dgm:spPr/>
      <dgm:t>
        <a:bodyPr/>
        <a:lstStyle/>
        <a:p>
          <a:endParaRPr kumimoji="1" lang="ja-JP" altLang="en-US"/>
        </a:p>
      </dgm:t>
    </dgm:pt>
    <dgm:pt modelId="{28E78F3C-323E-45C1-8BF4-2DCA4E313FE1}" type="pres">
      <dgm:prSet presAssocID="{BA2FBB1B-6CC5-4B86-8538-5DD096375611}" presName="sibTrans" presStyleCnt="0"/>
      <dgm:spPr/>
    </dgm:pt>
    <dgm:pt modelId="{24FF8D7A-A576-407E-964A-CD7DE2934679}" type="pres">
      <dgm:prSet presAssocID="{D6762AAF-15CB-488A-B780-860B97F87C22}" presName="textNode" presStyleLbl="node1" presStyleIdx="4" presStyleCnt="5">
        <dgm:presLayoutVars>
          <dgm:bulletEnabled val="1"/>
        </dgm:presLayoutVars>
      </dgm:prSet>
      <dgm:spPr/>
      <dgm:t>
        <a:bodyPr/>
        <a:lstStyle/>
        <a:p>
          <a:endParaRPr kumimoji="1" lang="ja-JP" altLang="en-US"/>
        </a:p>
      </dgm:t>
    </dgm:pt>
  </dgm:ptLst>
  <dgm:cxnLst>
    <dgm:cxn modelId="{DB7D58B6-8096-4E14-8906-2C07E34E35E2}" type="presOf" srcId="{2107D012-2DE2-45F8-88F0-5AC8E18C6169}" destId="{DBAC2638-86D0-493C-9AFE-B4FE4B96F9E0}" srcOrd="0" destOrd="0" presId="urn:microsoft.com/office/officeart/2005/8/layout/hProcess9"/>
    <dgm:cxn modelId="{0BE31AB3-41BE-481F-958C-C5C55B9EE5A6}" type="presOf" srcId="{D8983EB0-926C-40CC-8FB3-C182DB385199}" destId="{4B45CBBD-DEF2-4FB2-B544-DA99CA5D966D}" srcOrd="0" destOrd="0" presId="urn:microsoft.com/office/officeart/2005/8/layout/hProcess9"/>
    <dgm:cxn modelId="{7017360B-8FF0-4416-AAE5-FA7D0D754FA3}" srcId="{8CED0C8B-646C-407C-9AE2-BCA54C2407A4}" destId="{2107D012-2DE2-45F8-88F0-5AC8E18C6169}" srcOrd="0" destOrd="0" parTransId="{E855E55C-11D6-4F37-89B7-4401A759F4A6}" sibTransId="{25A99F24-F136-4554-AD7A-E783FE9C6F87}"/>
    <dgm:cxn modelId="{418BF4C5-4EDE-400E-A1B9-F1BD3CE964CC}" type="presOf" srcId="{EE07CC2D-E67A-4DEC-86D8-F341269F8222}" destId="{FDE5071B-A67E-4135-9EB3-A1589CE72EEC}" srcOrd="0" destOrd="0" presId="urn:microsoft.com/office/officeart/2005/8/layout/hProcess9"/>
    <dgm:cxn modelId="{EF42E32D-10C1-4531-BEB1-50E80C12717A}" srcId="{8CED0C8B-646C-407C-9AE2-BCA54C2407A4}" destId="{D6762AAF-15CB-488A-B780-860B97F87C22}" srcOrd="4" destOrd="0" parTransId="{6A431D81-D827-44C7-8792-F31C29B8023C}" sibTransId="{B100803F-348B-4668-9142-FDA88FC88EF2}"/>
    <dgm:cxn modelId="{7CF9F827-FC88-4BEF-8D0C-4831930B2DF9}" srcId="{8CED0C8B-646C-407C-9AE2-BCA54C2407A4}" destId="{FAEBD5F7-E408-4BA4-9A97-F1A1D94AC378}" srcOrd="3" destOrd="0" parTransId="{FAF8E82E-DD32-497B-B8C9-AD11A8BE7791}" sibTransId="{BA2FBB1B-6CC5-4B86-8538-5DD096375611}"/>
    <dgm:cxn modelId="{4F1C2565-8D6E-45CA-950F-2BEB295A02EA}" srcId="{8CED0C8B-646C-407C-9AE2-BCA54C2407A4}" destId="{EE07CC2D-E67A-4DEC-86D8-F341269F8222}" srcOrd="2" destOrd="0" parTransId="{9BBC30EE-0A02-4DF5-8468-AABE696FD927}" sibTransId="{E1DE8D77-BA26-42D7-B7D4-D192459DCF0F}"/>
    <dgm:cxn modelId="{AD3D6FB7-A6D8-4B2C-A901-FE17640841DC}" type="presOf" srcId="{FAEBD5F7-E408-4BA4-9A97-F1A1D94AC378}" destId="{3DFDBDD0-2652-469D-A4C9-3556FF657103}" srcOrd="0" destOrd="0" presId="urn:microsoft.com/office/officeart/2005/8/layout/hProcess9"/>
    <dgm:cxn modelId="{E30A0D9B-7ECB-49B0-BD54-DE72B1DC580E}" srcId="{8CED0C8B-646C-407C-9AE2-BCA54C2407A4}" destId="{D8983EB0-926C-40CC-8FB3-C182DB385199}" srcOrd="1" destOrd="0" parTransId="{E9112372-A878-4A5D-89FB-F7F936798819}" sibTransId="{76E932D5-A54F-4FC7-8C18-0A1358A189A6}"/>
    <dgm:cxn modelId="{3A918308-7EF8-4514-80DD-414EF28FA2EE}" type="presOf" srcId="{8CED0C8B-646C-407C-9AE2-BCA54C2407A4}" destId="{07370319-BB53-438E-8305-11BA9D8C4A3C}" srcOrd="0" destOrd="0" presId="urn:microsoft.com/office/officeart/2005/8/layout/hProcess9"/>
    <dgm:cxn modelId="{ECAF7583-7D2C-4F7C-A00C-1D8CE780411A}" type="presOf" srcId="{D6762AAF-15CB-488A-B780-860B97F87C22}" destId="{24FF8D7A-A576-407E-964A-CD7DE2934679}" srcOrd="0" destOrd="0" presId="urn:microsoft.com/office/officeart/2005/8/layout/hProcess9"/>
    <dgm:cxn modelId="{5E04634A-D03F-4A7F-AC26-E0564D022E50}" type="presParOf" srcId="{07370319-BB53-438E-8305-11BA9D8C4A3C}" destId="{62643B6E-47FF-415B-8616-292FA009FB10}" srcOrd="0" destOrd="0" presId="urn:microsoft.com/office/officeart/2005/8/layout/hProcess9"/>
    <dgm:cxn modelId="{3CA3EF0D-21C4-4F41-9CBC-9D14C14A5871}" type="presParOf" srcId="{07370319-BB53-438E-8305-11BA9D8C4A3C}" destId="{F44A5072-DE6A-46AA-BE91-9083B3D1B238}" srcOrd="1" destOrd="0" presId="urn:microsoft.com/office/officeart/2005/8/layout/hProcess9"/>
    <dgm:cxn modelId="{6500AC96-0191-4CF1-B731-2396B8B5556C}" type="presParOf" srcId="{F44A5072-DE6A-46AA-BE91-9083B3D1B238}" destId="{DBAC2638-86D0-493C-9AFE-B4FE4B96F9E0}" srcOrd="0" destOrd="0" presId="urn:microsoft.com/office/officeart/2005/8/layout/hProcess9"/>
    <dgm:cxn modelId="{02E8C2C2-D684-41C9-9245-3E280D742D7B}" type="presParOf" srcId="{F44A5072-DE6A-46AA-BE91-9083B3D1B238}" destId="{701C25C1-9334-4ED3-8BF5-1CC33A6A0254}" srcOrd="1" destOrd="0" presId="urn:microsoft.com/office/officeart/2005/8/layout/hProcess9"/>
    <dgm:cxn modelId="{ACD1C988-2E3F-4950-9871-150F4542D879}" type="presParOf" srcId="{F44A5072-DE6A-46AA-BE91-9083B3D1B238}" destId="{4B45CBBD-DEF2-4FB2-B544-DA99CA5D966D}" srcOrd="2" destOrd="0" presId="urn:microsoft.com/office/officeart/2005/8/layout/hProcess9"/>
    <dgm:cxn modelId="{DB755953-EB39-4B81-9C13-85B5BB305054}" type="presParOf" srcId="{F44A5072-DE6A-46AA-BE91-9083B3D1B238}" destId="{DAAA8BED-2DEF-4A06-8ABF-B3CB53F4620C}" srcOrd="3" destOrd="0" presId="urn:microsoft.com/office/officeart/2005/8/layout/hProcess9"/>
    <dgm:cxn modelId="{F9160EF8-E128-4C30-A698-80935B370968}" type="presParOf" srcId="{F44A5072-DE6A-46AA-BE91-9083B3D1B238}" destId="{FDE5071B-A67E-4135-9EB3-A1589CE72EEC}" srcOrd="4" destOrd="0" presId="urn:microsoft.com/office/officeart/2005/8/layout/hProcess9"/>
    <dgm:cxn modelId="{BF4C29B9-8B63-45A6-914E-1D118D533EF3}" type="presParOf" srcId="{F44A5072-DE6A-46AA-BE91-9083B3D1B238}" destId="{4EB44A28-49DC-4FEC-95DA-BA65C2A77716}" srcOrd="5" destOrd="0" presId="urn:microsoft.com/office/officeart/2005/8/layout/hProcess9"/>
    <dgm:cxn modelId="{CD8CBF54-E013-4B6D-9385-7EE13A269E31}" type="presParOf" srcId="{F44A5072-DE6A-46AA-BE91-9083B3D1B238}" destId="{3DFDBDD0-2652-469D-A4C9-3556FF657103}" srcOrd="6" destOrd="0" presId="urn:microsoft.com/office/officeart/2005/8/layout/hProcess9"/>
    <dgm:cxn modelId="{15A5C17D-4C56-489E-95D8-D12E3DABBC08}" type="presParOf" srcId="{F44A5072-DE6A-46AA-BE91-9083B3D1B238}" destId="{28E78F3C-323E-45C1-8BF4-2DCA4E313FE1}" srcOrd="7" destOrd="0" presId="urn:microsoft.com/office/officeart/2005/8/layout/hProcess9"/>
    <dgm:cxn modelId="{767DD73F-CD63-44F3-B63A-728C2EDA9DD4}" type="presParOf" srcId="{F44A5072-DE6A-46AA-BE91-9083B3D1B238}" destId="{24FF8D7A-A576-407E-964A-CD7DE293467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06627-91EB-406D-AF8D-C5B4C7111033}">
      <dsp:nvSpPr>
        <dsp:cNvPr id="0" name=""/>
        <dsp:cNvSpPr/>
      </dsp:nvSpPr>
      <dsp:spPr>
        <a:xfrm>
          <a:off x="5738191" y="1566298"/>
          <a:ext cx="3992237" cy="657524"/>
        </a:xfrm>
        <a:custGeom>
          <a:avLst/>
          <a:gdLst/>
          <a:ahLst/>
          <a:cxnLst/>
          <a:rect l="0" t="0" r="0" b="0"/>
          <a:pathLst>
            <a:path>
              <a:moveTo>
                <a:pt x="0" y="0"/>
              </a:moveTo>
              <a:lnTo>
                <a:pt x="0" y="328762"/>
              </a:lnTo>
              <a:lnTo>
                <a:pt x="3992237" y="328762"/>
              </a:lnTo>
              <a:lnTo>
                <a:pt x="3992237" y="65752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B65005-2C8E-4FB2-9157-4254D7257A50}">
      <dsp:nvSpPr>
        <dsp:cNvPr id="0" name=""/>
        <dsp:cNvSpPr/>
      </dsp:nvSpPr>
      <dsp:spPr>
        <a:xfrm>
          <a:off x="5682529" y="1566298"/>
          <a:ext cx="91440" cy="657524"/>
        </a:xfrm>
        <a:custGeom>
          <a:avLst/>
          <a:gdLst/>
          <a:ahLst/>
          <a:cxnLst/>
          <a:rect l="0" t="0" r="0" b="0"/>
          <a:pathLst>
            <a:path>
              <a:moveTo>
                <a:pt x="55661" y="0"/>
              </a:moveTo>
              <a:lnTo>
                <a:pt x="55661" y="328762"/>
              </a:lnTo>
              <a:lnTo>
                <a:pt x="45720" y="328762"/>
              </a:lnTo>
              <a:lnTo>
                <a:pt x="45720" y="65752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341CAC-24B5-4EC8-8AF0-B59CA74AC694}">
      <dsp:nvSpPr>
        <dsp:cNvPr id="0" name=""/>
        <dsp:cNvSpPr/>
      </dsp:nvSpPr>
      <dsp:spPr>
        <a:xfrm>
          <a:off x="1736012" y="1566298"/>
          <a:ext cx="4002178" cy="657524"/>
        </a:xfrm>
        <a:custGeom>
          <a:avLst/>
          <a:gdLst/>
          <a:ahLst/>
          <a:cxnLst/>
          <a:rect l="0" t="0" r="0" b="0"/>
          <a:pathLst>
            <a:path>
              <a:moveTo>
                <a:pt x="4002178" y="0"/>
              </a:moveTo>
              <a:lnTo>
                <a:pt x="4002178" y="328762"/>
              </a:lnTo>
              <a:lnTo>
                <a:pt x="0" y="328762"/>
              </a:lnTo>
              <a:lnTo>
                <a:pt x="0" y="65752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CF56B6-E86C-48F4-B229-55A6CB5C9A70}">
      <dsp:nvSpPr>
        <dsp:cNvPr id="0" name=""/>
        <dsp:cNvSpPr/>
      </dsp:nvSpPr>
      <dsp:spPr>
        <a:xfrm>
          <a:off x="4172656" y="764"/>
          <a:ext cx="3131068" cy="15655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kumimoji="1" lang="ja-JP" altLang="en-US" sz="5000" kern="1200" dirty="0" smtClean="0"/>
            <a:t>ＦＭ</a:t>
          </a:r>
          <a:endParaRPr kumimoji="1" lang="ja-JP" altLang="en-US" sz="5000" kern="1200" dirty="0"/>
        </a:p>
      </dsp:txBody>
      <dsp:txXfrm>
        <a:off x="4172656" y="764"/>
        <a:ext cx="3131068" cy="1565534"/>
      </dsp:txXfrm>
    </dsp:sp>
    <dsp:sp modelId="{0404AD30-E75F-4DA4-805E-8727C667C202}">
      <dsp:nvSpPr>
        <dsp:cNvPr id="0" name=""/>
        <dsp:cNvSpPr/>
      </dsp:nvSpPr>
      <dsp:spPr>
        <a:xfrm>
          <a:off x="94267" y="2223823"/>
          <a:ext cx="3283488" cy="15655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kumimoji="1" lang="ja-JP" altLang="en-US" sz="5000" kern="1200" dirty="0" smtClean="0"/>
            <a:t>長寿命化の推進</a:t>
          </a:r>
          <a:endParaRPr kumimoji="1" lang="ja-JP" altLang="en-US" sz="5000" kern="1200" dirty="0"/>
        </a:p>
      </dsp:txBody>
      <dsp:txXfrm>
        <a:off x="94267" y="2223823"/>
        <a:ext cx="3283488" cy="1565534"/>
      </dsp:txXfrm>
    </dsp:sp>
    <dsp:sp modelId="{137FDD07-0D34-424F-8C3E-56AFACC3CF2E}">
      <dsp:nvSpPr>
        <dsp:cNvPr id="0" name=""/>
        <dsp:cNvSpPr/>
      </dsp:nvSpPr>
      <dsp:spPr>
        <a:xfrm>
          <a:off x="4035281" y="2223823"/>
          <a:ext cx="3385937" cy="15655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kumimoji="1" lang="ja-JP" altLang="en-US" sz="5000" kern="1200" dirty="0" smtClean="0"/>
            <a:t>保有総量の縮減</a:t>
          </a:r>
          <a:endParaRPr kumimoji="1" lang="ja-JP" altLang="en-US" sz="5000" kern="1200" dirty="0"/>
        </a:p>
      </dsp:txBody>
      <dsp:txXfrm>
        <a:off x="4035281" y="2223823"/>
        <a:ext cx="3385937" cy="1565534"/>
      </dsp:txXfrm>
    </dsp:sp>
    <dsp:sp modelId="{1438FB94-F862-4C4E-9ED5-B2DA0E6C83AF}">
      <dsp:nvSpPr>
        <dsp:cNvPr id="0" name=""/>
        <dsp:cNvSpPr/>
      </dsp:nvSpPr>
      <dsp:spPr>
        <a:xfrm>
          <a:off x="8078743" y="2223823"/>
          <a:ext cx="3303371" cy="15655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kumimoji="1" lang="ja-JP" altLang="en-US" sz="4200" kern="1200" dirty="0" smtClean="0"/>
            <a:t>効率的利活用の推進</a:t>
          </a:r>
          <a:endParaRPr kumimoji="1" lang="ja-JP" altLang="en-US" sz="4200" kern="1200" dirty="0"/>
        </a:p>
      </dsp:txBody>
      <dsp:txXfrm>
        <a:off x="8078743" y="2223823"/>
        <a:ext cx="3303371" cy="1565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43B6E-47FF-415B-8616-292FA009FB10}">
      <dsp:nvSpPr>
        <dsp:cNvPr id="0" name=""/>
        <dsp:cNvSpPr/>
      </dsp:nvSpPr>
      <dsp:spPr>
        <a:xfrm>
          <a:off x="731519" y="0"/>
          <a:ext cx="8290560" cy="27656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AC2638-86D0-493C-9AFE-B4FE4B96F9E0}">
      <dsp:nvSpPr>
        <dsp:cNvPr id="0" name=""/>
        <dsp:cNvSpPr/>
      </dsp:nvSpPr>
      <dsp:spPr>
        <a:xfrm>
          <a:off x="267" y="829696"/>
          <a:ext cx="1860411" cy="110626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altLang="en-US" sz="1900" kern="1200" dirty="0" smtClean="0"/>
            <a:t>周期到来工事の抽出</a:t>
          </a:r>
          <a:endParaRPr kumimoji="1" lang="ja-JP" altLang="en-US" sz="1900" kern="1200" dirty="0"/>
        </a:p>
      </dsp:txBody>
      <dsp:txXfrm>
        <a:off x="54270" y="883699"/>
        <a:ext cx="1752405" cy="998256"/>
      </dsp:txXfrm>
    </dsp:sp>
    <dsp:sp modelId="{4B45CBBD-DEF2-4FB2-B544-DA99CA5D966D}">
      <dsp:nvSpPr>
        <dsp:cNvPr id="0" name=""/>
        <dsp:cNvSpPr/>
      </dsp:nvSpPr>
      <dsp:spPr>
        <a:xfrm>
          <a:off x="1973431" y="829696"/>
          <a:ext cx="1860411" cy="110626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altLang="en-US" sz="1900" kern="1200" dirty="0" smtClean="0"/>
            <a:t>現地調査</a:t>
          </a:r>
          <a:r>
            <a:rPr kumimoji="1" lang="en-US" altLang="ja-JP" sz="1900" kern="1200" dirty="0" smtClean="0"/>
            <a:t>(</a:t>
          </a:r>
          <a:r>
            <a:rPr kumimoji="1" lang="ja-JP" altLang="en-US" sz="1900" kern="1200" dirty="0" smtClean="0"/>
            <a:t>前倒し・先送りの判断</a:t>
          </a:r>
          <a:r>
            <a:rPr kumimoji="1" lang="en-US" altLang="ja-JP" sz="1900" kern="1200" dirty="0" smtClean="0"/>
            <a:t>)</a:t>
          </a:r>
          <a:endParaRPr kumimoji="1" lang="ja-JP" altLang="en-US" sz="1900" kern="1200" dirty="0"/>
        </a:p>
      </dsp:txBody>
      <dsp:txXfrm>
        <a:off x="2027434" y="883699"/>
        <a:ext cx="1752405" cy="998256"/>
      </dsp:txXfrm>
    </dsp:sp>
    <dsp:sp modelId="{FDE5071B-A67E-4135-9EB3-A1589CE72EEC}">
      <dsp:nvSpPr>
        <dsp:cNvPr id="0" name=""/>
        <dsp:cNvSpPr/>
      </dsp:nvSpPr>
      <dsp:spPr>
        <a:xfrm>
          <a:off x="3946594" y="829696"/>
          <a:ext cx="1860411" cy="110626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altLang="en-US" sz="1900" kern="1200" dirty="0" smtClean="0"/>
            <a:t>全市的な優先順位判定</a:t>
          </a:r>
          <a:endParaRPr kumimoji="1" lang="ja-JP" altLang="en-US" sz="1900" kern="1200" dirty="0"/>
        </a:p>
      </dsp:txBody>
      <dsp:txXfrm>
        <a:off x="4000597" y="883699"/>
        <a:ext cx="1752405" cy="998256"/>
      </dsp:txXfrm>
    </dsp:sp>
    <dsp:sp modelId="{3DFDBDD0-2652-469D-A4C9-3556FF657103}">
      <dsp:nvSpPr>
        <dsp:cNvPr id="0" name=""/>
        <dsp:cNvSpPr/>
      </dsp:nvSpPr>
      <dsp:spPr>
        <a:xfrm>
          <a:off x="5919757" y="829696"/>
          <a:ext cx="1860411" cy="110626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altLang="en-US" sz="1900" kern="1200" dirty="0" smtClean="0"/>
            <a:t>予算要求・査定</a:t>
          </a:r>
          <a:endParaRPr kumimoji="1" lang="ja-JP" altLang="en-US" sz="1900" kern="1200" dirty="0"/>
        </a:p>
      </dsp:txBody>
      <dsp:txXfrm>
        <a:off x="5973760" y="883699"/>
        <a:ext cx="1752405" cy="998256"/>
      </dsp:txXfrm>
    </dsp:sp>
    <dsp:sp modelId="{24FF8D7A-A576-407E-964A-CD7DE2934679}">
      <dsp:nvSpPr>
        <dsp:cNvPr id="0" name=""/>
        <dsp:cNvSpPr/>
      </dsp:nvSpPr>
      <dsp:spPr>
        <a:xfrm>
          <a:off x="7892921" y="829696"/>
          <a:ext cx="1860411" cy="110626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altLang="en-US" sz="1900" kern="1200" dirty="0" smtClean="0"/>
            <a:t>工事実施</a:t>
          </a:r>
          <a:endParaRPr kumimoji="1" lang="ja-JP" altLang="en-US" sz="1900" kern="1200" dirty="0"/>
        </a:p>
      </dsp:txBody>
      <dsp:txXfrm>
        <a:off x="7946924" y="883699"/>
        <a:ext cx="1752405" cy="99825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5659" cy="496332"/>
          </a:xfrm>
          <a:prstGeom prst="rect">
            <a:avLst/>
          </a:prstGeom>
        </p:spPr>
        <p:txBody>
          <a:bodyPr vert="horz" lIns="92107" tIns="46053" rIns="92107" bIns="4605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2107" tIns="46053" rIns="92107" bIns="46053" rtlCol="0"/>
          <a:lstStyle>
            <a:lvl1pPr algn="r">
              <a:defRPr sz="1200"/>
            </a:lvl1pPr>
          </a:lstStyle>
          <a:p>
            <a:fld id="{B6DD79EB-E242-498A-8876-1EF53EFCA849}" type="datetimeFigureOut">
              <a:rPr kumimoji="1" lang="ja-JP" altLang="en-US" smtClean="0"/>
              <a:t>2018/12/5</a:t>
            </a:fld>
            <a:endParaRPr kumimoji="1" lang="ja-JP" altLang="en-US"/>
          </a:p>
        </p:txBody>
      </p:sp>
      <p:sp>
        <p:nvSpPr>
          <p:cNvPr id="4" name="フッター プレースホルダー 3"/>
          <p:cNvSpPr>
            <a:spLocks noGrp="1"/>
          </p:cNvSpPr>
          <p:nvPr>
            <p:ph type="ftr" sz="quarter" idx="2"/>
          </p:nvPr>
        </p:nvSpPr>
        <p:spPr>
          <a:xfrm>
            <a:off x="2" y="9428584"/>
            <a:ext cx="2945659" cy="496332"/>
          </a:xfrm>
          <a:prstGeom prst="rect">
            <a:avLst/>
          </a:prstGeom>
        </p:spPr>
        <p:txBody>
          <a:bodyPr vert="horz" lIns="92107" tIns="46053" rIns="92107" bIns="4605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6332"/>
          </a:xfrm>
          <a:prstGeom prst="rect">
            <a:avLst/>
          </a:prstGeom>
        </p:spPr>
        <p:txBody>
          <a:bodyPr vert="horz" lIns="92107" tIns="46053" rIns="92107" bIns="46053" rtlCol="0" anchor="b"/>
          <a:lstStyle>
            <a:lvl1pPr algn="r">
              <a:defRPr sz="1200"/>
            </a:lvl1pPr>
          </a:lstStyle>
          <a:p>
            <a:fld id="{D66D48F3-BA79-4632-AAAA-A52BB32F56F4}" type="slidenum">
              <a:rPr kumimoji="1" lang="ja-JP" altLang="en-US" smtClean="0"/>
              <a:t>‹#›</a:t>
            </a:fld>
            <a:endParaRPr kumimoji="1" lang="ja-JP" altLang="en-US"/>
          </a:p>
        </p:txBody>
      </p:sp>
    </p:spTree>
    <p:extLst>
      <p:ext uri="{BB962C8B-B14F-4D97-AF65-F5344CB8AC3E}">
        <p14:creationId xmlns:p14="http://schemas.microsoft.com/office/powerpoint/2010/main" val="1966873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5659" cy="496332"/>
          </a:xfrm>
          <a:prstGeom prst="rect">
            <a:avLst/>
          </a:prstGeom>
        </p:spPr>
        <p:txBody>
          <a:bodyPr vert="horz" lIns="92107" tIns="46053" rIns="92107" bIns="4605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2107" tIns="46053" rIns="92107" bIns="46053" rtlCol="0"/>
          <a:lstStyle>
            <a:lvl1pPr algn="r">
              <a:defRPr sz="1200"/>
            </a:lvl1pPr>
          </a:lstStyle>
          <a:p>
            <a:fld id="{BA7D3660-9F0A-465B-B064-417FC524F458}" type="datetimeFigureOut">
              <a:rPr kumimoji="1" lang="ja-JP" altLang="en-US" smtClean="0"/>
              <a:t>2018/12/5</a:t>
            </a:fld>
            <a:endParaRPr kumimoji="1" lang="ja-JP" altLang="en-US"/>
          </a:p>
        </p:txBody>
      </p:sp>
      <p:sp>
        <p:nvSpPr>
          <p:cNvPr id="4" name="スライド イメージ プレースホルダー 3"/>
          <p:cNvSpPr>
            <a:spLocks noGrp="1" noRot="1" noChangeAspect="1"/>
          </p:cNvSpPr>
          <p:nvPr>
            <p:ph type="sldImg" idx="2"/>
          </p:nvPr>
        </p:nvSpPr>
        <p:spPr>
          <a:xfrm>
            <a:off x="88900" y="742950"/>
            <a:ext cx="6619875" cy="3724275"/>
          </a:xfrm>
          <a:prstGeom prst="rect">
            <a:avLst/>
          </a:prstGeom>
          <a:noFill/>
          <a:ln w="12700">
            <a:solidFill>
              <a:prstClr val="black"/>
            </a:solidFill>
          </a:ln>
        </p:spPr>
        <p:txBody>
          <a:bodyPr vert="horz" lIns="92107" tIns="46053" rIns="92107" bIns="46053"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7"/>
          </a:xfrm>
          <a:prstGeom prst="rect">
            <a:avLst/>
          </a:prstGeom>
        </p:spPr>
        <p:txBody>
          <a:bodyPr vert="horz" lIns="92107" tIns="46053" rIns="92107" bIns="4605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28584"/>
            <a:ext cx="2945659" cy="496332"/>
          </a:xfrm>
          <a:prstGeom prst="rect">
            <a:avLst/>
          </a:prstGeom>
        </p:spPr>
        <p:txBody>
          <a:bodyPr vert="horz" lIns="92107" tIns="46053" rIns="92107" bIns="4605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2107" tIns="46053" rIns="92107" bIns="46053" rtlCol="0" anchor="b"/>
          <a:lstStyle>
            <a:lvl1pPr algn="r">
              <a:defRPr sz="1200"/>
            </a:lvl1pPr>
          </a:lstStyle>
          <a:p>
            <a:fld id="{D638A1A6-FB4B-4654-9457-96BCB2E04691}" type="slidenum">
              <a:rPr kumimoji="1" lang="ja-JP" altLang="en-US" smtClean="0"/>
              <a:t>‹#›</a:t>
            </a:fld>
            <a:endParaRPr kumimoji="1" lang="ja-JP" altLang="en-US"/>
          </a:p>
        </p:txBody>
      </p:sp>
    </p:spTree>
    <p:extLst>
      <p:ext uri="{BB962C8B-B14F-4D97-AF65-F5344CB8AC3E}">
        <p14:creationId xmlns:p14="http://schemas.microsoft.com/office/powerpoint/2010/main" val="26398570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38A1A6-FB4B-4654-9457-96BCB2E04691}" type="slidenum">
              <a:rPr kumimoji="1" lang="ja-JP" altLang="en-US" smtClean="0"/>
              <a:t>1</a:t>
            </a:fld>
            <a:endParaRPr kumimoji="1" lang="ja-JP" altLang="en-US"/>
          </a:p>
        </p:txBody>
      </p:sp>
    </p:spTree>
    <p:extLst>
      <p:ext uri="{BB962C8B-B14F-4D97-AF65-F5344CB8AC3E}">
        <p14:creationId xmlns:p14="http://schemas.microsoft.com/office/powerpoint/2010/main" val="180630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638A1A6-FB4B-4654-9457-96BCB2E04691}" type="slidenum">
              <a:rPr kumimoji="1" lang="ja-JP" altLang="en-US" smtClean="0"/>
              <a:t>20</a:t>
            </a:fld>
            <a:endParaRPr kumimoji="1" lang="ja-JP" altLang="en-US"/>
          </a:p>
        </p:txBody>
      </p:sp>
    </p:spTree>
    <p:extLst>
      <p:ext uri="{BB962C8B-B14F-4D97-AF65-F5344CB8AC3E}">
        <p14:creationId xmlns:p14="http://schemas.microsoft.com/office/powerpoint/2010/main" val="205988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smtClean="0">
                <a:solidFill>
                  <a:schemeClr val="tx1"/>
                </a:solidFill>
                <a:effectLst/>
                <a:latin typeface="+mn-lt"/>
                <a:ea typeface="+mn-ea"/>
                <a:cs typeface="+mn-cs"/>
              </a:rPr>
              <a:t>最低契約金額</a:t>
            </a:r>
            <a:endParaRPr kumimoji="1" lang="en-US" altLang="ja-JP" sz="1200" b="0" i="0" u="none" strike="noStrike" kern="1200" dirty="0" smtClean="0">
              <a:solidFill>
                <a:schemeClr val="tx1"/>
              </a:solidFill>
              <a:effectLst/>
              <a:latin typeface="+mn-lt"/>
              <a:ea typeface="+mn-ea"/>
              <a:cs typeface="+mn-cs"/>
            </a:endParaRPr>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文化・スポーツ・その他</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20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2,000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10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a:t>
            </a:r>
            <a:r>
              <a:rPr lang="ja-JP" altLang="en-US" dirty="0" smtClean="0"/>
              <a:t> </a:t>
            </a:r>
            <a:r>
              <a:rPr kumimoji="1" lang="ja-JP" altLang="en-US" sz="1200" b="0" i="0" u="none" strike="noStrike" kern="1200" dirty="0" smtClean="0">
                <a:solidFill>
                  <a:schemeClr val="tx1"/>
                </a:solidFill>
                <a:effectLst/>
                <a:latin typeface="+mn-lt"/>
                <a:ea typeface="+mn-ea"/>
                <a:cs typeface="+mn-cs"/>
              </a:rPr>
              <a:t>③８万人以上（１０万人相当数）</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r>
              <a:rPr kumimoji="1" lang="ja-JP" altLang="en-US" sz="1200" b="0" i="0" u="none" strike="noStrike" kern="1200" dirty="0" smtClean="0">
                <a:solidFill>
                  <a:schemeClr val="tx1"/>
                </a:solidFill>
                <a:effectLst/>
                <a:latin typeface="+mn-lt"/>
                <a:ea typeface="+mn-ea"/>
                <a:cs typeface="+mn-cs"/>
              </a:rPr>
              <a:t>④８万人未満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200</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競輪</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D638A1A6-FB4B-4654-9457-96BCB2E04691}" type="slidenum">
              <a:rPr kumimoji="1" lang="ja-JP" altLang="en-US" smtClean="0"/>
              <a:t>21</a:t>
            </a:fld>
            <a:endParaRPr kumimoji="1" lang="ja-JP" altLang="en-US"/>
          </a:p>
        </p:txBody>
      </p:sp>
    </p:spTree>
    <p:extLst>
      <p:ext uri="{BB962C8B-B14F-4D97-AF65-F5344CB8AC3E}">
        <p14:creationId xmlns:p14="http://schemas.microsoft.com/office/powerpoint/2010/main" val="2059887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smtClean="0">
                <a:solidFill>
                  <a:schemeClr val="tx1"/>
                </a:solidFill>
                <a:effectLst/>
                <a:latin typeface="+mn-lt"/>
                <a:ea typeface="+mn-ea"/>
                <a:cs typeface="+mn-cs"/>
              </a:rPr>
              <a:t>最低契約金額</a:t>
            </a:r>
            <a:endParaRPr kumimoji="1" lang="en-US" altLang="ja-JP" sz="1200" b="0" i="0" u="none" strike="noStrike" kern="1200" dirty="0" smtClean="0">
              <a:solidFill>
                <a:schemeClr val="tx1"/>
              </a:solidFill>
              <a:effectLst/>
              <a:latin typeface="+mn-lt"/>
              <a:ea typeface="+mn-ea"/>
              <a:cs typeface="+mn-cs"/>
            </a:endParaRPr>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文化・スポーツ・その他</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20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2,000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10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a:t>
            </a:r>
            <a:r>
              <a:rPr lang="ja-JP" altLang="en-US" dirty="0" smtClean="0"/>
              <a:t> </a:t>
            </a:r>
            <a:r>
              <a:rPr kumimoji="1" lang="ja-JP" altLang="en-US" sz="1200" b="0" i="0" u="none" strike="noStrike" kern="1200" dirty="0" smtClean="0">
                <a:solidFill>
                  <a:schemeClr val="tx1"/>
                </a:solidFill>
                <a:effectLst/>
                <a:latin typeface="+mn-lt"/>
                <a:ea typeface="+mn-ea"/>
                <a:cs typeface="+mn-cs"/>
              </a:rPr>
              <a:t>③８万人以上（１０万人相当数）</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r>
              <a:rPr kumimoji="1" lang="ja-JP" altLang="en-US" sz="1200" b="0" i="0" u="none" strike="noStrike" kern="1200" dirty="0" smtClean="0">
                <a:solidFill>
                  <a:schemeClr val="tx1"/>
                </a:solidFill>
                <a:effectLst/>
                <a:latin typeface="+mn-lt"/>
                <a:ea typeface="+mn-ea"/>
                <a:cs typeface="+mn-cs"/>
              </a:rPr>
              <a:t>④８万人未満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200</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競輪</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D638A1A6-FB4B-4654-9457-96BCB2E04691}" type="slidenum">
              <a:rPr kumimoji="1" lang="ja-JP" altLang="en-US" smtClean="0"/>
              <a:t>22</a:t>
            </a:fld>
            <a:endParaRPr kumimoji="1" lang="ja-JP" altLang="en-US"/>
          </a:p>
        </p:txBody>
      </p:sp>
    </p:spTree>
    <p:extLst>
      <p:ext uri="{BB962C8B-B14F-4D97-AF65-F5344CB8AC3E}">
        <p14:creationId xmlns:p14="http://schemas.microsoft.com/office/powerpoint/2010/main" val="205988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smtClean="0">
                <a:solidFill>
                  <a:schemeClr val="tx1"/>
                </a:solidFill>
                <a:effectLst/>
                <a:latin typeface="+mn-lt"/>
                <a:ea typeface="+mn-ea"/>
                <a:cs typeface="+mn-cs"/>
              </a:rPr>
              <a:t>最低契約金額</a:t>
            </a:r>
            <a:endParaRPr kumimoji="1" lang="en-US" altLang="ja-JP" sz="1200" b="0" i="0" u="none" strike="noStrike" kern="1200" dirty="0" smtClean="0">
              <a:solidFill>
                <a:schemeClr val="tx1"/>
              </a:solidFill>
              <a:effectLst/>
              <a:latin typeface="+mn-lt"/>
              <a:ea typeface="+mn-ea"/>
              <a:cs typeface="+mn-cs"/>
            </a:endParaRPr>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文化・スポーツ・その他</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20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2,000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10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a:t>
            </a:r>
            <a:r>
              <a:rPr lang="ja-JP" altLang="en-US" dirty="0" smtClean="0"/>
              <a:t> </a:t>
            </a:r>
            <a:r>
              <a:rPr kumimoji="1" lang="ja-JP" altLang="en-US" sz="1200" b="0" i="0" u="none" strike="noStrike" kern="1200" dirty="0" smtClean="0">
                <a:solidFill>
                  <a:schemeClr val="tx1"/>
                </a:solidFill>
                <a:effectLst/>
                <a:latin typeface="+mn-lt"/>
                <a:ea typeface="+mn-ea"/>
                <a:cs typeface="+mn-cs"/>
              </a:rPr>
              <a:t>③８万人以上（１０万人相当数）</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r>
              <a:rPr kumimoji="1" lang="ja-JP" altLang="en-US" sz="1200" b="0" i="0" u="none" strike="noStrike" kern="1200" dirty="0" smtClean="0">
                <a:solidFill>
                  <a:schemeClr val="tx1"/>
                </a:solidFill>
                <a:effectLst/>
                <a:latin typeface="+mn-lt"/>
                <a:ea typeface="+mn-ea"/>
                <a:cs typeface="+mn-cs"/>
              </a:rPr>
              <a:t>④８万人未満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200</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競輪</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D638A1A6-FB4B-4654-9457-96BCB2E04691}" type="slidenum">
              <a:rPr kumimoji="1" lang="ja-JP" altLang="en-US" smtClean="0"/>
              <a:t>23</a:t>
            </a:fld>
            <a:endParaRPr kumimoji="1" lang="ja-JP" altLang="en-US"/>
          </a:p>
        </p:txBody>
      </p:sp>
    </p:spTree>
    <p:extLst>
      <p:ext uri="{BB962C8B-B14F-4D97-AF65-F5344CB8AC3E}">
        <p14:creationId xmlns:p14="http://schemas.microsoft.com/office/powerpoint/2010/main" val="205988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smtClean="0">
                <a:solidFill>
                  <a:schemeClr val="tx1"/>
                </a:solidFill>
                <a:effectLst/>
                <a:latin typeface="+mn-lt"/>
                <a:ea typeface="+mn-ea"/>
                <a:cs typeface="+mn-cs"/>
              </a:rPr>
              <a:t>最低契約金額</a:t>
            </a:r>
            <a:endParaRPr kumimoji="1" lang="en-US" altLang="ja-JP" sz="1200" b="0" i="0" u="none" strike="noStrike" kern="1200" dirty="0" smtClean="0">
              <a:solidFill>
                <a:schemeClr val="tx1"/>
              </a:solidFill>
              <a:effectLst/>
              <a:latin typeface="+mn-lt"/>
              <a:ea typeface="+mn-ea"/>
              <a:cs typeface="+mn-cs"/>
            </a:endParaRPr>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文化・スポーツ・その他</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20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2,000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10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a:t>
            </a:r>
            <a:r>
              <a:rPr lang="ja-JP" altLang="en-US" dirty="0" smtClean="0"/>
              <a:t> </a:t>
            </a:r>
            <a:r>
              <a:rPr kumimoji="1" lang="ja-JP" altLang="en-US" sz="1200" b="0" i="0" u="none" strike="noStrike" kern="1200" dirty="0" smtClean="0">
                <a:solidFill>
                  <a:schemeClr val="tx1"/>
                </a:solidFill>
                <a:effectLst/>
                <a:latin typeface="+mn-lt"/>
                <a:ea typeface="+mn-ea"/>
                <a:cs typeface="+mn-cs"/>
              </a:rPr>
              <a:t>③８万人以上（１０万人相当数）</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r>
              <a:rPr kumimoji="1" lang="ja-JP" altLang="en-US" sz="1200" b="0" i="0" u="none" strike="noStrike" kern="1200" dirty="0" smtClean="0">
                <a:solidFill>
                  <a:schemeClr val="tx1"/>
                </a:solidFill>
                <a:effectLst/>
                <a:latin typeface="+mn-lt"/>
                <a:ea typeface="+mn-ea"/>
                <a:cs typeface="+mn-cs"/>
              </a:rPr>
              <a:t>④８万人未満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200</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競輪</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D638A1A6-FB4B-4654-9457-96BCB2E04691}" type="slidenum">
              <a:rPr kumimoji="1" lang="ja-JP" altLang="en-US" smtClean="0"/>
              <a:t>24</a:t>
            </a:fld>
            <a:endParaRPr kumimoji="1" lang="ja-JP" altLang="en-US"/>
          </a:p>
        </p:txBody>
      </p:sp>
    </p:spTree>
    <p:extLst>
      <p:ext uri="{BB962C8B-B14F-4D97-AF65-F5344CB8AC3E}">
        <p14:creationId xmlns:p14="http://schemas.microsoft.com/office/powerpoint/2010/main" val="2059887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smtClean="0">
                <a:solidFill>
                  <a:schemeClr val="tx1"/>
                </a:solidFill>
                <a:effectLst/>
                <a:latin typeface="+mn-lt"/>
                <a:ea typeface="+mn-ea"/>
                <a:cs typeface="+mn-cs"/>
              </a:rPr>
              <a:t>最低契約金額</a:t>
            </a:r>
            <a:endParaRPr kumimoji="1" lang="en-US" altLang="ja-JP" sz="1200" b="0" i="0" u="none" strike="noStrike" kern="1200" dirty="0" smtClean="0">
              <a:solidFill>
                <a:schemeClr val="tx1"/>
              </a:solidFill>
              <a:effectLst/>
              <a:latin typeface="+mn-lt"/>
              <a:ea typeface="+mn-ea"/>
              <a:cs typeface="+mn-cs"/>
            </a:endParaRPr>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文化・スポーツ・その他</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20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2,000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10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a:t>
            </a:r>
            <a:r>
              <a:rPr lang="ja-JP" altLang="en-US" dirty="0" smtClean="0"/>
              <a:t> </a:t>
            </a:r>
            <a:r>
              <a:rPr kumimoji="1" lang="ja-JP" altLang="en-US" sz="1200" b="0" i="0" u="none" strike="noStrike" kern="1200" dirty="0" smtClean="0">
                <a:solidFill>
                  <a:schemeClr val="tx1"/>
                </a:solidFill>
                <a:effectLst/>
                <a:latin typeface="+mn-lt"/>
                <a:ea typeface="+mn-ea"/>
                <a:cs typeface="+mn-cs"/>
              </a:rPr>
              <a:t>③８万人以上（１０万人相当数）</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r>
              <a:rPr kumimoji="1" lang="ja-JP" altLang="en-US" sz="1200" b="0" i="0" u="none" strike="noStrike" kern="1200" dirty="0" smtClean="0">
                <a:solidFill>
                  <a:schemeClr val="tx1"/>
                </a:solidFill>
                <a:effectLst/>
                <a:latin typeface="+mn-lt"/>
                <a:ea typeface="+mn-ea"/>
                <a:cs typeface="+mn-cs"/>
              </a:rPr>
              <a:t>④８万人未満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200</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競輪</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D638A1A6-FB4B-4654-9457-96BCB2E04691}" type="slidenum">
              <a:rPr kumimoji="1" lang="ja-JP" altLang="en-US" smtClean="0"/>
              <a:t>25</a:t>
            </a:fld>
            <a:endParaRPr kumimoji="1" lang="ja-JP" altLang="en-US"/>
          </a:p>
        </p:txBody>
      </p:sp>
    </p:spTree>
    <p:extLst>
      <p:ext uri="{BB962C8B-B14F-4D97-AF65-F5344CB8AC3E}">
        <p14:creationId xmlns:p14="http://schemas.microsoft.com/office/powerpoint/2010/main" val="2059887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38A1A6-FB4B-4654-9457-96BCB2E04691}" type="slidenum">
              <a:rPr kumimoji="1" lang="ja-JP" altLang="en-US" smtClean="0"/>
              <a:t>38</a:t>
            </a:fld>
            <a:endParaRPr kumimoji="1" lang="ja-JP" altLang="en-US"/>
          </a:p>
        </p:txBody>
      </p:sp>
    </p:spTree>
    <p:extLst>
      <p:ext uri="{BB962C8B-B14F-4D97-AF65-F5344CB8AC3E}">
        <p14:creationId xmlns:p14="http://schemas.microsoft.com/office/powerpoint/2010/main" val="1806306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B7B2D8A3-9F68-4881-9860-3E84808E3419}" type="datetime1">
              <a:rPr lang="ja-JP" altLang="en-US" smtClean="0"/>
              <a:t>2018/12/5</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D4175A70-8204-4CE0-BE03-3073D5FB1EC6}" type="slidenum">
              <a:rPr lang="ja-JP" altLang="en-US" smtClean="0"/>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a:defRPr/>
            </a:pPr>
            <a:fld id="{DD4167C6-E4EB-4E5C-8D79-D71CBBD8D827}" type="datetime1">
              <a:rPr lang="ja-JP" altLang="en-US" smtClean="0"/>
              <a:t>2018/12/5</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1AE3445F-FA0F-4343-A351-C606791DD103}" type="slidenum">
              <a:rPr lang="ja-JP" altLang="en-US" smtClean="0"/>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4056ABA9-5632-4390-88AC-92075759B897}" type="datetime1">
              <a:rPr lang="ja-JP" altLang="en-US" smtClean="0"/>
              <a:t>2018/12/5</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1AE3445F-FA0F-4343-A351-C606791DD103}" type="slidenum">
              <a:rPr lang="ja-JP" altLang="en-US" smtClean="0"/>
              <a:pPr>
                <a:defRPr/>
              </a:pPr>
              <a:t>‹#›</a:t>
            </a:fld>
            <a:endParaRPr lang="en-US" altLang="ja-JP"/>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a:defRPr/>
            </a:pPr>
            <a:fld id="{5B982923-D89D-43FF-A735-262107688038}" type="datetime1">
              <a:rPr lang="ja-JP" altLang="en-US" smtClean="0"/>
              <a:t>2018/12/5</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FABD2CEA-FABC-4FC1-8D05-E67AD4EB6EFF}" type="slidenum">
              <a:rPr lang="ja-JP" altLang="en-US" smtClean="0"/>
              <a:pPr>
                <a:defRPr/>
              </a:pPr>
              <a:t>‹#›</a:t>
            </a:fld>
            <a:endParaRPr lang="en-US" altLang="ja-JP"/>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29BC30B3-6E57-4D3D-B547-7ED2F92CF61E}" type="datetime1">
              <a:rPr lang="ja-JP" altLang="en-US" smtClean="0"/>
              <a:t>2018/12/5</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4184D61-EC2B-43C3-857B-E1A85B6030AF}" type="slidenum">
              <a:rPr lang="ja-JP" altLang="en-US" smtClean="0"/>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pPr>
              <a:defRPr/>
            </a:pPr>
            <a:fld id="{71917EB5-90D3-45A0-B759-2DF686ED0204}" type="datetime1">
              <a:rPr lang="ja-JP" altLang="en-US" smtClean="0"/>
              <a:t>2018/12/5</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FD3E9AD5-19BD-4ED4-861D-8F6CB47B1135}" type="slidenum">
              <a:rPr lang="ja-JP" altLang="en-US" smtClean="0"/>
              <a:pPr>
                <a:defRPr/>
              </a:pPr>
              <a:t>‹#›</a:t>
            </a:fld>
            <a:endParaRPr lang="en-US" altLang="ja-JP"/>
          </a:p>
        </p:txBody>
      </p:sp>
      <p:sp>
        <p:nvSpPr>
          <p:cNvPr id="9" name="Content Placeholder 8"/>
          <p:cNvSpPr>
            <a:spLocks noGrp="1"/>
          </p:cNvSpPr>
          <p:nvPr>
            <p:ph sz="quarter" idx="13"/>
          </p:nvPr>
        </p:nvSpPr>
        <p:spPr>
          <a:xfrm>
            <a:off x="902207" y="2679192"/>
            <a:ext cx="5096256"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fld id="{2CECCDCB-EA9B-4ACC-9DFB-26C54EBCA004}" type="datetime1">
              <a:rPr lang="ja-JP" altLang="en-US" smtClean="0"/>
              <a:t>2018/12/5</a:t>
            </a:fld>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6E6DB32D-03DA-4CC5-A590-53099CE5191D}" type="slidenum">
              <a:rPr lang="ja-JP" altLang="en-US" smtClean="0"/>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pPr>
              <a:defRPr/>
            </a:pPr>
            <a:fld id="{119E0CC1-11BE-4577-AE5E-31B78C736D15}" type="datetime1">
              <a:rPr lang="ja-JP" altLang="en-US" smtClean="0"/>
              <a:t>2018/12/5</a:t>
            </a:fld>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E5A4C639-7D93-4E0D-9A68-30794A1E6C9E}" type="slidenum">
              <a:rPr lang="ja-JP" altLang="en-US" smtClean="0"/>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821097E4-D3B3-46B2-9A8F-128661C39E18}" type="datetime1">
              <a:rPr lang="ja-JP" altLang="en-US" smtClean="0"/>
              <a:t>2018/12/5</a:t>
            </a:fld>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1446FDBC-BDA7-4AE8-89B0-DD3164FCA8E7}" type="slidenum">
              <a:rPr lang="ja-JP" altLang="en-US" smtClean="0"/>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396CAB3D-1F82-41F0-8E4C-B330DC5E7B70}" type="datetime1">
              <a:rPr lang="ja-JP" altLang="en-US" smtClean="0"/>
              <a:t>2018/12/5</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1AE3445F-FA0F-4343-A351-C606791DD103}" type="slidenum">
              <a:rPr lang="ja-JP" altLang="en-US" smtClean="0"/>
              <a:pPr>
                <a:defRPr/>
              </a:pPr>
              <a:t>‹#›</a:t>
            </a:fld>
            <a:endParaRPr lang="en-US" altLang="ja-JP"/>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fld id="{64F34F65-8699-4F24-AC09-B457B389D410}" type="datetime1">
              <a:rPr lang="ja-JP" altLang="en-US" smtClean="0"/>
              <a:t>2018/12/5</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866A0FAE-0285-475C-A6FD-0545F2E04606}" type="slidenum">
              <a:rPr lang="ja-JP" altLang="en-US" smtClean="0"/>
              <a:pPr>
                <a:defRPr/>
              </a:pPr>
              <a:t>‹#›</a:t>
            </a:fld>
            <a:endParaRPr lang="en-US" altLang="ja-JP"/>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pPr>
              <a:defRPr/>
            </a:pPr>
            <a:fld id="{63ED6A9A-6A1E-46A3-AA16-86AFA9C7D157}" type="datetime1">
              <a:rPr lang="ja-JP" altLang="en-US" smtClean="0"/>
              <a:t>2018/12/5</a:t>
            </a:fld>
            <a:endParaRPr lang="en-US" altLang="ja-JP"/>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ltLang="ja-JP"/>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pPr>
              <a:defRPr/>
            </a:pPr>
            <a:fld id="{1AE3445F-FA0F-4343-A351-C606791DD103}" type="slidenum">
              <a:rPr lang="ja-JP" altLang="en-US" smtClean="0"/>
              <a:pPr>
                <a:defRPr/>
              </a:pPr>
              <a:t>‹#›</a:t>
            </a:fld>
            <a:endParaRPr lang="en-US" altLang="ja-JP"/>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ft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ctrTitle" idx="4294967295"/>
          </p:nvPr>
        </p:nvSpPr>
        <p:spPr>
          <a:xfrm>
            <a:off x="321561" y="795708"/>
            <a:ext cx="11299825" cy="671512"/>
          </a:xfrm>
        </p:spPr>
        <p:txBody>
          <a:bodyPr anchor="b">
            <a:noAutofit/>
          </a:bodyPr>
          <a:lstStyle/>
          <a:p>
            <a:pPr eaLnBrk="1" hangingPunct="1"/>
            <a:r>
              <a:rPr lang="ja-JP" altLang="en-US" sz="5400" dirty="0" smtClean="0">
                <a:solidFill>
                  <a:schemeClr val="tx1"/>
                </a:solidFill>
                <a:effectLst>
                  <a:glow rad="63500">
                    <a:schemeClr val="tx1">
                      <a:lumMod val="65000"/>
                      <a:lumOff val="35000"/>
                      <a:alpha val="40000"/>
                    </a:schemeClr>
                  </a:glow>
                  <a:innerShdw blurRad="63500" dist="50800" dir="10800000">
                    <a:prstClr val="black">
                      <a:alpha val="50000"/>
                    </a:prstClr>
                  </a:innerShdw>
                </a:effectLst>
                <a:latin typeface="HGSｺﾞｼｯｸE" panose="020B0900000000000000" pitchFamily="50" charset="-128"/>
                <a:ea typeface="HGSｺﾞｼｯｸE" panose="020B0900000000000000" pitchFamily="50" charset="-128"/>
              </a:rPr>
              <a:t>前橋のファシリティマネジメント</a:t>
            </a:r>
          </a:p>
        </p:txBody>
      </p:sp>
      <p:sp>
        <p:nvSpPr>
          <p:cNvPr id="23" name="サブタイトル 2"/>
          <p:cNvSpPr txBox="1">
            <a:spLocks/>
          </p:cNvSpPr>
          <p:nvPr/>
        </p:nvSpPr>
        <p:spPr bwMode="auto">
          <a:xfrm>
            <a:off x="1112546" y="1747263"/>
            <a:ext cx="9711567" cy="387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lnSpc>
                <a:spcPct val="80000"/>
              </a:lnSpc>
              <a:buFont typeface="Wingdings" pitchFamily="2" charset="2"/>
              <a:buNone/>
            </a:pPr>
            <a:r>
              <a:rPr lang="ja-JP" altLang="en-US" sz="4000" kern="0" dirty="0" smtClean="0">
                <a:latin typeface="メイリオ" panose="020B0604030504040204" pitchFamily="50" charset="-128"/>
                <a:ea typeface="メイリオ" panose="020B0604030504040204" pitchFamily="50" charset="-128"/>
                <a:cs typeface="メイリオ" panose="020B0604030504040204" pitchFamily="50" charset="-128"/>
              </a:rPr>
              <a:t>～自分ごとで考える公共施設のあり方～</a:t>
            </a:r>
            <a:r>
              <a:rPr lang="ja-JP" altLang="en-US" sz="2000" kern="0" dirty="0" smtClean="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4" name="正方形/長方形 23"/>
          <p:cNvSpPr/>
          <p:nvPr/>
        </p:nvSpPr>
        <p:spPr bwMode="auto">
          <a:xfrm>
            <a:off x="7454908" y="4738685"/>
            <a:ext cx="4396765" cy="1941586"/>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26" name="サブタイトル 2"/>
          <p:cNvSpPr txBox="1">
            <a:spLocks/>
          </p:cNvSpPr>
          <p:nvPr/>
        </p:nvSpPr>
        <p:spPr bwMode="auto">
          <a:xfrm>
            <a:off x="9794016" y="5533153"/>
            <a:ext cx="2057657" cy="3030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eaLnBrk="1" hangingPunct="1">
              <a:lnSpc>
                <a:spcPct val="80000"/>
              </a:lnSpc>
              <a:buFont typeface="Wingdings" pitchFamily="2" charset="2"/>
              <a:buNone/>
            </a:pPr>
            <a:r>
              <a:rPr lang="ja-JP" altLang="en-US" sz="1800" kern="0" dirty="0" smtClean="0">
                <a:latin typeface="HGSｺﾞｼｯｸM" panose="020B0600000000000000" pitchFamily="50" charset="-128"/>
                <a:ea typeface="HGSｺﾞｼｯｸM" panose="020B0600000000000000" pitchFamily="50" charset="-128"/>
              </a:rPr>
              <a:t>平成</a:t>
            </a:r>
            <a:r>
              <a:rPr lang="en-US" altLang="ja-JP" sz="1800" kern="0" dirty="0">
                <a:latin typeface="HGSｺﾞｼｯｸM" panose="020B0600000000000000" pitchFamily="50" charset="-128"/>
                <a:ea typeface="HGSｺﾞｼｯｸM" panose="020B0600000000000000" pitchFamily="50" charset="-128"/>
              </a:rPr>
              <a:t>30</a:t>
            </a:r>
            <a:r>
              <a:rPr lang="ja-JP" altLang="en-US" sz="1800" kern="0" dirty="0" smtClean="0">
                <a:latin typeface="HGSｺﾞｼｯｸM" panose="020B0600000000000000" pitchFamily="50" charset="-128"/>
                <a:ea typeface="HGSｺﾞｼｯｸM" panose="020B0600000000000000" pitchFamily="50" charset="-128"/>
              </a:rPr>
              <a:t>年</a:t>
            </a:r>
            <a:r>
              <a:rPr lang="en-US" altLang="ja-JP" sz="1800" kern="0" dirty="0" smtClean="0">
                <a:latin typeface="HGSｺﾞｼｯｸM" panose="020B0600000000000000" pitchFamily="50" charset="-128"/>
                <a:ea typeface="HGSｺﾞｼｯｸM" panose="020B0600000000000000" pitchFamily="50" charset="-128"/>
              </a:rPr>
              <a:t>12</a:t>
            </a:r>
            <a:r>
              <a:rPr lang="ja-JP" altLang="en-US" sz="1800" kern="0" dirty="0" smtClean="0">
                <a:latin typeface="HGSｺﾞｼｯｸM" panose="020B0600000000000000" pitchFamily="50" charset="-128"/>
                <a:ea typeface="HGSｺﾞｼｯｸM" panose="020B0600000000000000" pitchFamily="50" charset="-128"/>
              </a:rPr>
              <a:t>月</a:t>
            </a:r>
            <a:r>
              <a:rPr lang="en-US" altLang="ja-JP" sz="1800" kern="0" dirty="0" smtClean="0">
                <a:latin typeface="HGSｺﾞｼｯｸM" panose="020B0600000000000000" pitchFamily="50" charset="-128"/>
                <a:ea typeface="HGSｺﾞｼｯｸM" panose="020B0600000000000000" pitchFamily="50" charset="-128"/>
              </a:rPr>
              <a:t>7</a:t>
            </a:r>
            <a:r>
              <a:rPr lang="ja-JP" altLang="en-US" sz="1800" kern="0" dirty="0" smtClean="0">
                <a:latin typeface="HGSｺﾞｼｯｸM" panose="020B0600000000000000" pitchFamily="50" charset="-128"/>
                <a:ea typeface="HGSｺﾞｼｯｸM" panose="020B0600000000000000" pitchFamily="50" charset="-128"/>
              </a:rPr>
              <a:t>日　　</a:t>
            </a:r>
          </a:p>
        </p:txBody>
      </p:sp>
      <p:sp>
        <p:nvSpPr>
          <p:cNvPr id="27" name="サブタイトル 2"/>
          <p:cNvSpPr txBox="1">
            <a:spLocks/>
          </p:cNvSpPr>
          <p:nvPr/>
        </p:nvSpPr>
        <p:spPr bwMode="auto">
          <a:xfrm>
            <a:off x="7716693" y="5912749"/>
            <a:ext cx="2980455" cy="379229"/>
          </a:xfrm>
          <a:prstGeom prst="rect">
            <a:avLst/>
          </a:prstGeom>
          <a:noFill/>
          <a:ln w="9525">
            <a:noFill/>
            <a:miter lim="800000"/>
            <a:headEnd/>
            <a:tailEnd/>
          </a:ln>
        </p:spPr>
        <p:txBody>
          <a:bodyPr/>
          <a:lstStyle/>
          <a:p>
            <a:pPr>
              <a:lnSpc>
                <a:spcPct val="90000"/>
              </a:lnSpc>
              <a:spcBef>
                <a:spcPts val="1000"/>
              </a:spcBef>
              <a:buFont typeface="Arial" charset="0"/>
              <a:buNone/>
            </a:pPr>
            <a:r>
              <a:rPr lang="ja-JP" altLang="en-US" dirty="0" smtClean="0">
                <a:latin typeface="HGSｺﾞｼｯｸM" panose="020B0600000000000000" pitchFamily="50" charset="-128"/>
                <a:ea typeface="HGSｺﾞｼｯｸM" panose="020B0600000000000000" pitchFamily="50" charset="-128"/>
              </a:rPr>
              <a:t>前橋市 財務部 資産経営課</a:t>
            </a:r>
            <a:endParaRPr lang="ja-JP" altLang="en-US" dirty="0">
              <a:latin typeface="HGSｺﾞｼｯｸM" panose="020B0600000000000000" pitchFamily="50" charset="-128"/>
              <a:ea typeface="HGSｺﾞｼｯｸM" panose="020B0600000000000000" pitchFamily="50" charset="-128"/>
            </a:endParaRPr>
          </a:p>
        </p:txBody>
      </p:sp>
      <p:sp>
        <p:nvSpPr>
          <p:cNvPr id="28" name="サブタイトル 2"/>
          <p:cNvSpPr txBox="1">
            <a:spLocks/>
          </p:cNvSpPr>
          <p:nvPr/>
        </p:nvSpPr>
        <p:spPr bwMode="auto">
          <a:xfrm>
            <a:off x="7716693" y="6260764"/>
            <a:ext cx="4008015" cy="419507"/>
          </a:xfrm>
          <a:prstGeom prst="rect">
            <a:avLst/>
          </a:prstGeom>
          <a:noFill/>
          <a:ln w="9525">
            <a:noFill/>
            <a:miter lim="800000"/>
            <a:headEnd/>
            <a:tailEnd/>
          </a:ln>
        </p:spPr>
        <p:txBody>
          <a:bodyPr/>
          <a:lstStyle/>
          <a:p>
            <a:pPr algn="ctr">
              <a:lnSpc>
                <a:spcPct val="90000"/>
              </a:lnSpc>
              <a:spcBef>
                <a:spcPts val="1000"/>
              </a:spcBef>
              <a:buFont typeface="Arial" charset="0"/>
              <a:buNone/>
            </a:pPr>
            <a:r>
              <a:rPr lang="ja-JP" altLang="en-US" dirty="0" smtClean="0">
                <a:latin typeface="HGSｺﾞｼｯｸM" panose="020B0600000000000000" pitchFamily="50" charset="-128"/>
                <a:ea typeface="HGSｺﾞｼｯｸM" panose="020B0600000000000000" pitchFamily="50" charset="-128"/>
              </a:rPr>
              <a:t>資産活用推進室  主任　碓田　俊</a:t>
            </a:r>
            <a:endParaRPr lang="ja-JP" altLang="en-US" dirty="0">
              <a:latin typeface="HGSｺﾞｼｯｸM" panose="020B0600000000000000" pitchFamily="50" charset="-128"/>
              <a:ea typeface="HGSｺﾞｼｯｸM" panose="020B0600000000000000" pitchFamily="50" charset="-128"/>
            </a:endParaRPr>
          </a:p>
        </p:txBody>
      </p:sp>
      <p:sp>
        <p:nvSpPr>
          <p:cNvPr id="32" name="サブタイトル 2"/>
          <p:cNvSpPr txBox="1">
            <a:spLocks/>
          </p:cNvSpPr>
          <p:nvPr/>
        </p:nvSpPr>
        <p:spPr bwMode="auto">
          <a:xfrm>
            <a:off x="7488092" y="4784245"/>
            <a:ext cx="4006329" cy="379229"/>
          </a:xfrm>
          <a:prstGeom prst="rect">
            <a:avLst/>
          </a:prstGeom>
          <a:noFill/>
          <a:ln w="9525">
            <a:noFill/>
            <a:miter lim="800000"/>
            <a:headEnd/>
            <a:tailEnd/>
          </a:ln>
        </p:spPr>
        <p:txBody>
          <a:bodyPr/>
          <a:lstStyle/>
          <a:p>
            <a:pPr>
              <a:lnSpc>
                <a:spcPct val="90000"/>
              </a:lnSpc>
              <a:spcBef>
                <a:spcPts val="1000"/>
              </a:spcBef>
              <a:buFont typeface="Arial" charset="0"/>
              <a:buNone/>
            </a:pPr>
            <a:r>
              <a:rPr lang="ja-JP" altLang="en-US" sz="2000" dirty="0" smtClean="0">
                <a:latin typeface="HGSｺﾞｼｯｸM" panose="020B0600000000000000" pitchFamily="50" charset="-128"/>
                <a:ea typeface="HGSｺﾞｼｯｸM" panose="020B0600000000000000" pitchFamily="50" charset="-128"/>
              </a:rPr>
              <a:t>共愛学園前橋国際大学寄附講座</a:t>
            </a:r>
            <a:endParaRPr lang="ja-JP" altLang="en-US" sz="2000" dirty="0">
              <a:latin typeface="HGSｺﾞｼｯｸM" panose="020B0600000000000000" pitchFamily="50" charset="-128"/>
              <a:ea typeface="HGSｺﾞｼｯｸM" panose="020B0600000000000000" pitchFamily="50" charset="-128"/>
            </a:endParaRPr>
          </a:p>
        </p:txBody>
      </p:sp>
      <p:sp>
        <p:nvSpPr>
          <p:cNvPr id="33" name="サブタイトル 2"/>
          <p:cNvSpPr txBox="1">
            <a:spLocks/>
          </p:cNvSpPr>
          <p:nvPr/>
        </p:nvSpPr>
        <p:spPr bwMode="auto">
          <a:xfrm>
            <a:off x="7488092" y="5153924"/>
            <a:ext cx="3527864" cy="379229"/>
          </a:xfrm>
          <a:prstGeom prst="rect">
            <a:avLst/>
          </a:prstGeom>
          <a:noFill/>
          <a:ln w="9525">
            <a:noFill/>
            <a:miter lim="800000"/>
            <a:headEnd/>
            <a:tailEnd/>
          </a:ln>
        </p:spPr>
        <p:txBody>
          <a:bodyPr/>
          <a:lstStyle/>
          <a:p>
            <a:pPr>
              <a:lnSpc>
                <a:spcPct val="90000"/>
              </a:lnSpc>
              <a:spcBef>
                <a:spcPts val="1000"/>
              </a:spcBef>
              <a:buFont typeface="Arial" charset="0"/>
              <a:buNone/>
            </a:pPr>
            <a:r>
              <a:rPr lang="en-US" altLang="ja-JP" sz="2000" dirty="0" smtClean="0">
                <a:latin typeface="HGSｺﾞｼｯｸM" panose="020B0600000000000000" pitchFamily="50" charset="-128"/>
                <a:ea typeface="HGSｺﾞｼｯｸM" panose="020B0600000000000000" pitchFamily="50" charset="-128"/>
              </a:rPr>
              <a:t>『</a:t>
            </a:r>
            <a:r>
              <a:rPr lang="ja-JP" altLang="en-US" sz="2000" dirty="0" smtClean="0">
                <a:latin typeface="HGSｺﾞｼｯｸM" panose="020B0600000000000000" pitchFamily="50" charset="-128"/>
                <a:ea typeface="HGSｺﾞｼｯｸM" panose="020B0600000000000000" pitchFamily="50" charset="-128"/>
              </a:rPr>
              <a:t>前橋市を考える</a:t>
            </a:r>
            <a:r>
              <a:rPr lang="en-US" altLang="ja-JP" sz="2000" dirty="0" smtClean="0">
                <a:latin typeface="HGSｺﾞｼｯｸM" panose="020B0600000000000000" pitchFamily="50" charset="-128"/>
                <a:ea typeface="HGSｺﾞｼｯｸM" panose="020B0600000000000000" pitchFamily="50" charset="-128"/>
              </a:rPr>
              <a:t>』</a:t>
            </a:r>
            <a:r>
              <a:rPr lang="ja-JP" altLang="en-US" sz="2000" dirty="0" smtClean="0">
                <a:latin typeface="HGSｺﾞｼｯｸM" panose="020B0600000000000000" pitchFamily="50" charset="-128"/>
                <a:ea typeface="HGSｺﾞｼｯｸM" panose="020B0600000000000000" pitchFamily="50" charset="-128"/>
              </a:rPr>
              <a:t>第</a:t>
            </a:r>
            <a:r>
              <a:rPr lang="en-US" altLang="ja-JP" sz="2000" dirty="0" smtClean="0">
                <a:latin typeface="HGSｺﾞｼｯｸM" panose="020B0600000000000000" pitchFamily="50" charset="-128"/>
                <a:ea typeface="HGSｺﾞｼｯｸM" panose="020B0600000000000000" pitchFamily="50" charset="-128"/>
              </a:rPr>
              <a:t>11</a:t>
            </a:r>
            <a:r>
              <a:rPr lang="ja-JP" altLang="en-US" sz="2000" dirty="0">
                <a:latin typeface="HGSｺﾞｼｯｸM" panose="020B0600000000000000" pitchFamily="50" charset="-128"/>
                <a:ea typeface="HGSｺﾞｼｯｸM" panose="020B0600000000000000" pitchFamily="50" charset="-128"/>
              </a:rPr>
              <a:t>回</a:t>
            </a:r>
          </a:p>
        </p:txBody>
      </p:sp>
      <p:pic>
        <p:nvPicPr>
          <p:cNvPr id="29" name="図 28"/>
          <p:cNvPicPr/>
          <p:nvPr/>
        </p:nvPicPr>
        <p:blipFill>
          <a:blip r:embed="rId3">
            <a:extLst>
              <a:ext uri="{28A0092B-C50C-407E-A947-70E740481C1C}">
                <a14:useLocalDpi xmlns:a14="http://schemas.microsoft.com/office/drawing/2010/main" val="0"/>
              </a:ext>
            </a:extLst>
          </a:blip>
          <a:stretch>
            <a:fillRect/>
          </a:stretch>
        </p:blipFill>
        <p:spPr>
          <a:xfrm>
            <a:off x="687988" y="4845624"/>
            <a:ext cx="2173661" cy="1841612"/>
          </a:xfrm>
          <a:prstGeom prst="rect">
            <a:avLst/>
          </a:prstGeom>
        </p:spPr>
      </p:pic>
      <p:pic>
        <p:nvPicPr>
          <p:cNvPr id="1026" name="Picture 2" descr="H:\gyomu\管財係\0011ファシリティマネジメント\080研修等\H30.6共愛学園講座\講座資料\ころとんサンタ.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9460" y="4607340"/>
            <a:ext cx="2895515" cy="22042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gyomu\管財係\0011ファシリティマネジメント\010白書\0010白書作成関係\添付写真\03ｽﾎﾟｰﾂﾚｸ系\ｸﾞﾘｰﾝﾄﾞｰﾑ.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06" y="2565641"/>
            <a:ext cx="2881423" cy="193055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4" name="図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0854" y="2575373"/>
            <a:ext cx="2821081" cy="1847506"/>
          </a:xfrm>
          <a:prstGeom prst="rect">
            <a:avLst/>
          </a:prstGeom>
          <a:effectLst>
            <a:softEdge rad="63500"/>
          </a:effectLst>
        </p:spPr>
      </p:pic>
      <p:pic>
        <p:nvPicPr>
          <p:cNvPr id="35" name="図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8244" y="2575373"/>
            <a:ext cx="2514600" cy="1837774"/>
          </a:xfrm>
          <a:prstGeom prst="rect">
            <a:avLst/>
          </a:prstGeom>
          <a:effectLst>
            <a:softEdge rad="63500"/>
          </a:effectLst>
        </p:spPr>
      </p:pic>
      <p:sp>
        <p:nvSpPr>
          <p:cNvPr id="4" name="スライド番号プレースホルダー 3"/>
          <p:cNvSpPr>
            <a:spLocks noGrp="1"/>
          </p:cNvSpPr>
          <p:nvPr>
            <p:ph type="sldNum" sz="quarter" idx="12"/>
          </p:nvPr>
        </p:nvSpPr>
        <p:spPr/>
        <p:txBody>
          <a:bodyPr/>
          <a:lstStyle/>
          <a:p>
            <a:pPr>
              <a:defRPr/>
            </a:pPr>
            <a:fld id="{1446FDBC-BDA7-4AE8-89B0-DD3164FCA8E7}" type="slidenum">
              <a:rPr lang="ja-JP" altLang="en-US" smtClean="0"/>
              <a:pPr>
                <a:defRPr/>
              </a:pPr>
              <a:t>1</a:t>
            </a:fld>
            <a:endParaRPr lang="en-US" altLang="ja-JP"/>
          </a:p>
        </p:txBody>
      </p:sp>
    </p:spTree>
    <p:extLst>
      <p:ext uri="{BB962C8B-B14F-4D97-AF65-F5344CB8AC3E}">
        <p14:creationId xmlns:p14="http://schemas.microsoft.com/office/powerpoint/2010/main" val="810874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78296" y="334134"/>
            <a:ext cx="5234608" cy="431800"/>
          </a:xfrm>
        </p:spPr>
        <p:txBody>
          <a:bodyPr>
            <a:noAutofit/>
          </a:bodyPr>
          <a:lstStyle/>
          <a:p>
            <a:pPr eaLnBrk="1" hangingPunct="1"/>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市の保有する土地</a:t>
            </a:r>
          </a:p>
        </p:txBody>
      </p:sp>
      <p:sp>
        <p:nvSpPr>
          <p:cNvPr id="46" name="タイトル 1"/>
          <p:cNvSpPr txBox="1">
            <a:spLocks/>
          </p:cNvSpPr>
          <p:nvPr/>
        </p:nvSpPr>
        <p:spPr>
          <a:xfrm>
            <a:off x="374375" y="2601778"/>
            <a:ext cx="3438939"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全体面積は？　</a:t>
            </a:r>
          </a:p>
        </p:txBody>
      </p:sp>
      <p:sp>
        <p:nvSpPr>
          <p:cNvPr id="47" name="タイトル 1"/>
          <p:cNvSpPr txBox="1">
            <a:spLocks/>
          </p:cNvSpPr>
          <p:nvPr/>
        </p:nvSpPr>
        <p:spPr>
          <a:xfrm>
            <a:off x="298174" y="4190963"/>
            <a:ext cx="668572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ディズニーランド何個分？　</a:t>
            </a:r>
          </a:p>
        </p:txBody>
      </p:sp>
      <p:sp>
        <p:nvSpPr>
          <p:cNvPr id="48" name="タイトル 1"/>
          <p:cNvSpPr txBox="1">
            <a:spLocks/>
          </p:cNvSpPr>
          <p:nvPr/>
        </p:nvSpPr>
        <p:spPr>
          <a:xfrm>
            <a:off x="-125895" y="1980030"/>
            <a:ext cx="4707835"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公園、学校など　</a:t>
            </a:r>
          </a:p>
        </p:txBody>
      </p:sp>
      <p:sp>
        <p:nvSpPr>
          <p:cNvPr id="50" name="タイトル 1"/>
          <p:cNvSpPr txBox="1">
            <a:spLocks/>
          </p:cNvSpPr>
          <p:nvPr/>
        </p:nvSpPr>
        <p:spPr>
          <a:xfrm>
            <a:off x="-245166" y="5085484"/>
            <a:ext cx="668572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前橋国際大の何個分？　</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10</a:t>
            </a:fld>
            <a:endParaRPr lang="en-US" altLang="ja-JP"/>
          </a:p>
        </p:txBody>
      </p:sp>
    </p:spTree>
    <p:extLst>
      <p:ext uri="{BB962C8B-B14F-4D97-AF65-F5344CB8AC3E}">
        <p14:creationId xmlns:p14="http://schemas.microsoft.com/office/powerpoint/2010/main" val="3158444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78296" y="334134"/>
            <a:ext cx="5025224" cy="443106"/>
          </a:xfrm>
        </p:spPr>
        <p:txBody>
          <a:bodyPr>
            <a:noAutofit/>
          </a:bodyPr>
          <a:lstStyle/>
          <a:p>
            <a:pPr eaLnBrk="1" hangingPunct="1"/>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売却・貸付実績</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518" y="1822765"/>
            <a:ext cx="5853560" cy="2563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7873769" y="1631721"/>
            <a:ext cx="2606804" cy="584775"/>
          </a:xfrm>
          <a:prstGeom prst="rect">
            <a:avLst/>
          </a:prstGeom>
        </p:spPr>
        <p:txBody>
          <a:bodyPr wrap="none">
            <a:spAutoFit/>
          </a:bodyPr>
          <a:lstStyle/>
          <a:p>
            <a:r>
              <a:rPr lang="ja-JP" altLang="en-US" sz="3200" dirty="0" smtClean="0"/>
              <a:t>主な売却土地</a:t>
            </a:r>
            <a:endParaRPr lang="ja-JP" altLang="en-US" sz="3200" dirty="0"/>
          </a:p>
        </p:txBody>
      </p:sp>
      <p:sp>
        <p:nvSpPr>
          <p:cNvPr id="3" name="正方形/長方形 2"/>
          <p:cNvSpPr/>
          <p:nvPr/>
        </p:nvSpPr>
        <p:spPr>
          <a:xfrm>
            <a:off x="719519" y="4507953"/>
            <a:ext cx="4705134" cy="584775"/>
          </a:xfrm>
          <a:prstGeom prst="rect">
            <a:avLst/>
          </a:prstGeom>
        </p:spPr>
        <p:txBody>
          <a:bodyPr wrap="none">
            <a:spAutoFit/>
          </a:bodyPr>
          <a:lstStyle/>
          <a:p>
            <a:pPr marL="0" indent="0">
              <a:buNone/>
            </a:pPr>
            <a:r>
              <a:rPr lang="ja-JP" altLang="en-US" sz="3200" dirty="0"/>
              <a:t>２　市有地貸付による収入</a:t>
            </a:r>
            <a:endParaRPr lang="en-US" altLang="ja-JP" sz="3200" dirty="0"/>
          </a:p>
        </p:txBody>
      </p:sp>
      <p:sp>
        <p:nvSpPr>
          <p:cNvPr id="5" name="正方形/長方形 4"/>
          <p:cNvSpPr/>
          <p:nvPr/>
        </p:nvSpPr>
        <p:spPr>
          <a:xfrm>
            <a:off x="719514" y="4928567"/>
            <a:ext cx="9201699" cy="1569660"/>
          </a:xfrm>
          <a:prstGeom prst="rect">
            <a:avLst/>
          </a:prstGeom>
        </p:spPr>
        <p:txBody>
          <a:bodyPr wrap="square">
            <a:spAutoFit/>
          </a:bodyPr>
          <a:lstStyle/>
          <a:p>
            <a:pPr marL="0" indent="0">
              <a:buNone/>
            </a:pPr>
            <a:r>
              <a:rPr lang="ja-JP" altLang="en-US" sz="3200" dirty="0" smtClean="0"/>
              <a:t>Ｈ２８</a:t>
            </a:r>
            <a:r>
              <a:rPr lang="ja-JP" altLang="en-US" sz="3200" dirty="0"/>
              <a:t>年　　</a:t>
            </a:r>
            <a:r>
              <a:rPr lang="ja-JP" altLang="en-US" sz="3200" dirty="0" smtClean="0"/>
              <a:t>５，１００万円</a:t>
            </a:r>
            <a:r>
              <a:rPr lang="ja-JP" altLang="en-US" sz="3200" dirty="0"/>
              <a:t>（</a:t>
            </a:r>
            <a:r>
              <a:rPr lang="ja-JP" altLang="en-US" sz="3200" dirty="0">
                <a:solidFill>
                  <a:srgbClr val="FF0000"/>
                </a:solidFill>
              </a:rPr>
              <a:t>嶺小学校</a:t>
            </a:r>
            <a:r>
              <a:rPr lang="ja-JP" altLang="en-US" sz="3200" dirty="0" smtClean="0">
                <a:solidFill>
                  <a:srgbClr val="FF0000"/>
                </a:solidFill>
              </a:rPr>
              <a:t>跡地</a:t>
            </a:r>
            <a:r>
              <a:rPr lang="ja-JP" altLang="en-US" sz="3200" dirty="0" smtClean="0"/>
              <a:t>など）</a:t>
            </a:r>
            <a:r>
              <a:rPr lang="ja-JP" altLang="en-US" sz="3200" dirty="0"/>
              <a:t>　　　　</a:t>
            </a:r>
            <a:endParaRPr lang="en-US" altLang="ja-JP" sz="3200" dirty="0"/>
          </a:p>
          <a:p>
            <a:pPr marL="0" indent="0">
              <a:buNone/>
            </a:pPr>
            <a:r>
              <a:rPr lang="ja-JP" altLang="en-US" sz="3200" dirty="0" smtClean="0"/>
              <a:t>Ｈ２９年</a:t>
            </a:r>
            <a:r>
              <a:rPr lang="ja-JP" altLang="en-US" sz="3200" dirty="0"/>
              <a:t>　　７，７００万円（</a:t>
            </a:r>
            <a:r>
              <a:rPr lang="ja-JP" altLang="en-US" sz="3200" dirty="0">
                <a:solidFill>
                  <a:srgbClr val="FF0000"/>
                </a:solidFill>
              </a:rPr>
              <a:t>前橋工業高校</a:t>
            </a:r>
            <a:r>
              <a:rPr lang="ja-JP" altLang="en-US" sz="3200" dirty="0" smtClean="0">
                <a:solidFill>
                  <a:srgbClr val="FF0000"/>
                </a:solidFill>
              </a:rPr>
              <a:t>跡地</a:t>
            </a:r>
            <a:r>
              <a:rPr lang="ja-JP" altLang="en-US" sz="3200" dirty="0" smtClean="0"/>
              <a:t>など）</a:t>
            </a:r>
            <a:r>
              <a:rPr lang="ja-JP" altLang="en-US" sz="3200" dirty="0"/>
              <a:t>　　　</a:t>
            </a:r>
            <a:endParaRPr lang="en-US" altLang="ja-JP" sz="3200" dirty="0"/>
          </a:p>
          <a:p>
            <a:pPr marL="0" indent="0">
              <a:buNone/>
            </a:pPr>
            <a:r>
              <a:rPr lang="ja-JP" altLang="en-US" sz="3200" dirty="0"/>
              <a:t>Ｈ</a:t>
            </a:r>
            <a:r>
              <a:rPr lang="ja-JP" altLang="en-US" sz="3200" dirty="0" smtClean="0"/>
              <a:t>３０年</a:t>
            </a:r>
            <a:r>
              <a:rPr lang="ja-JP" altLang="en-US" sz="3200" dirty="0"/>
              <a:t>　　</a:t>
            </a:r>
            <a:r>
              <a:rPr lang="ja-JP" altLang="en-US" sz="3200" dirty="0" smtClean="0"/>
              <a:t>７，８００万円</a:t>
            </a:r>
            <a:r>
              <a:rPr lang="ja-JP" altLang="en-US" sz="3200" dirty="0"/>
              <a:t>（</a:t>
            </a:r>
            <a:r>
              <a:rPr lang="ja-JP" altLang="en-US" sz="3200" dirty="0">
                <a:solidFill>
                  <a:srgbClr val="FF0000"/>
                </a:solidFill>
              </a:rPr>
              <a:t>粕川保健センター</a:t>
            </a:r>
            <a:r>
              <a:rPr lang="ja-JP" altLang="en-US" sz="3200" dirty="0" smtClean="0">
                <a:solidFill>
                  <a:srgbClr val="FF0000"/>
                </a:solidFill>
              </a:rPr>
              <a:t>跡地</a:t>
            </a:r>
            <a:r>
              <a:rPr lang="ja-JP" altLang="en-US" sz="3200" dirty="0" smtClean="0"/>
              <a:t>など）</a:t>
            </a:r>
            <a:endParaRPr lang="en-US" altLang="ja-JP" sz="3200" dirty="0"/>
          </a:p>
        </p:txBody>
      </p:sp>
      <p:sp>
        <p:nvSpPr>
          <p:cNvPr id="9" name="正方形/長方形 8"/>
          <p:cNvSpPr/>
          <p:nvPr/>
        </p:nvSpPr>
        <p:spPr>
          <a:xfrm>
            <a:off x="5791307" y="1529088"/>
            <a:ext cx="954107" cy="400110"/>
          </a:xfrm>
          <a:prstGeom prst="rect">
            <a:avLst/>
          </a:prstGeom>
        </p:spPr>
        <p:txBody>
          <a:bodyPr wrap="none">
            <a:spAutoFit/>
          </a:bodyPr>
          <a:lstStyle/>
          <a:p>
            <a:r>
              <a:rPr lang="ja-JP" altLang="en-US" sz="2000" dirty="0" smtClean="0"/>
              <a:t>（億円）</a:t>
            </a:r>
            <a:endParaRPr lang="ja-JP" altLang="en-US" sz="2000" dirty="0"/>
          </a:p>
        </p:txBody>
      </p:sp>
      <p:sp>
        <p:nvSpPr>
          <p:cNvPr id="11" name="正方形/長方形 10"/>
          <p:cNvSpPr/>
          <p:nvPr/>
        </p:nvSpPr>
        <p:spPr>
          <a:xfrm>
            <a:off x="719519" y="1237990"/>
            <a:ext cx="4705134" cy="584775"/>
          </a:xfrm>
          <a:prstGeom prst="rect">
            <a:avLst/>
          </a:prstGeom>
        </p:spPr>
        <p:txBody>
          <a:bodyPr wrap="none">
            <a:spAutoFit/>
          </a:bodyPr>
          <a:lstStyle/>
          <a:p>
            <a:r>
              <a:rPr lang="ja-JP" altLang="en-US" sz="3200" dirty="0"/>
              <a:t>１　市有地売却による収入</a:t>
            </a:r>
          </a:p>
        </p:txBody>
      </p:sp>
      <p:sp>
        <p:nvSpPr>
          <p:cNvPr id="12" name="正方形/長方形 11"/>
          <p:cNvSpPr/>
          <p:nvPr/>
        </p:nvSpPr>
        <p:spPr>
          <a:xfrm>
            <a:off x="6573078" y="2413308"/>
            <a:ext cx="5550601" cy="1200329"/>
          </a:xfrm>
          <a:prstGeom prst="rect">
            <a:avLst/>
          </a:prstGeom>
          <a:solidFill>
            <a:schemeClr val="bg1"/>
          </a:solidFill>
          <a:ln>
            <a:solidFill>
              <a:schemeClr val="tx1"/>
            </a:solidFill>
          </a:ln>
        </p:spPr>
        <p:txBody>
          <a:bodyPr wrap="square">
            <a:spAutoFit/>
          </a:bodyPr>
          <a:lstStyle/>
          <a:p>
            <a:pPr marL="0" indent="0">
              <a:buNone/>
            </a:pPr>
            <a:r>
              <a:rPr lang="ja-JP" altLang="en-US" sz="2400" b="1" dirty="0" smtClean="0"/>
              <a:t>Ｈ２８年</a:t>
            </a:r>
            <a:r>
              <a:rPr lang="ja-JP" altLang="en-US" sz="2400" b="1" dirty="0"/>
              <a:t>　</a:t>
            </a:r>
            <a:r>
              <a:rPr lang="ja-JP" altLang="en-US" sz="2400" b="1" dirty="0" smtClean="0"/>
              <a:t>０．３億円</a:t>
            </a:r>
            <a:r>
              <a:rPr lang="en-US" altLang="ja-JP" sz="2400" b="1" dirty="0" smtClean="0"/>
              <a:t>(</a:t>
            </a:r>
            <a:r>
              <a:rPr lang="ja-JP" altLang="en-US" sz="2400" b="1" dirty="0" smtClean="0"/>
              <a:t>公園</a:t>
            </a:r>
            <a:r>
              <a:rPr lang="ja-JP" altLang="en-US" sz="2400" b="1" dirty="0"/>
              <a:t>管理事務所</a:t>
            </a:r>
            <a:r>
              <a:rPr lang="ja-JP" altLang="en-US" sz="2400" b="1" dirty="0" smtClean="0"/>
              <a:t>跡地</a:t>
            </a:r>
            <a:r>
              <a:rPr lang="en-US" altLang="ja-JP" sz="2400" b="1" dirty="0" smtClean="0"/>
              <a:t>)</a:t>
            </a:r>
            <a:r>
              <a:rPr lang="ja-JP" altLang="en-US" sz="2400" b="1" dirty="0"/>
              <a:t>　　　　</a:t>
            </a:r>
            <a:endParaRPr lang="en-US" altLang="ja-JP" sz="2400" b="1" dirty="0"/>
          </a:p>
          <a:p>
            <a:pPr marL="0" indent="0">
              <a:buNone/>
            </a:pPr>
            <a:r>
              <a:rPr lang="ja-JP" altLang="en-US" sz="2400" b="1" dirty="0" smtClean="0"/>
              <a:t>Ｈ２９年</a:t>
            </a:r>
            <a:r>
              <a:rPr lang="ja-JP" altLang="en-US" sz="2400" b="1" dirty="0"/>
              <a:t>　３．６</a:t>
            </a:r>
            <a:r>
              <a:rPr lang="ja-JP" altLang="en-US" sz="2400" b="1" dirty="0" smtClean="0"/>
              <a:t>億円</a:t>
            </a:r>
            <a:r>
              <a:rPr lang="en-US" altLang="ja-JP" sz="2400" b="1" dirty="0" smtClean="0"/>
              <a:t>(</a:t>
            </a:r>
            <a:r>
              <a:rPr lang="ja-JP" altLang="en-US" sz="2400" b="1" dirty="0" smtClean="0"/>
              <a:t>市立養護学校跡地</a:t>
            </a:r>
            <a:r>
              <a:rPr lang="en-US" altLang="ja-JP" sz="2400" b="1" dirty="0" smtClean="0"/>
              <a:t>)</a:t>
            </a:r>
            <a:r>
              <a:rPr lang="ja-JP" altLang="en-US" sz="2400" b="1" dirty="0"/>
              <a:t>　　　</a:t>
            </a:r>
            <a:endParaRPr lang="en-US" altLang="ja-JP" sz="2400" b="1" dirty="0"/>
          </a:p>
          <a:p>
            <a:pPr marL="0" indent="0">
              <a:buNone/>
            </a:pPr>
            <a:r>
              <a:rPr lang="ja-JP" altLang="en-US" sz="2400" b="1" dirty="0"/>
              <a:t>Ｈ</a:t>
            </a:r>
            <a:r>
              <a:rPr lang="ja-JP" altLang="en-US" sz="2400" b="1" dirty="0" smtClean="0"/>
              <a:t>３０年</a:t>
            </a:r>
            <a:r>
              <a:rPr lang="ja-JP" altLang="en-US" sz="2400" b="1" dirty="0"/>
              <a:t>　０．９</a:t>
            </a:r>
            <a:r>
              <a:rPr lang="ja-JP" altLang="en-US" sz="2400" b="1" dirty="0" smtClean="0"/>
              <a:t>億円</a:t>
            </a:r>
            <a:r>
              <a:rPr lang="en-US" altLang="ja-JP" sz="2400" b="1" dirty="0" smtClean="0"/>
              <a:t>(</a:t>
            </a:r>
            <a:r>
              <a:rPr lang="ja-JP" altLang="en-US" sz="2400" b="1" dirty="0" smtClean="0"/>
              <a:t>鳥羽町所在地</a:t>
            </a:r>
            <a:r>
              <a:rPr lang="en-US" altLang="ja-JP" sz="2400" b="1" dirty="0" smtClean="0"/>
              <a:t>)</a:t>
            </a:r>
            <a:endParaRPr lang="en-US" altLang="ja-JP" sz="2400" b="1" dirty="0"/>
          </a:p>
        </p:txBody>
      </p:sp>
      <p:sp>
        <p:nvSpPr>
          <p:cNvPr id="6" name="スライド番号プレースホルダー 5"/>
          <p:cNvSpPr>
            <a:spLocks noGrp="1"/>
          </p:cNvSpPr>
          <p:nvPr>
            <p:ph type="sldNum" sz="quarter" idx="12"/>
          </p:nvPr>
        </p:nvSpPr>
        <p:spPr/>
        <p:txBody>
          <a:bodyPr/>
          <a:lstStyle/>
          <a:p>
            <a:pPr>
              <a:defRPr/>
            </a:pPr>
            <a:fld id="{1446FDBC-BDA7-4AE8-89B0-DD3164FCA8E7}" type="slidenum">
              <a:rPr lang="ja-JP" altLang="en-US" smtClean="0"/>
              <a:pPr>
                <a:defRPr/>
              </a:pPr>
              <a:t>11</a:t>
            </a:fld>
            <a:endParaRPr lang="en-US" altLang="ja-JP"/>
          </a:p>
        </p:txBody>
      </p:sp>
    </p:spTree>
    <p:extLst>
      <p:ext uri="{BB962C8B-B14F-4D97-AF65-F5344CB8AC3E}">
        <p14:creationId xmlns:p14="http://schemas.microsoft.com/office/powerpoint/2010/main" val="3899159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78296" y="334134"/>
            <a:ext cx="5025224" cy="443106"/>
          </a:xfrm>
        </p:spPr>
        <p:txBody>
          <a:bodyPr>
            <a:noAutofit/>
          </a:bodyPr>
          <a:lstStyle/>
          <a:p>
            <a:pPr eaLnBrk="1" hangingPunct="1"/>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売却・貸付の対象</a:t>
            </a:r>
          </a:p>
        </p:txBody>
      </p:sp>
      <p:sp>
        <p:nvSpPr>
          <p:cNvPr id="8" name="コンテンツ プレースホルダー 2"/>
          <p:cNvSpPr txBox="1">
            <a:spLocks/>
          </p:cNvSpPr>
          <p:nvPr/>
        </p:nvSpPr>
        <p:spPr>
          <a:xfrm>
            <a:off x="372398" y="1156779"/>
            <a:ext cx="6638002" cy="459986"/>
          </a:xfrm>
          <a:prstGeom prst="rect">
            <a:avLst/>
          </a:prstGeom>
        </p:spPr>
        <p:txBody>
          <a:bodyPr>
            <a:normAutofit fontScale="850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pP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どのような市有地を売却・貸付しているの？</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fontAlgn="auto">
              <a:spcAft>
                <a:spcPts val="0"/>
              </a:spcAft>
              <a:buFont typeface="Symbol" pitchFamily="18" charset="2"/>
              <a:buNone/>
            </a:pP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Picture 3" descr="C:\Users\tamaki\Desktop\川原町.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9754" y="1839009"/>
            <a:ext cx="2325484" cy="16701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tamaki\Desktop\sedai_bubb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9726" y="3806299"/>
            <a:ext cx="2625512" cy="2550031"/>
          </a:xfrm>
          <a:prstGeom prst="rect">
            <a:avLst/>
          </a:prstGeom>
          <a:noFill/>
          <a:extLst>
            <a:ext uri="{909E8E84-426E-40DD-AFC4-6F175D3DCCD1}">
              <a14:hiddenFill xmlns:a14="http://schemas.microsoft.com/office/drawing/2010/main">
                <a:solidFill>
                  <a:srgbClr val="FFFFFF"/>
                </a:solidFill>
              </a14:hiddenFill>
            </a:ext>
          </a:extLst>
        </p:spPr>
      </p:pic>
      <p:sp>
        <p:nvSpPr>
          <p:cNvPr id="11" name="コンテンツ プレースホルダー 2"/>
          <p:cNvSpPr txBox="1">
            <a:spLocks/>
          </p:cNvSpPr>
          <p:nvPr/>
        </p:nvSpPr>
        <p:spPr>
          <a:xfrm>
            <a:off x="372398" y="4247510"/>
            <a:ext cx="7751185" cy="1821986"/>
          </a:xfrm>
          <a:prstGeom prst="rect">
            <a:avLst/>
          </a:prstGeom>
          <a:ln>
            <a:solidFill>
              <a:schemeClr val="tx1"/>
            </a:solidFill>
          </a:ln>
        </p:spPr>
        <p:txBody>
          <a:bodyPr>
            <a:normAutofit fontScale="8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pPr>
            <a:r>
              <a:rPr lang="ja-JP" altLang="en-US" sz="2800" dirty="0" smtClean="0"/>
              <a:t>前橋市土地開発公社とは・・・</a:t>
            </a:r>
            <a:endParaRPr lang="en-US" altLang="ja-JP" sz="2800" dirty="0" smtClean="0"/>
          </a:p>
          <a:p>
            <a:pPr marL="0" indent="0" fontAlgn="auto">
              <a:spcAft>
                <a:spcPts val="0"/>
              </a:spcAft>
              <a:buFont typeface="Symbol" pitchFamily="18" charset="2"/>
              <a:buNone/>
            </a:pPr>
            <a:r>
              <a:rPr lang="ja-JP" altLang="en-US" sz="2600" dirty="0" smtClean="0"/>
              <a:t>前橋市の土地の価格高騰が続いていた時代（</a:t>
            </a:r>
            <a:r>
              <a:rPr lang="ja-JP" altLang="en-US" sz="2600" dirty="0" smtClean="0">
                <a:solidFill>
                  <a:srgbClr val="FF0000"/>
                </a:solidFill>
              </a:rPr>
              <a:t>高度経済成長期～バブル時代</a:t>
            </a:r>
            <a:r>
              <a:rPr lang="ja-JP" altLang="en-US" sz="2600" dirty="0" smtClean="0"/>
              <a:t>）に設立。前橋市の公共事業に必要な土地を取得し、前橋市の計画的なまちづくりに大きな役割を果たしていた。</a:t>
            </a:r>
            <a:endParaRPr lang="en-US" altLang="ja-JP" sz="2600" dirty="0" smtClean="0"/>
          </a:p>
          <a:p>
            <a:pPr marL="0" indent="0" fontAlgn="auto">
              <a:spcAft>
                <a:spcPts val="0"/>
              </a:spcAft>
              <a:buFont typeface="Symbol" pitchFamily="18" charset="2"/>
              <a:buNone/>
            </a:pPr>
            <a:r>
              <a:rPr lang="ja-JP" altLang="en-US" sz="3100" dirty="0" smtClean="0"/>
              <a:t>　　　　　</a:t>
            </a:r>
            <a:r>
              <a:rPr lang="ja-JP" altLang="en-US" sz="2600" dirty="0" smtClean="0"/>
              <a:t>昭和４７年　設立　　　　　　　　</a:t>
            </a:r>
            <a:r>
              <a:rPr lang="ja-JP" altLang="en-US" sz="2600" dirty="0" smtClean="0">
                <a:solidFill>
                  <a:srgbClr val="FF0000"/>
                </a:solidFill>
              </a:rPr>
              <a:t>平成２６年３月解散</a:t>
            </a:r>
            <a:endParaRPr lang="en-US" altLang="ja-JP" sz="2600" dirty="0" smtClean="0">
              <a:solidFill>
                <a:srgbClr val="FF0000"/>
              </a:solidFill>
            </a:endParaRPr>
          </a:p>
          <a:p>
            <a:pPr marL="0" indent="0" fontAlgn="auto">
              <a:spcAft>
                <a:spcPts val="0"/>
              </a:spcAft>
              <a:buFont typeface="Symbol" pitchFamily="18" charset="2"/>
              <a:buNone/>
            </a:pPr>
            <a:endParaRPr lang="en-US" altLang="ja-JP" sz="3100" dirty="0" smtClean="0"/>
          </a:p>
        </p:txBody>
      </p:sp>
      <p:sp>
        <p:nvSpPr>
          <p:cNvPr id="6" name="正方形/長方形 5"/>
          <p:cNvSpPr/>
          <p:nvPr/>
        </p:nvSpPr>
        <p:spPr>
          <a:xfrm>
            <a:off x="372398" y="2236639"/>
            <a:ext cx="8827328" cy="1569660"/>
          </a:xfrm>
          <a:prstGeom prst="rect">
            <a:avLst/>
          </a:prstGeom>
        </p:spPr>
        <p:txBody>
          <a:bodyPr wrap="square">
            <a:spAutoFit/>
          </a:bodyPr>
          <a:lstStyle/>
          <a:p>
            <a:pPr marL="0" indent="0" fontAlgn="auto">
              <a:spcAft>
                <a:spcPts val="0"/>
              </a:spcAft>
              <a:buFont typeface="Symbol" pitchFamily="18" charset="2"/>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公共の</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役割を果たし、今後活用の見込みのない</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市有地</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fontAlgn="auto">
              <a:spcAft>
                <a:spcPts val="0"/>
              </a:spcAft>
              <a:buFont typeface="Symbol" pitchFamily="18" charset="2"/>
              <a:buNone/>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例：公共施設の跡地、区画整理事業保留地、</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前橋市土地開発公社</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で取得した土地</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下矢印 6"/>
          <p:cNvSpPr/>
          <p:nvPr/>
        </p:nvSpPr>
        <p:spPr>
          <a:xfrm>
            <a:off x="3249478" y="1620348"/>
            <a:ext cx="755374" cy="437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12</a:t>
            </a:fld>
            <a:endParaRPr lang="en-US" altLang="ja-JP"/>
          </a:p>
        </p:txBody>
      </p:sp>
    </p:spTree>
    <p:extLst>
      <p:ext uri="{BB962C8B-B14F-4D97-AF65-F5344CB8AC3E}">
        <p14:creationId xmlns:p14="http://schemas.microsoft.com/office/powerpoint/2010/main" val="3936133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440792" y="255261"/>
            <a:ext cx="5058753" cy="916087"/>
          </a:xfrm>
          <a:prstGeom prst="rect">
            <a:avLst/>
          </a:prstGeom>
        </p:spPr>
        <p:txBody>
          <a:bodyP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売却・貸付の方法</a:t>
            </a:r>
          </a:p>
        </p:txBody>
      </p:sp>
      <p:sp>
        <p:nvSpPr>
          <p:cNvPr id="15" name="コンテンツ プレースホルダー 1"/>
          <p:cNvSpPr txBox="1">
            <a:spLocks/>
          </p:cNvSpPr>
          <p:nvPr/>
        </p:nvSpPr>
        <p:spPr>
          <a:xfrm>
            <a:off x="490430" y="1498681"/>
            <a:ext cx="5246581" cy="1290392"/>
          </a:xfrm>
          <a:prstGeom prst="rect">
            <a:avLst/>
          </a:prstGeom>
        </p:spPr>
        <p:txBody>
          <a:bodyPr>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市のホームページや広報に期間を決めて、売却する土地を公表。購入希望者を募り、その中で一番高く購入したいと希望した方に売却をする。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コンテンツ プレースホルダー 3"/>
          <p:cNvSpPr txBox="1">
            <a:spLocks/>
          </p:cNvSpPr>
          <p:nvPr/>
        </p:nvSpPr>
        <p:spPr>
          <a:xfrm>
            <a:off x="440792" y="1171348"/>
            <a:ext cx="5345858" cy="2098006"/>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None/>
            </a:pPr>
            <a:r>
              <a:rPr lang="en-US" altLang="ja-JP" dirty="0"/>
              <a:t/>
            </a:r>
            <a:br>
              <a:rPr lang="en-US" altLang="ja-JP" dirty="0"/>
            </a:br>
            <a:endParaRPr lang="en-US" altLang="ja-JP" dirty="0" smtClean="0"/>
          </a:p>
          <a:p>
            <a:pPr marL="0" indent="0" fontAlgn="auto">
              <a:spcAft>
                <a:spcPts val="0"/>
              </a:spcAft>
              <a:buFont typeface="Symbol" pitchFamily="18" charset="2"/>
              <a:buNone/>
            </a:pPr>
            <a:r>
              <a:rPr lang="en-US" altLang="ja-JP" dirty="0" smtClean="0"/>
              <a:t/>
            </a:r>
            <a:br>
              <a:rPr lang="en-US" altLang="ja-JP" dirty="0" smtClean="0"/>
            </a:br>
            <a:endParaRPr lang="en-US" altLang="ja-JP" dirty="0" smtClean="0"/>
          </a:p>
        </p:txBody>
      </p:sp>
      <p:sp>
        <p:nvSpPr>
          <p:cNvPr id="19" name="コンテンツ プレースホルダー 4"/>
          <p:cNvSpPr txBox="1">
            <a:spLocks/>
          </p:cNvSpPr>
          <p:nvPr/>
        </p:nvSpPr>
        <p:spPr>
          <a:xfrm>
            <a:off x="6664477" y="1104289"/>
            <a:ext cx="5318257" cy="1684784"/>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pPr>
            <a:endParaRPr lang="en-US" altLang="ja-JP" sz="2800" dirty="0" smtClean="0">
              <a:latin typeface="ＭＳ ゴシック" panose="020B0609070205080204" pitchFamily="49" charset="-128"/>
              <a:ea typeface="ＭＳ ゴシック" panose="020B0609070205080204" pitchFamily="49" charset="-128"/>
            </a:endParaRPr>
          </a:p>
        </p:txBody>
      </p:sp>
      <p:pic>
        <p:nvPicPr>
          <p:cNvPr id="20" name="Picture 2" descr="R:\寺澤\デスクトップ\PDFデータ\写真\現地写真\DSCF1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94" y="4756124"/>
            <a:ext cx="2831879" cy="183540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H:\gyomu\管財係\0011ファシリティマネジメント\080研修等\H30.6共愛学園講座\講座資料\ro-so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5499" y="2498507"/>
            <a:ext cx="1657956" cy="1320398"/>
          </a:xfrm>
          <a:prstGeom prst="rect">
            <a:avLst/>
          </a:prstGeom>
          <a:noFill/>
          <a:extLst>
            <a:ext uri="{909E8E84-426E-40DD-AFC4-6F175D3DCCD1}">
              <a14:hiddenFill xmlns:a14="http://schemas.microsoft.com/office/drawing/2010/main">
                <a:solidFill>
                  <a:srgbClr val="FFFFFF"/>
                </a:solidFill>
              </a14:hiddenFill>
            </a:ext>
          </a:extLst>
        </p:spPr>
      </p:pic>
      <p:sp>
        <p:nvSpPr>
          <p:cNvPr id="22" name="コンテンツ プレースホルダー 1"/>
          <p:cNvSpPr txBox="1">
            <a:spLocks/>
          </p:cNvSpPr>
          <p:nvPr/>
        </p:nvSpPr>
        <p:spPr>
          <a:xfrm>
            <a:off x="585216" y="2904919"/>
            <a:ext cx="4415003" cy="1930443"/>
          </a:xfrm>
          <a:prstGeom prst="rect">
            <a:avLst/>
          </a:prstGeom>
        </p:spPr>
        <p:txBody>
          <a:bodyPr>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売却までにすること</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0" indent="0" fontAlgn="auto">
              <a:spcAft>
                <a:spcPts val="0"/>
              </a:spcAft>
              <a:buFont typeface="Symbol" pitchFamily="18" charset="2"/>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売却できるところか調査する。</a:t>
            </a:r>
            <a:endPar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fontAlgn="auto">
              <a:spcAft>
                <a:spcPts val="0"/>
              </a:spcAft>
              <a:buFont typeface="Symbol" pitchFamily="18" charset="2"/>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・価格を決める。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fontAlgn="auto">
              <a:spcAft>
                <a:spcPts val="0"/>
              </a:spcAft>
              <a:buFont typeface="Symbol" pitchFamily="18" charset="2"/>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境界を決める。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fontAlgn="auto">
              <a:spcAft>
                <a:spcPts val="0"/>
              </a:spcAft>
              <a:buFont typeface="Symbol" pitchFamily="18" charset="2"/>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・売却の条件を決める。</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コンテンツ プレースホルダー 2"/>
          <p:cNvSpPr txBox="1">
            <a:spLocks/>
          </p:cNvSpPr>
          <p:nvPr/>
        </p:nvSpPr>
        <p:spPr>
          <a:xfrm>
            <a:off x="6219483" y="1479571"/>
            <a:ext cx="5243648" cy="934220"/>
          </a:xfrm>
          <a:prstGeom prst="rect">
            <a:avLst/>
          </a:prstGeom>
        </p:spPr>
        <p:txBody>
          <a:bodyPr>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公共施設跡地などを、スーパーやコンビニなどの店舗を継続的に運営してもらうことを条件に貸付をする。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下矢印 1"/>
          <p:cNvSpPr/>
          <p:nvPr/>
        </p:nvSpPr>
        <p:spPr>
          <a:xfrm>
            <a:off x="7722694" y="2570922"/>
            <a:ext cx="1010646" cy="12992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コンテンツ プレースホルダー 2"/>
          <p:cNvSpPr txBox="1">
            <a:spLocks/>
          </p:cNvSpPr>
          <p:nvPr/>
        </p:nvSpPr>
        <p:spPr>
          <a:xfrm>
            <a:off x="5548450" y="3911165"/>
            <a:ext cx="2345742" cy="389131"/>
          </a:xfrm>
          <a:prstGeom prst="rect">
            <a:avLst/>
          </a:prstGeom>
        </p:spPr>
        <p:txBody>
          <a:bodyPr>
            <a:normAutofit fontScale="850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lgn="ctr" fontAlgn="auto">
              <a:spcAft>
                <a:spcPts val="0"/>
              </a:spcAft>
              <a:buFont typeface="Symbol" pitchFamily="18" charset="2"/>
              <a:buNone/>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市のメリット</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6" name="コンテンツ プレースホルダー 2"/>
          <p:cNvSpPr txBox="1">
            <a:spLocks/>
          </p:cNvSpPr>
          <p:nvPr/>
        </p:nvSpPr>
        <p:spPr>
          <a:xfrm>
            <a:off x="5597355" y="5061632"/>
            <a:ext cx="2511394" cy="389131"/>
          </a:xfrm>
          <a:prstGeom prst="rect">
            <a:avLst/>
          </a:prstGeom>
        </p:spPr>
        <p:txBody>
          <a:bodyPr>
            <a:normAutofit fontScale="850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None/>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借主のメリット</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16386" name="Picture 2" descr="H:\gyomu\管財係\0011ファシリティマネジメント\080研修等\H30.6共愛学園講座\講座資料\beisiaiwagam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3911" y="2498508"/>
            <a:ext cx="2685404" cy="1412658"/>
          </a:xfrm>
          <a:prstGeom prst="rect">
            <a:avLst/>
          </a:prstGeom>
          <a:noFill/>
          <a:extLst>
            <a:ext uri="{909E8E84-426E-40DD-AFC4-6F175D3DCCD1}">
              <a14:hiddenFill xmlns:a14="http://schemas.microsoft.com/office/drawing/2010/main">
                <a:solidFill>
                  <a:srgbClr val="FFFFFF"/>
                </a:solidFill>
              </a14:hiddenFill>
            </a:ext>
          </a:extLst>
        </p:spPr>
      </p:pic>
      <p:sp>
        <p:nvSpPr>
          <p:cNvPr id="27" name="コンテンツ プレースホルダー 1"/>
          <p:cNvSpPr txBox="1">
            <a:spLocks/>
          </p:cNvSpPr>
          <p:nvPr/>
        </p:nvSpPr>
        <p:spPr>
          <a:xfrm>
            <a:off x="321522" y="951937"/>
            <a:ext cx="4184217" cy="496353"/>
          </a:xfrm>
          <a:prstGeom prst="rect">
            <a:avLst/>
          </a:prstGeom>
        </p:spPr>
        <p:txBody>
          <a:bodyPr>
            <a:no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lnSpc>
                <a:spcPct val="170000"/>
              </a:lnSpc>
              <a:spcAft>
                <a:spcPts val="0"/>
              </a:spcAft>
              <a:buFont typeface="Symbol" pitchFamily="18" charset="2"/>
              <a:buNone/>
            </a:pP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一般競争入札による</a:t>
            </a:r>
            <a:r>
              <a:rPr lang="ja-JP" altLang="en-US"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売却</a:t>
            </a:r>
            <a:endParaRPr lang="en-US" altLang="ja-JP"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コンテンツ プレースホルダー 1"/>
          <p:cNvSpPr txBox="1">
            <a:spLocks/>
          </p:cNvSpPr>
          <p:nvPr/>
        </p:nvSpPr>
        <p:spPr>
          <a:xfrm>
            <a:off x="6096001" y="923171"/>
            <a:ext cx="4702630" cy="496353"/>
          </a:xfrm>
          <a:prstGeom prst="rect">
            <a:avLst/>
          </a:prstGeom>
        </p:spPr>
        <p:txBody>
          <a:bodyPr>
            <a:no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lnSpc>
                <a:spcPct val="170000"/>
              </a:lnSpc>
              <a:spcAft>
                <a:spcPts val="0"/>
              </a:spcAft>
              <a:buNone/>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　事業用定期借地契約による</a:t>
            </a:r>
            <a:r>
              <a:rPr lang="ja-JP" altLang="en-US" sz="2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貸付</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1446FDBC-BDA7-4AE8-89B0-DD3164FCA8E7}" type="slidenum">
              <a:rPr lang="ja-JP" altLang="en-US" smtClean="0"/>
              <a:pPr>
                <a:defRPr/>
              </a:pPr>
              <a:t>13</a:t>
            </a:fld>
            <a:endParaRPr lang="en-US" altLang="ja-JP"/>
          </a:p>
        </p:txBody>
      </p:sp>
    </p:spTree>
    <p:extLst>
      <p:ext uri="{BB962C8B-B14F-4D97-AF65-F5344CB8AC3E}">
        <p14:creationId xmlns:p14="http://schemas.microsoft.com/office/powerpoint/2010/main" val="123231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78691" y="306904"/>
            <a:ext cx="4327048"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a:t>
            </a: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の守備範囲</a:t>
            </a:r>
          </a:p>
        </p:txBody>
      </p:sp>
      <p:sp>
        <p:nvSpPr>
          <p:cNvPr id="22" name="タイトル 1"/>
          <p:cNvSpPr txBox="1">
            <a:spLocks/>
          </p:cNvSpPr>
          <p:nvPr/>
        </p:nvSpPr>
        <p:spPr>
          <a:xfrm>
            <a:off x="178690" y="1033935"/>
            <a:ext cx="3942735" cy="344291"/>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法律による行政の原理</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タイトル 1"/>
          <p:cNvSpPr txBox="1">
            <a:spLocks/>
          </p:cNvSpPr>
          <p:nvPr/>
        </p:nvSpPr>
        <p:spPr>
          <a:xfrm>
            <a:off x="212032" y="2223198"/>
            <a:ext cx="2000865" cy="374228"/>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全部留保説</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タイトル 1"/>
          <p:cNvSpPr txBox="1">
            <a:spLocks/>
          </p:cNvSpPr>
          <p:nvPr/>
        </p:nvSpPr>
        <p:spPr>
          <a:xfrm>
            <a:off x="235117" y="3211015"/>
            <a:ext cx="1977780" cy="340568"/>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権力留保説</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タイトル 1"/>
          <p:cNvSpPr txBox="1">
            <a:spLocks/>
          </p:cNvSpPr>
          <p:nvPr/>
        </p:nvSpPr>
        <p:spPr>
          <a:xfrm>
            <a:off x="238322" y="4167573"/>
            <a:ext cx="1927979" cy="377656"/>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侵害留保説</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図表 4"/>
          <p:cNvGraphicFramePr/>
          <p:nvPr>
            <p:extLst>
              <p:ext uri="{D42A27DB-BD31-4B8C-83A1-F6EECF244321}">
                <p14:modId xmlns:p14="http://schemas.microsoft.com/office/powerpoint/2010/main" val="2924839999"/>
              </p:ext>
            </p:extLst>
          </p:nvPr>
        </p:nvGraphicFramePr>
        <p:xfrm>
          <a:off x="7661966" y="738704"/>
          <a:ext cx="4183268" cy="5222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タイトル 1"/>
          <p:cNvSpPr txBox="1">
            <a:spLocks/>
          </p:cNvSpPr>
          <p:nvPr/>
        </p:nvSpPr>
        <p:spPr>
          <a:xfrm>
            <a:off x="235117" y="3559569"/>
            <a:ext cx="7620219" cy="4776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spcAft>
                <a:spcPts val="0"/>
              </a:spcAft>
            </a:pPr>
            <a:r>
              <a:rPr lang="ja-JP" altLang="en-US" sz="1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権力的行為形式で行われる行政活動には法律の根拠が必要である。</a:t>
            </a:r>
            <a:endParaRPr lang="en-US" altLang="ja-JP" sz="1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タイトル 1"/>
          <p:cNvSpPr txBox="1">
            <a:spLocks/>
          </p:cNvSpPr>
          <p:nvPr/>
        </p:nvSpPr>
        <p:spPr>
          <a:xfrm>
            <a:off x="212032" y="2597426"/>
            <a:ext cx="6056243" cy="4776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spcAft>
                <a:spcPts val="0"/>
              </a:spcAft>
            </a:pPr>
            <a:r>
              <a:rPr lang="ja-JP" altLang="en-US" sz="1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行政活動の全部において法律の授権が必要である。</a:t>
            </a:r>
            <a:endParaRPr lang="en-US" altLang="ja-JP" sz="1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タイトル 1"/>
          <p:cNvSpPr txBox="1">
            <a:spLocks/>
          </p:cNvSpPr>
          <p:nvPr/>
        </p:nvSpPr>
        <p:spPr>
          <a:xfrm>
            <a:off x="245167" y="4545229"/>
            <a:ext cx="7484493" cy="4776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spcAft>
                <a:spcPts val="0"/>
              </a:spcAft>
            </a:pPr>
            <a:r>
              <a:rPr lang="ja-JP" altLang="en-US" sz="1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個人の権利又は自由の侵害にわたる場合は法律の根拠が必要である。</a:t>
            </a:r>
            <a:endParaRPr lang="en-US" altLang="ja-JP" sz="1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タイトル 1"/>
          <p:cNvSpPr txBox="1">
            <a:spLocks/>
          </p:cNvSpPr>
          <p:nvPr/>
        </p:nvSpPr>
        <p:spPr>
          <a:xfrm>
            <a:off x="178689" y="1497495"/>
            <a:ext cx="6771861" cy="4776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spcAft>
                <a:spcPts val="0"/>
              </a:spcAft>
            </a:pPr>
            <a:r>
              <a:rPr lang="ja-JP" altLang="en-US" sz="1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行政活動は、国民の代表である国会が定める法律に従ってのみ行われなければならない。＝　行政の自己判断</a:t>
            </a:r>
            <a:r>
              <a:rPr lang="en-US" altLang="ja-JP" sz="1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8" name="タイトル 1"/>
          <p:cNvSpPr txBox="1">
            <a:spLocks/>
          </p:cNvSpPr>
          <p:nvPr/>
        </p:nvSpPr>
        <p:spPr>
          <a:xfrm>
            <a:off x="2262483" y="3211015"/>
            <a:ext cx="1040294" cy="4776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有力説</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タイトル 1"/>
          <p:cNvSpPr txBox="1">
            <a:spLocks/>
          </p:cNvSpPr>
          <p:nvPr/>
        </p:nvSpPr>
        <p:spPr>
          <a:xfrm>
            <a:off x="2206757" y="4211059"/>
            <a:ext cx="1526936" cy="4776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判例・実務</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タイトル 1"/>
          <p:cNvSpPr txBox="1">
            <a:spLocks/>
          </p:cNvSpPr>
          <p:nvPr/>
        </p:nvSpPr>
        <p:spPr>
          <a:xfrm>
            <a:off x="397567" y="5373490"/>
            <a:ext cx="6970642" cy="4776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spcAft>
                <a:spcPts val="0"/>
              </a:spcAft>
            </a:pPr>
            <a:r>
              <a:rPr lang="ja-JP" altLang="en-US"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行政による守備範囲は、時代とともに広がっている。</a:t>
            </a:r>
            <a:endParaRPr lang="en-US" altLang="ja-JP"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14</a:t>
            </a:fld>
            <a:endParaRPr lang="en-US" altLang="ja-JP"/>
          </a:p>
        </p:txBody>
      </p:sp>
    </p:spTree>
    <p:extLst>
      <p:ext uri="{BB962C8B-B14F-4D97-AF65-F5344CB8AC3E}">
        <p14:creationId xmlns:p14="http://schemas.microsoft.com/office/powerpoint/2010/main" val="1988832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05671" y="965190"/>
            <a:ext cx="2735093"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旧嶺小学校</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 name="タイトル 1"/>
          <p:cNvSpPr txBox="1">
            <a:spLocks/>
          </p:cNvSpPr>
          <p:nvPr/>
        </p:nvSpPr>
        <p:spPr>
          <a:xfrm>
            <a:off x="178691" y="306904"/>
            <a:ext cx="5281206"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跡地活用・貸付事例</a:t>
            </a:r>
          </a:p>
        </p:txBody>
      </p:sp>
      <p:sp>
        <p:nvSpPr>
          <p:cNvPr id="26" name="タイトル 1"/>
          <p:cNvSpPr txBox="1">
            <a:spLocks/>
          </p:cNvSpPr>
          <p:nvPr/>
        </p:nvSpPr>
        <p:spPr>
          <a:xfrm>
            <a:off x="450218" y="1603626"/>
            <a:ext cx="2957284" cy="1227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①児童数減少等に伴い、</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近隣の学校に統合</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②赤城山麓の市街化</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調整区域に立地</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タイトル 1"/>
          <p:cNvSpPr txBox="1">
            <a:spLocks/>
          </p:cNvSpPr>
          <p:nvPr/>
        </p:nvSpPr>
        <p:spPr>
          <a:xfrm>
            <a:off x="6453811" y="952050"/>
            <a:ext cx="2093840"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英語村</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1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2460" y="1961086"/>
            <a:ext cx="1973711" cy="12161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4298" y="560714"/>
            <a:ext cx="1735623" cy="80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7651" y="349773"/>
            <a:ext cx="1418833" cy="141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タイトル 1"/>
          <p:cNvSpPr txBox="1">
            <a:spLocks/>
          </p:cNvSpPr>
          <p:nvPr/>
        </p:nvSpPr>
        <p:spPr>
          <a:xfrm>
            <a:off x="5486401" y="2569137"/>
            <a:ext cx="6122503" cy="7496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入国審査」「ホームステイ」「料理</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」など場面</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に応じた雰囲気</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、座学</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では</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味わえない英語</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体験</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学習</a:t>
            </a:r>
            <a:endPar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タイトル 1"/>
          <p:cNvSpPr txBox="1">
            <a:spLocks/>
          </p:cNvSpPr>
          <p:nvPr/>
        </p:nvSpPr>
        <p:spPr>
          <a:xfrm>
            <a:off x="5486400" y="1889158"/>
            <a:ext cx="6122503" cy="656934"/>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英語を使い、楽しく活動しながら、英語を学ぶ</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タイトル 1"/>
          <p:cNvSpPr txBox="1">
            <a:spLocks/>
          </p:cNvSpPr>
          <p:nvPr/>
        </p:nvSpPr>
        <p:spPr>
          <a:xfrm>
            <a:off x="131176" y="3647278"/>
            <a:ext cx="3684461"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旧粕川保健センター</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2" name="タイトル 1"/>
          <p:cNvSpPr txBox="1">
            <a:spLocks/>
          </p:cNvSpPr>
          <p:nvPr/>
        </p:nvSpPr>
        <p:spPr>
          <a:xfrm>
            <a:off x="494765" y="4399531"/>
            <a:ext cx="2957284" cy="1227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①児童数減少等に伴い、</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近隣の学校に統合</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②赤城山麓の市街化</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調整区域に立地</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タイトル 1"/>
          <p:cNvSpPr txBox="1">
            <a:spLocks/>
          </p:cNvSpPr>
          <p:nvPr/>
        </p:nvSpPr>
        <p:spPr>
          <a:xfrm>
            <a:off x="7163226" y="3647278"/>
            <a:ext cx="2093841"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コンビニ</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1" name="タイトル 1"/>
          <p:cNvSpPr txBox="1">
            <a:spLocks/>
          </p:cNvSpPr>
          <p:nvPr/>
        </p:nvSpPr>
        <p:spPr>
          <a:xfrm>
            <a:off x="7170276" y="5136308"/>
            <a:ext cx="3931104" cy="656934"/>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特産品コーナーを設置した地域連携型コンビニ</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2049" y="4285714"/>
            <a:ext cx="1758288" cy="1179061"/>
          </a:xfrm>
          <a:prstGeom prst="rect">
            <a:avLst/>
          </a:prstGeom>
          <a:ln w="15875">
            <a:solidFill>
              <a:schemeClr val="tx1"/>
            </a:solidFill>
          </a:ln>
        </p:spPr>
      </p:pic>
      <p:pic>
        <p:nvPicPr>
          <p:cNvPr id="14338" name="Picture 2" descr="H:\gyomu\管財係\0011ファシリティマネジメント\080研修等\H30.6共愛学園講座\講座資料\ro-son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35828" y="3417760"/>
            <a:ext cx="2163109" cy="1620718"/>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pPr>
              <a:defRPr/>
            </a:pPr>
            <a:fld id="{1446FDBC-BDA7-4AE8-89B0-DD3164FCA8E7}" type="slidenum">
              <a:rPr lang="ja-JP" altLang="en-US" smtClean="0"/>
              <a:pPr>
                <a:defRPr/>
              </a:pPr>
              <a:t>15</a:t>
            </a:fld>
            <a:endParaRPr lang="en-US" altLang="ja-JP"/>
          </a:p>
        </p:txBody>
      </p:sp>
    </p:spTree>
    <p:extLst>
      <p:ext uri="{BB962C8B-B14F-4D97-AF65-F5344CB8AC3E}">
        <p14:creationId xmlns:p14="http://schemas.microsoft.com/office/powerpoint/2010/main" val="482821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387625" y="4230587"/>
            <a:ext cx="4795682" cy="19364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txBox="1">
            <a:spLocks/>
          </p:cNvSpPr>
          <p:nvPr/>
        </p:nvSpPr>
        <p:spPr>
          <a:xfrm>
            <a:off x="178691" y="303486"/>
            <a:ext cx="4459570"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跡地利活用事例</a:t>
            </a:r>
          </a:p>
        </p:txBody>
      </p:sp>
      <p:sp>
        <p:nvSpPr>
          <p:cNvPr id="19" name="タイトル 1"/>
          <p:cNvSpPr txBox="1">
            <a:spLocks/>
          </p:cNvSpPr>
          <p:nvPr/>
        </p:nvSpPr>
        <p:spPr>
          <a:xfrm>
            <a:off x="477077" y="1683025"/>
            <a:ext cx="11151917" cy="2425149"/>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spcAft>
                <a:spcPts val="0"/>
              </a:spcAft>
            </a:pPr>
            <a:r>
              <a:rPr lang="ja-JP" altLang="en-US"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a:t>
            </a: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事業者との間で行う対話型調査のこと。</a:t>
            </a:r>
            <a:endParaRPr lang="en-US" altLang="ja-JP"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Aft>
                <a:spcPts val="0"/>
              </a:spcAft>
            </a:pP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官民の歩み寄りにより、</a:t>
            </a:r>
            <a:r>
              <a:rPr lang="ja-JP" altLang="en-US"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事業成立の確実性を高める</a:t>
            </a: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とともに、</a:t>
            </a:r>
            <a:r>
              <a:rPr lang="ja-JP" altLang="en-US"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行政だけでは考えられなかったアイデア</a:t>
            </a: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による資産の有効活用が可能に！！</a:t>
            </a:r>
            <a:endParaRPr lang="ja-JP" altLang="en-US"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タイトル 1"/>
          <p:cNvSpPr txBox="1">
            <a:spLocks/>
          </p:cNvSpPr>
          <p:nvPr/>
        </p:nvSpPr>
        <p:spPr>
          <a:xfrm>
            <a:off x="477078" y="913331"/>
            <a:ext cx="6665843" cy="9552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ｻｳﾝﾃﾞｨﾝｸﾞ型市場調査とは？</a:t>
            </a:r>
            <a:endParaRPr lang="en-US" altLang="ja-JP"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タイトル 1"/>
          <p:cNvSpPr txBox="1">
            <a:spLocks/>
          </p:cNvSpPr>
          <p:nvPr/>
        </p:nvSpPr>
        <p:spPr>
          <a:xfrm>
            <a:off x="1789040" y="4189890"/>
            <a:ext cx="1813946" cy="477612"/>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これまで</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1"/>
          <p:cNvSpPr txBox="1">
            <a:spLocks/>
          </p:cNvSpPr>
          <p:nvPr/>
        </p:nvSpPr>
        <p:spPr>
          <a:xfrm>
            <a:off x="3042977" y="5138616"/>
            <a:ext cx="1835426" cy="4776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縦割り行政</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2042221" y="5661033"/>
            <a:ext cx="1269003" cy="3848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お堅い</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タイトル 1"/>
          <p:cNvSpPr txBox="1">
            <a:spLocks/>
          </p:cNvSpPr>
          <p:nvPr/>
        </p:nvSpPr>
        <p:spPr>
          <a:xfrm>
            <a:off x="854763" y="4945392"/>
            <a:ext cx="1553713" cy="4320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行政主導</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タイトル 1"/>
          <p:cNvSpPr txBox="1">
            <a:spLocks/>
          </p:cNvSpPr>
          <p:nvPr/>
        </p:nvSpPr>
        <p:spPr>
          <a:xfrm>
            <a:off x="2408476" y="4776560"/>
            <a:ext cx="1269003" cy="3848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古い</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pPr>
              <a:defRPr/>
            </a:pPr>
            <a:fld id="{1446FDBC-BDA7-4AE8-89B0-DD3164FCA8E7}" type="slidenum">
              <a:rPr lang="ja-JP" altLang="en-US" smtClean="0"/>
              <a:pPr>
                <a:defRPr/>
              </a:pPr>
              <a:t>16</a:t>
            </a:fld>
            <a:endParaRPr lang="en-US" altLang="ja-JP"/>
          </a:p>
        </p:txBody>
      </p:sp>
    </p:spTree>
    <p:extLst>
      <p:ext uri="{BB962C8B-B14F-4D97-AF65-F5344CB8AC3E}">
        <p14:creationId xmlns:p14="http://schemas.microsoft.com/office/powerpoint/2010/main" val="2488119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78691" y="306904"/>
            <a:ext cx="4327048"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開店までの流れ</a:t>
            </a:r>
          </a:p>
        </p:txBody>
      </p:sp>
      <p:sp>
        <p:nvSpPr>
          <p:cNvPr id="2" name="下矢印 1"/>
          <p:cNvSpPr/>
          <p:nvPr/>
        </p:nvSpPr>
        <p:spPr>
          <a:xfrm>
            <a:off x="102750" y="866205"/>
            <a:ext cx="3793389" cy="4487508"/>
          </a:xfrm>
          <a:prstGeom prst="downArrow">
            <a:avLst>
              <a:gd name="adj1" fmla="val 45108"/>
              <a:gd name="adj2" fmla="val 7729"/>
            </a:avLst>
          </a:pr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タイトル 1"/>
          <p:cNvSpPr txBox="1">
            <a:spLocks/>
          </p:cNvSpPr>
          <p:nvPr/>
        </p:nvSpPr>
        <p:spPr>
          <a:xfrm>
            <a:off x="4334867" y="203586"/>
            <a:ext cx="4517585"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～旧粕川保健センターの場合～</a:t>
            </a:r>
            <a:endParaRPr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タイトル 1"/>
          <p:cNvSpPr txBox="1">
            <a:spLocks/>
          </p:cNvSpPr>
          <p:nvPr/>
        </p:nvSpPr>
        <p:spPr>
          <a:xfrm>
            <a:off x="425547" y="2601406"/>
            <a:ext cx="3185669" cy="503460"/>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建物解体・関係機関調整</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タイトル 1"/>
          <p:cNvSpPr txBox="1">
            <a:spLocks/>
          </p:cNvSpPr>
          <p:nvPr/>
        </p:nvSpPr>
        <p:spPr>
          <a:xfrm>
            <a:off x="425547" y="1761477"/>
            <a:ext cx="3185669" cy="503460"/>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条件整理・公募</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タイトル 1"/>
          <p:cNvSpPr txBox="1">
            <a:spLocks/>
          </p:cNvSpPr>
          <p:nvPr/>
        </p:nvSpPr>
        <p:spPr>
          <a:xfrm>
            <a:off x="425547" y="4430358"/>
            <a:ext cx="3185669" cy="503460"/>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開店準備・建設</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タイトル 1"/>
          <p:cNvSpPr txBox="1">
            <a:spLocks/>
          </p:cNvSpPr>
          <p:nvPr/>
        </p:nvSpPr>
        <p:spPr>
          <a:xfrm>
            <a:off x="425545" y="5476636"/>
            <a:ext cx="3185669" cy="503460"/>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開店</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タイトル 1"/>
          <p:cNvSpPr txBox="1">
            <a:spLocks/>
          </p:cNvSpPr>
          <p:nvPr/>
        </p:nvSpPr>
        <p:spPr>
          <a:xfrm>
            <a:off x="425547" y="866205"/>
            <a:ext cx="3185669" cy="503460"/>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ｻｳﾝﾃﾞｨﾝｸﾞ型市場調査</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1"/>
          <p:cNvSpPr txBox="1">
            <a:spLocks/>
          </p:cNvSpPr>
          <p:nvPr/>
        </p:nvSpPr>
        <p:spPr>
          <a:xfrm>
            <a:off x="425546" y="3456564"/>
            <a:ext cx="3185669" cy="503460"/>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賃貸借契約</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4" name="Picture 2" descr="H:\gyomu\管財係\0011ファシリティマネジメント\080研修等\H30.6共愛学園講座\講座資料\困り顔.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659" y="4469542"/>
            <a:ext cx="2063066" cy="1768342"/>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pPr>
              <a:defRPr/>
            </a:pPr>
            <a:fld id="{1446FDBC-BDA7-4AE8-89B0-DD3164FCA8E7}" type="slidenum">
              <a:rPr lang="ja-JP" altLang="en-US" smtClean="0"/>
              <a:pPr>
                <a:defRPr/>
              </a:pPr>
              <a:t>17</a:t>
            </a:fld>
            <a:endParaRPr lang="en-US" altLang="ja-JP"/>
          </a:p>
        </p:txBody>
      </p:sp>
    </p:spTree>
    <p:extLst>
      <p:ext uri="{BB962C8B-B14F-4D97-AF65-F5344CB8AC3E}">
        <p14:creationId xmlns:p14="http://schemas.microsoft.com/office/powerpoint/2010/main" val="574797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1481151" y="3441167"/>
            <a:ext cx="6885277" cy="431800"/>
          </a:xfrm>
        </p:spPr>
        <p:txBody>
          <a:bodyPr>
            <a:noAutofit/>
          </a:bodyPr>
          <a:lstStyle/>
          <a:p>
            <a:pPr eaLnBrk="1" hangingPunct="1"/>
            <a:r>
              <a:rPr lang="ja-JP" altLang="en-US" sz="6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　施設のお話</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18</a:t>
            </a:fld>
            <a:endParaRPr lang="en-US" altLang="ja-JP"/>
          </a:p>
        </p:txBody>
      </p:sp>
    </p:spTree>
    <p:extLst>
      <p:ext uri="{BB962C8B-B14F-4D97-AF65-F5344CB8AC3E}">
        <p14:creationId xmlns:p14="http://schemas.microsoft.com/office/powerpoint/2010/main" val="3778916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78296" y="334134"/>
            <a:ext cx="5022574"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市有施設の総床面積</a:t>
            </a:r>
          </a:p>
        </p:txBody>
      </p:sp>
      <p:sp>
        <p:nvSpPr>
          <p:cNvPr id="4" name="タイトル 1"/>
          <p:cNvSpPr txBox="1">
            <a:spLocks/>
          </p:cNvSpPr>
          <p:nvPr/>
        </p:nvSpPr>
        <p:spPr>
          <a:xfrm>
            <a:off x="-553278" y="3885499"/>
            <a:ext cx="668572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東京ドーム何個分？　</a:t>
            </a:r>
          </a:p>
        </p:txBody>
      </p:sp>
      <p:sp>
        <p:nvSpPr>
          <p:cNvPr id="7" name="タイトル 1"/>
          <p:cNvSpPr txBox="1">
            <a:spLocks/>
          </p:cNvSpPr>
          <p:nvPr/>
        </p:nvSpPr>
        <p:spPr>
          <a:xfrm>
            <a:off x="374375" y="2601778"/>
            <a:ext cx="3438939"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全体面積は？　</a:t>
            </a:r>
          </a:p>
        </p:txBody>
      </p:sp>
      <p:sp>
        <p:nvSpPr>
          <p:cNvPr id="8" name="タイトル 1"/>
          <p:cNvSpPr txBox="1">
            <a:spLocks/>
          </p:cNvSpPr>
          <p:nvPr/>
        </p:nvSpPr>
        <p:spPr>
          <a:xfrm>
            <a:off x="-92765" y="4813815"/>
            <a:ext cx="668572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グリーンドーム何個分？　</a:t>
            </a:r>
          </a:p>
        </p:txBody>
      </p:sp>
      <p:sp>
        <p:nvSpPr>
          <p:cNvPr id="10" name="スライド番号プレースホルダー 9"/>
          <p:cNvSpPr>
            <a:spLocks noGrp="1"/>
          </p:cNvSpPr>
          <p:nvPr>
            <p:ph type="sldNum" sz="quarter" idx="12"/>
          </p:nvPr>
        </p:nvSpPr>
        <p:spPr/>
        <p:txBody>
          <a:bodyPr/>
          <a:lstStyle/>
          <a:p>
            <a:pPr>
              <a:defRPr/>
            </a:pPr>
            <a:fld id="{1446FDBC-BDA7-4AE8-89B0-DD3164FCA8E7}" type="slidenum">
              <a:rPr lang="ja-JP" altLang="en-US" smtClean="0"/>
              <a:pPr>
                <a:defRPr/>
              </a:pPr>
              <a:t>19</a:t>
            </a:fld>
            <a:endParaRPr lang="en-US" altLang="ja-JP"/>
          </a:p>
        </p:txBody>
      </p:sp>
    </p:spTree>
    <p:extLst>
      <p:ext uri="{BB962C8B-B14F-4D97-AF65-F5344CB8AC3E}">
        <p14:creationId xmlns:p14="http://schemas.microsoft.com/office/powerpoint/2010/main" val="1604384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a:spLocks noGrp="1"/>
          </p:cNvSpPr>
          <p:nvPr>
            <p:ph type="title" idx="4294967295"/>
          </p:nvPr>
        </p:nvSpPr>
        <p:spPr>
          <a:xfrm>
            <a:off x="405733" y="208885"/>
            <a:ext cx="5346482" cy="431800"/>
          </a:xfrm>
        </p:spPr>
        <p:txBody>
          <a:bodyPr>
            <a:noAutofit/>
          </a:bodyPr>
          <a:lstStyle/>
          <a:p>
            <a:pPr eaLnBrk="1" hangingPunct="1"/>
            <a:r>
              <a:rPr lang="ja-JP" altLang="en-US" sz="4000" dirty="0" smtClean="0">
                <a:solidFill>
                  <a:schemeClr val="tx1"/>
                </a:solidFill>
                <a:latin typeface="HGSｺﾞｼｯｸE" panose="020B0900000000000000" pitchFamily="50" charset="-128"/>
                <a:ea typeface="HGSｺﾞｼｯｸE" panose="020B0900000000000000" pitchFamily="50" charset="-128"/>
              </a:rPr>
              <a:t>本日お話しする内容</a:t>
            </a:r>
          </a:p>
        </p:txBody>
      </p:sp>
      <p:sp>
        <p:nvSpPr>
          <p:cNvPr id="9" name="コンテンツ プレースホルダー 2"/>
          <p:cNvSpPr txBox="1">
            <a:spLocks/>
          </p:cNvSpPr>
          <p:nvPr/>
        </p:nvSpPr>
        <p:spPr bwMode="auto">
          <a:xfrm>
            <a:off x="469528" y="940905"/>
            <a:ext cx="10865487" cy="48370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eaLnBrk="1" hangingPunct="1">
              <a:buFont typeface="Wingdings" pitchFamily="2" charset="2"/>
              <a:buNone/>
            </a:pPr>
            <a:r>
              <a:rPr lang="ja-JP" altLang="en-US" sz="3000" kern="0" dirty="0" smtClean="0">
                <a:latin typeface="メイリオ" panose="020B0604030504040204" pitchFamily="50" charset="-128"/>
                <a:ea typeface="メイリオ" panose="020B0604030504040204" pitchFamily="50" charset="-128"/>
                <a:cs typeface="メイリオ" panose="020B0604030504040204" pitchFamily="50" charset="-128"/>
              </a:rPr>
              <a:t>１　前橋市について</a:t>
            </a:r>
            <a:endParaRPr lang="en-US" altLang="ja-JP" sz="30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pPr>
            <a:r>
              <a:rPr lang="ja-JP" altLang="en-US" sz="3000" kern="0" dirty="0" smtClean="0">
                <a:latin typeface="メイリオ" panose="020B0604030504040204" pitchFamily="50" charset="-128"/>
                <a:ea typeface="メイリオ" panose="020B0604030504040204" pitchFamily="50" charset="-128"/>
                <a:cs typeface="メイリオ" panose="020B0604030504040204" pitchFamily="50" charset="-128"/>
              </a:rPr>
              <a:t>２　ＦＭとは</a:t>
            </a:r>
            <a:endParaRPr lang="en-US" altLang="ja-JP" sz="30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pPr>
            <a:r>
              <a:rPr lang="ja-JP" altLang="en-US" sz="3000" kern="0" dirty="0" smtClean="0">
                <a:latin typeface="メイリオ" panose="020B0604030504040204" pitchFamily="50" charset="-128"/>
                <a:ea typeface="メイリオ" panose="020B0604030504040204" pitchFamily="50" charset="-128"/>
                <a:cs typeface="メイリオ" panose="020B0604030504040204" pitchFamily="50" charset="-128"/>
              </a:rPr>
              <a:t>３　土地のお話</a:t>
            </a:r>
            <a:endParaRPr lang="en-US" altLang="ja-JP" sz="30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pPr>
            <a:r>
              <a:rPr lang="ja-JP" altLang="en-US" sz="3000" kern="0" dirty="0" smtClean="0">
                <a:latin typeface="メイリオ" panose="020B0604030504040204" pitchFamily="50" charset="-128"/>
                <a:ea typeface="メイリオ" panose="020B0604030504040204" pitchFamily="50" charset="-128"/>
                <a:cs typeface="メイリオ" panose="020B0604030504040204" pitchFamily="50" charset="-128"/>
              </a:rPr>
              <a:t>４　施設のお話</a:t>
            </a:r>
            <a:endParaRPr lang="en-US" altLang="ja-JP" sz="30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pPr>
            <a:r>
              <a:rPr lang="ja-JP" altLang="en-US" sz="3000" kern="0" dirty="0" smtClean="0">
                <a:latin typeface="メイリオ" panose="020B0604030504040204" pitchFamily="50" charset="-128"/>
                <a:ea typeface="メイリオ" panose="020B0604030504040204" pitchFamily="50" charset="-128"/>
                <a:cs typeface="メイリオ" panose="020B0604030504040204" pitchFamily="50" charset="-128"/>
              </a:rPr>
              <a:t>５　更新問題</a:t>
            </a:r>
            <a:endParaRPr lang="en-US" altLang="ja-JP" sz="30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pPr>
            <a:r>
              <a:rPr lang="ja-JP" altLang="en-US" sz="3000" kern="0" dirty="0" smtClean="0">
                <a:latin typeface="メイリオ" panose="020B0604030504040204" pitchFamily="50" charset="-128"/>
                <a:ea typeface="メイリオ" panose="020B0604030504040204" pitchFamily="50" charset="-128"/>
                <a:cs typeface="メイリオ" panose="020B0604030504040204" pitchFamily="50" charset="-128"/>
              </a:rPr>
              <a:t>６　適正管理</a:t>
            </a:r>
            <a:endParaRPr lang="en-US" altLang="ja-JP" sz="30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pPr>
            <a:r>
              <a:rPr lang="ja-JP" altLang="en-US" sz="3000" kern="0" dirty="0" smtClean="0">
                <a:latin typeface="メイリオ" panose="020B0604030504040204" pitchFamily="50" charset="-128"/>
                <a:ea typeface="メイリオ" panose="020B0604030504040204" pitchFamily="50" charset="-128"/>
                <a:cs typeface="メイリオ" panose="020B0604030504040204" pitchFamily="50" charset="-128"/>
              </a:rPr>
              <a:t>７　長寿命化の推進</a:t>
            </a:r>
            <a:endParaRPr lang="en-US" altLang="ja-JP" sz="30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pPr>
            <a:r>
              <a:rPr lang="ja-JP" altLang="en-US" sz="3000" kern="0" dirty="0" smtClean="0">
                <a:latin typeface="メイリオ" panose="020B0604030504040204" pitchFamily="50" charset="-128"/>
                <a:ea typeface="メイリオ" panose="020B0604030504040204" pitchFamily="50" charset="-128"/>
                <a:cs typeface="メイリオ" panose="020B0604030504040204" pitchFamily="50" charset="-128"/>
              </a:rPr>
              <a:t>８　統廃合等の実績</a:t>
            </a:r>
            <a:endParaRPr lang="en-US" altLang="ja-JP" sz="30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pPr>
            <a:r>
              <a:rPr lang="ja-JP" altLang="en-US" sz="3000" kern="0" dirty="0" smtClean="0">
                <a:latin typeface="メイリオ" panose="020B0604030504040204" pitchFamily="50" charset="-128"/>
                <a:ea typeface="メイリオ" panose="020B0604030504040204" pitchFamily="50" charset="-128"/>
                <a:cs typeface="メイリオ" panose="020B0604030504040204" pitchFamily="50" charset="-128"/>
              </a:rPr>
              <a:t>９　将来に向けて　</a:t>
            </a:r>
            <a:endParaRPr lang="en-US" altLang="ja-JP" sz="3000" kern="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1446FDBC-BDA7-4AE8-89B0-DD3164FCA8E7}" type="slidenum">
              <a:rPr lang="ja-JP" altLang="en-US" smtClean="0"/>
              <a:pPr>
                <a:defRPr/>
              </a:pPr>
              <a:t>2</a:t>
            </a:fld>
            <a:endParaRPr lang="en-US" altLang="ja-JP"/>
          </a:p>
        </p:txBody>
      </p:sp>
    </p:spTree>
    <p:extLst>
      <p:ext uri="{BB962C8B-B14F-4D97-AF65-F5344CB8AC3E}">
        <p14:creationId xmlns:p14="http://schemas.microsoft.com/office/powerpoint/2010/main" val="2486158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txBox="1">
            <a:spLocks/>
          </p:cNvSpPr>
          <p:nvPr/>
        </p:nvSpPr>
        <p:spPr>
          <a:xfrm>
            <a:off x="278296" y="334134"/>
            <a:ext cx="2570921"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施設紹介</a:t>
            </a:r>
          </a:p>
        </p:txBody>
      </p:sp>
      <p:pic>
        <p:nvPicPr>
          <p:cNvPr id="32" name="Picture 3" descr="H:\gyomu\管財係\0011ファシリティマネジメント\010白書\0010白書作成関係\添付写真\03ｽﾎﾟｰﾂﾚｸ系\ｸﾞﾘｰﾝﾄﾞｰﾑ.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96" y="1452458"/>
            <a:ext cx="5314121" cy="371082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4" name="タイトル 1"/>
          <p:cNvSpPr txBox="1">
            <a:spLocks/>
          </p:cNvSpPr>
          <p:nvPr/>
        </p:nvSpPr>
        <p:spPr>
          <a:xfrm>
            <a:off x="6709392" y="1202272"/>
            <a:ext cx="4439546" cy="9024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p>
          <a:p>
            <a:pPr fontAlgn="auto">
              <a:spcAft>
                <a:spcPts val="0"/>
              </a:spcAft>
            </a:pP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車券売上げ</a:t>
            </a:r>
            <a:r>
              <a:rPr lang="en-US" altLang="ja-JP" sz="3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3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億円</a:t>
            </a: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Aft>
                <a:spcPts val="0"/>
              </a:spcAft>
            </a:pP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 name="正方形/長方形 1"/>
          <p:cNvSpPr/>
          <p:nvPr/>
        </p:nvSpPr>
        <p:spPr>
          <a:xfrm>
            <a:off x="6738897" y="3035311"/>
            <a:ext cx="5453103" cy="1692771"/>
          </a:xfrm>
          <a:prstGeom prst="rect">
            <a:avLst/>
          </a:prstGeom>
        </p:spPr>
        <p:txBody>
          <a:bodyPr wrap="square">
            <a:spAutoFit/>
          </a:bodyPr>
          <a:lstStyle/>
          <a:p>
            <a:pPr algn="just"/>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建設費</a:t>
            </a:r>
            <a:r>
              <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rPr>
              <a:t>(183</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維持</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管理</a:t>
            </a:r>
            <a:r>
              <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rPr>
              <a:t>(3.8</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・改修費用</a:t>
            </a:r>
            <a:r>
              <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全て</a:t>
            </a: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競輪事業収益でまかなって</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rPr>
              <a:t>※H29</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決算額</a:t>
            </a:r>
            <a:endParaRPr lang="ja-JP" altLang="en-US" sz="2600" dirty="0"/>
          </a:p>
        </p:txBody>
      </p:sp>
      <p:sp>
        <p:nvSpPr>
          <p:cNvPr id="3" name="正方形/長方形 2"/>
          <p:cNvSpPr/>
          <p:nvPr/>
        </p:nvSpPr>
        <p:spPr>
          <a:xfrm>
            <a:off x="6696140" y="2416436"/>
            <a:ext cx="5175042" cy="584775"/>
          </a:xfrm>
          <a:prstGeom prst="rect">
            <a:avLst/>
          </a:prstGeom>
        </p:spPr>
        <p:txBody>
          <a:bodyPr wrap="square">
            <a:spAutoFit/>
          </a:bodyPr>
          <a:lstStyle/>
          <a:p>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累計繰入</a:t>
            </a:r>
            <a:r>
              <a:rPr lang="en-US" altLang="ja-JP" sz="3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760</a:t>
            </a:r>
            <a:r>
              <a:rPr lang="ja-JP" altLang="en-US"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億円</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以上！</a:t>
            </a:r>
            <a:endParaRPr lang="ja-JP" altLang="en-US" sz="3200" dirty="0"/>
          </a:p>
        </p:txBody>
      </p:sp>
      <p:sp>
        <p:nvSpPr>
          <p:cNvPr id="8" name="正方形/長方形 7"/>
          <p:cNvSpPr/>
          <p:nvPr/>
        </p:nvSpPr>
        <p:spPr>
          <a:xfrm>
            <a:off x="6898027" y="1873863"/>
            <a:ext cx="5109091" cy="584775"/>
          </a:xfrm>
          <a:prstGeom prst="rect">
            <a:avLst/>
          </a:prstGeom>
        </p:spPr>
        <p:txBody>
          <a:bodyPr wrap="none">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一般会計繰入額</a:t>
            </a:r>
            <a:r>
              <a:rPr lang="ja-JP" altLang="en-US"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２億円</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3200" dirty="0"/>
          </a:p>
        </p:txBody>
      </p:sp>
      <p:sp>
        <p:nvSpPr>
          <p:cNvPr id="41" name="正方形/長方形 40"/>
          <p:cNvSpPr/>
          <p:nvPr/>
        </p:nvSpPr>
        <p:spPr>
          <a:xfrm>
            <a:off x="278295" y="5180675"/>
            <a:ext cx="5453103" cy="1292662"/>
          </a:xfrm>
          <a:prstGeom prst="rect">
            <a:avLst/>
          </a:prstGeom>
          <a:ln>
            <a:solidFill>
              <a:schemeClr val="tx1"/>
            </a:solidFill>
          </a:ln>
        </p:spPr>
        <p:txBody>
          <a:bodyPr wrap="square">
            <a:spAutoFit/>
          </a:bodyPr>
          <a:lstStyle/>
          <a:p>
            <a:r>
              <a:rPr lang="ja-JP" altLang="en-US" sz="2600" dirty="0" smtClean="0"/>
              <a:t>特徴</a:t>
            </a:r>
            <a:endParaRPr lang="en-US" altLang="ja-JP" sz="2600" dirty="0" smtClean="0"/>
          </a:p>
          <a:p>
            <a:r>
              <a:rPr lang="ja-JP" altLang="en-US" sz="2600" dirty="0" smtClean="0"/>
              <a:t>本市初の雨水利用施設</a:t>
            </a:r>
            <a:r>
              <a:rPr lang="en-US" altLang="ja-JP" sz="2600" dirty="0" smtClean="0"/>
              <a:t>(</a:t>
            </a:r>
            <a:r>
              <a:rPr lang="ja-JP" altLang="en-US" sz="2600" dirty="0" smtClean="0"/>
              <a:t>トイレ洗浄</a:t>
            </a:r>
            <a:r>
              <a:rPr lang="en-US" altLang="ja-JP" sz="2600" dirty="0" smtClean="0"/>
              <a:t>)</a:t>
            </a:r>
          </a:p>
          <a:p>
            <a:r>
              <a:rPr lang="ja-JP" altLang="en-US" sz="2600" dirty="0" smtClean="0"/>
              <a:t>緑の屋根</a:t>
            </a:r>
            <a:endParaRPr lang="ja-JP" altLang="en-US" sz="2600" dirty="0"/>
          </a:p>
        </p:txBody>
      </p:sp>
      <p:pic>
        <p:nvPicPr>
          <p:cNvPr id="7170" name="Picture 2" descr="H:\gyomu\管財係\0011ファシリティマネジメント\080研修等\H30.6共愛学園講座\講座資料\bannk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769" y="3532727"/>
            <a:ext cx="3182006" cy="135230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H:\gyomu\管財係\0011ファシリティマネジメント\080研修等\H30.6共愛学園講座\講座資料\tyamett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9206" y="79574"/>
            <a:ext cx="3221368" cy="940919"/>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pPr>
              <a:defRPr/>
            </a:pPr>
            <a:fld id="{1446FDBC-BDA7-4AE8-89B0-DD3164FCA8E7}" type="slidenum">
              <a:rPr lang="ja-JP" altLang="en-US" smtClean="0"/>
              <a:pPr>
                <a:defRPr/>
              </a:pPr>
              <a:t>20</a:t>
            </a:fld>
            <a:endParaRPr lang="en-US" altLang="ja-JP"/>
          </a:p>
        </p:txBody>
      </p:sp>
    </p:spTree>
    <p:extLst>
      <p:ext uri="{BB962C8B-B14F-4D97-AF65-F5344CB8AC3E}">
        <p14:creationId xmlns:p14="http://schemas.microsoft.com/office/powerpoint/2010/main" val="1992268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txBox="1">
            <a:spLocks/>
          </p:cNvSpPr>
          <p:nvPr/>
        </p:nvSpPr>
        <p:spPr>
          <a:xfrm>
            <a:off x="278295" y="334134"/>
            <a:ext cx="6361043"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ネーミングライツって？</a:t>
            </a:r>
          </a:p>
        </p:txBody>
      </p:sp>
      <p:sp>
        <p:nvSpPr>
          <p:cNvPr id="20" name="正方形/長方形 19"/>
          <p:cNvSpPr/>
          <p:nvPr/>
        </p:nvSpPr>
        <p:spPr>
          <a:xfrm>
            <a:off x="458684" y="1193035"/>
            <a:ext cx="1926707" cy="584775"/>
          </a:xfrm>
          <a:prstGeom prst="rect">
            <a:avLst/>
          </a:prstGeom>
        </p:spPr>
        <p:txBody>
          <a:bodyPr wrap="square">
            <a:spAutoFit/>
          </a:bodyPr>
          <a:lstStyle/>
          <a:p>
            <a:r>
              <a:rPr lang="ja-JP" altLang="en-US" sz="3200" dirty="0" smtClean="0"/>
              <a:t>正式名称</a:t>
            </a:r>
            <a:endParaRPr lang="ja-JP" altLang="en-US" sz="3200" dirty="0"/>
          </a:p>
        </p:txBody>
      </p:sp>
      <p:sp>
        <p:nvSpPr>
          <p:cNvPr id="22" name="正方形/長方形 21"/>
          <p:cNvSpPr/>
          <p:nvPr/>
        </p:nvSpPr>
        <p:spPr>
          <a:xfrm>
            <a:off x="458684" y="2432113"/>
            <a:ext cx="1105073" cy="584775"/>
          </a:xfrm>
          <a:prstGeom prst="rect">
            <a:avLst/>
          </a:prstGeom>
        </p:spPr>
        <p:txBody>
          <a:bodyPr wrap="square">
            <a:spAutoFit/>
          </a:bodyPr>
          <a:lstStyle/>
          <a:p>
            <a:r>
              <a:rPr lang="ja-JP" altLang="en-US" sz="3200" dirty="0" smtClean="0"/>
              <a:t>愛称</a:t>
            </a:r>
            <a:endParaRPr lang="ja-JP" altLang="en-US" sz="3200" dirty="0"/>
          </a:p>
        </p:txBody>
      </p:sp>
      <p:sp>
        <p:nvSpPr>
          <p:cNvPr id="23" name="正方形/長方形 22"/>
          <p:cNvSpPr/>
          <p:nvPr/>
        </p:nvSpPr>
        <p:spPr>
          <a:xfrm>
            <a:off x="2596337" y="1193035"/>
            <a:ext cx="3698446" cy="584775"/>
          </a:xfrm>
          <a:prstGeom prst="rect">
            <a:avLst/>
          </a:prstGeom>
        </p:spPr>
        <p:txBody>
          <a:bodyPr wrap="square">
            <a:spAutoFit/>
          </a:bodyPr>
          <a:lstStyle/>
          <a:p>
            <a:r>
              <a:rPr lang="ja-JP" altLang="en-US" sz="3200" dirty="0" smtClean="0"/>
              <a:t>グリーンドーム前橋</a:t>
            </a:r>
            <a:endParaRPr lang="ja-JP" altLang="en-US" sz="3200" dirty="0"/>
          </a:p>
        </p:txBody>
      </p:sp>
      <p:sp>
        <p:nvSpPr>
          <p:cNvPr id="24" name="正方形/長方形 23"/>
          <p:cNvSpPr/>
          <p:nvPr/>
        </p:nvSpPr>
        <p:spPr>
          <a:xfrm>
            <a:off x="2596337" y="2432112"/>
            <a:ext cx="4785124" cy="584775"/>
          </a:xfrm>
          <a:prstGeom prst="rect">
            <a:avLst/>
          </a:prstGeom>
        </p:spPr>
        <p:txBody>
          <a:bodyPr wrap="square">
            <a:spAutoFit/>
          </a:bodyPr>
          <a:lstStyle/>
          <a:p>
            <a:r>
              <a:rPr lang="ja-JP" altLang="en-US" sz="3200" dirty="0">
                <a:solidFill>
                  <a:srgbClr val="FF0000"/>
                </a:solidFill>
              </a:rPr>
              <a:t>ヤマダ</a:t>
            </a:r>
            <a:r>
              <a:rPr lang="ja-JP" altLang="en-US" sz="3200" dirty="0"/>
              <a:t>グリーンドーム前橋</a:t>
            </a:r>
          </a:p>
        </p:txBody>
      </p:sp>
      <p:sp>
        <p:nvSpPr>
          <p:cNvPr id="25" name="正方形/長方形 24"/>
          <p:cNvSpPr/>
          <p:nvPr/>
        </p:nvSpPr>
        <p:spPr>
          <a:xfrm>
            <a:off x="642002" y="3380674"/>
            <a:ext cx="3790123" cy="492443"/>
          </a:xfrm>
          <a:prstGeom prst="rect">
            <a:avLst/>
          </a:prstGeom>
        </p:spPr>
        <p:txBody>
          <a:bodyPr wrap="square">
            <a:spAutoFit/>
          </a:bodyPr>
          <a:lstStyle/>
          <a:p>
            <a:r>
              <a:rPr lang="ja-JP" altLang="en-US" sz="2600" dirty="0" smtClean="0"/>
              <a:t>ネーミングライツ導入施設</a:t>
            </a:r>
            <a:endParaRPr lang="ja-JP" altLang="en-US" sz="2600" dirty="0"/>
          </a:p>
        </p:txBody>
      </p:sp>
      <p:pic>
        <p:nvPicPr>
          <p:cNvPr id="5126" name="Picture 6" descr="H:\gyomu\管財係\0011ファシリティマネジメント\080研修等\H30.6共愛学園講座\講座資料\グリーンドーム条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815" y="988989"/>
            <a:ext cx="5797828" cy="14033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7" name="Picture 7" descr="H:\gyomu\管財係\0011ファシリティマネジメント\080研修等\H30.6共愛学園講座\講座資料\ネーミングライツ一覧.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002" y="3933400"/>
            <a:ext cx="5997336" cy="2271903"/>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5128934" y="3933400"/>
            <a:ext cx="1536564" cy="214685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6080815" y="3626895"/>
            <a:ext cx="894524" cy="492443"/>
          </a:xfrm>
          <a:prstGeom prst="rect">
            <a:avLst/>
          </a:prstGeom>
          <a:solidFill>
            <a:schemeClr val="bg1"/>
          </a:solidFill>
        </p:spPr>
        <p:txBody>
          <a:bodyPr wrap="square">
            <a:spAutoFit/>
          </a:bodyPr>
          <a:lstStyle/>
          <a:p>
            <a:r>
              <a:rPr lang="ja-JP" altLang="en-US" sz="2600" dirty="0" smtClean="0"/>
              <a:t>愛称</a:t>
            </a:r>
            <a:endParaRPr lang="ja-JP" altLang="en-US" sz="2600" dirty="0"/>
          </a:p>
        </p:txBody>
      </p:sp>
      <p:sp>
        <p:nvSpPr>
          <p:cNvPr id="29" name="正方形/長方形 28"/>
          <p:cNvSpPr/>
          <p:nvPr/>
        </p:nvSpPr>
        <p:spPr>
          <a:xfrm rot="844933">
            <a:off x="2852841" y="1976503"/>
            <a:ext cx="1801538" cy="492443"/>
          </a:xfrm>
          <a:prstGeom prst="rect">
            <a:avLst/>
          </a:prstGeom>
          <a:solidFill>
            <a:schemeClr val="bg1"/>
          </a:solidFill>
          <a:ln>
            <a:solidFill>
              <a:schemeClr val="tx1"/>
            </a:solidFill>
          </a:ln>
        </p:spPr>
        <p:txBody>
          <a:bodyPr wrap="square">
            <a:spAutoFit/>
          </a:bodyPr>
          <a:lstStyle/>
          <a:p>
            <a:pPr algn="ctr"/>
            <a:r>
              <a:rPr lang="en-US" altLang="ja-JP" sz="2600" dirty="0" smtClean="0">
                <a:solidFill>
                  <a:srgbClr val="FF0000"/>
                </a:solidFill>
              </a:rPr>
              <a:t>1,200</a:t>
            </a:r>
            <a:r>
              <a:rPr lang="ja-JP" altLang="en-US" sz="2600" dirty="0" smtClean="0">
                <a:solidFill>
                  <a:srgbClr val="FF0000"/>
                </a:solidFill>
              </a:rPr>
              <a:t>万円</a:t>
            </a:r>
            <a:endParaRPr lang="ja-JP" altLang="en-US" sz="2600" dirty="0">
              <a:solidFill>
                <a:srgbClr val="FF0000"/>
              </a:solidFill>
            </a:endParaRPr>
          </a:p>
        </p:txBody>
      </p:sp>
      <p:sp>
        <p:nvSpPr>
          <p:cNvPr id="35" name="正方形/長方形 34"/>
          <p:cNvSpPr/>
          <p:nvPr/>
        </p:nvSpPr>
        <p:spPr>
          <a:xfrm>
            <a:off x="7215811" y="3207244"/>
            <a:ext cx="4287075" cy="492443"/>
          </a:xfrm>
          <a:prstGeom prst="rect">
            <a:avLst/>
          </a:prstGeom>
          <a:ln>
            <a:noFill/>
          </a:ln>
        </p:spPr>
        <p:txBody>
          <a:bodyPr wrap="square">
            <a:spAutoFit/>
          </a:bodyPr>
          <a:lstStyle/>
          <a:p>
            <a:r>
              <a:rPr lang="ja-JP" altLang="en-US" sz="2600" dirty="0" smtClean="0"/>
              <a:t>Ｈ</a:t>
            </a:r>
            <a:r>
              <a:rPr lang="en-US" altLang="ja-JP" sz="2600" dirty="0" smtClean="0"/>
              <a:t>30.9</a:t>
            </a:r>
            <a:r>
              <a:rPr lang="ja-JP" altLang="en-US" sz="2600" dirty="0" smtClean="0"/>
              <a:t>月　一斉募集</a:t>
            </a:r>
            <a:r>
              <a:rPr lang="en-US" altLang="ja-JP" sz="2600" dirty="0" smtClean="0"/>
              <a:t>(40</a:t>
            </a:r>
            <a:r>
              <a:rPr lang="ja-JP" altLang="en-US" sz="2600" dirty="0" smtClean="0"/>
              <a:t>施設</a:t>
            </a:r>
            <a:r>
              <a:rPr lang="en-US" altLang="ja-JP" sz="2600" dirty="0" smtClean="0"/>
              <a:t>)</a:t>
            </a:r>
          </a:p>
        </p:txBody>
      </p:sp>
      <p:sp>
        <p:nvSpPr>
          <p:cNvPr id="7" name="下矢印 6"/>
          <p:cNvSpPr/>
          <p:nvPr/>
        </p:nvSpPr>
        <p:spPr>
          <a:xfrm>
            <a:off x="8680173" y="3873117"/>
            <a:ext cx="821635" cy="725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7223818" y="5005529"/>
            <a:ext cx="4159799" cy="1015663"/>
          </a:xfrm>
          <a:prstGeom prst="rect">
            <a:avLst/>
          </a:prstGeom>
          <a:ln>
            <a:noFill/>
          </a:ln>
        </p:spPr>
        <p:txBody>
          <a:bodyPr wrap="square">
            <a:spAutoFit/>
          </a:bodyPr>
          <a:lstStyle/>
          <a:p>
            <a:r>
              <a:rPr lang="ja-JP" altLang="en-US" sz="3000" b="1" i="1" dirty="0" smtClean="0"/>
              <a:t>わずか、</a:t>
            </a:r>
            <a:r>
              <a:rPr lang="en-US" altLang="ja-JP" sz="3000" b="1" i="1" dirty="0" smtClean="0"/>
              <a:t>1</a:t>
            </a:r>
            <a:r>
              <a:rPr lang="ja-JP" altLang="en-US" sz="3000" b="1" i="1" dirty="0" smtClean="0"/>
              <a:t>か月半で</a:t>
            </a:r>
            <a:endParaRPr lang="en-US" altLang="ja-JP" sz="3000" b="1" i="1" dirty="0" smtClean="0"/>
          </a:p>
          <a:p>
            <a:r>
              <a:rPr lang="en-US" altLang="ja-JP" sz="3000" b="1" i="1" dirty="0" smtClean="0"/>
              <a:t>6</a:t>
            </a:r>
            <a:r>
              <a:rPr lang="ja-JP" altLang="en-US" sz="3000" b="1" i="1" dirty="0" smtClean="0"/>
              <a:t>割</a:t>
            </a:r>
            <a:r>
              <a:rPr lang="en-US" altLang="ja-JP" sz="3000" b="1" i="1" dirty="0" smtClean="0"/>
              <a:t>(23</a:t>
            </a:r>
            <a:r>
              <a:rPr lang="ja-JP" altLang="en-US" sz="3000" b="1" i="1" dirty="0" smtClean="0"/>
              <a:t>件</a:t>
            </a:r>
            <a:r>
              <a:rPr lang="en-US" altLang="ja-JP" sz="3000" b="1" i="1" dirty="0" smtClean="0"/>
              <a:t>)</a:t>
            </a:r>
            <a:r>
              <a:rPr lang="ja-JP" altLang="en-US" sz="3000" b="1" i="1" dirty="0" smtClean="0"/>
              <a:t>に申込！！</a:t>
            </a:r>
            <a:endParaRPr lang="en-US" altLang="ja-JP" sz="3000" b="1" i="1" dirty="0" smtClean="0"/>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21</a:t>
            </a:fld>
            <a:endParaRPr lang="en-US" altLang="ja-JP"/>
          </a:p>
        </p:txBody>
      </p:sp>
    </p:spTree>
    <p:extLst>
      <p:ext uri="{BB962C8B-B14F-4D97-AF65-F5344CB8AC3E}">
        <p14:creationId xmlns:p14="http://schemas.microsoft.com/office/powerpoint/2010/main" val="3929101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txBox="1">
            <a:spLocks/>
          </p:cNvSpPr>
          <p:nvPr/>
        </p:nvSpPr>
        <p:spPr>
          <a:xfrm>
            <a:off x="278296" y="334134"/>
            <a:ext cx="2570921"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施設紹介</a:t>
            </a:r>
          </a:p>
        </p:txBody>
      </p:sp>
      <p:pic>
        <p:nvPicPr>
          <p:cNvPr id="5122" name="Picture 2" descr="H:\gyomu\管財係\0011ファシリティマネジメント\080研修等\H30.6共愛学園講座\講座資料\ainoya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95" y="2038590"/>
            <a:ext cx="3883163" cy="258877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H:\gyomu\管財係\0011ファシリティマネジメント\080研修等\H30.6共愛学園講座\講座資料\hujim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9889" y="1777810"/>
            <a:ext cx="6268141" cy="251918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H:\gyomu\管財係\0011ファシリティマネジメント\080研修等\H30.6共愛学園講座\講座資料\gennk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4511" y="3222523"/>
            <a:ext cx="4284427" cy="2829616"/>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458684" y="1193035"/>
            <a:ext cx="4404864" cy="584775"/>
          </a:xfrm>
          <a:prstGeom prst="rect">
            <a:avLst/>
          </a:prstGeom>
        </p:spPr>
        <p:txBody>
          <a:bodyPr wrap="square">
            <a:spAutoFit/>
          </a:bodyPr>
          <a:lstStyle/>
          <a:p>
            <a:r>
              <a:rPr lang="ja-JP" altLang="en-US" sz="3200" dirty="0" smtClean="0"/>
              <a:t>市営の温泉って？？</a:t>
            </a:r>
            <a:endParaRPr lang="ja-JP" altLang="en-US" sz="3200" dirty="0"/>
          </a:p>
        </p:txBody>
      </p:sp>
      <p:sp>
        <p:nvSpPr>
          <p:cNvPr id="21" name="正方形/長方形 20"/>
          <p:cNvSpPr/>
          <p:nvPr/>
        </p:nvSpPr>
        <p:spPr>
          <a:xfrm>
            <a:off x="7572415" y="297013"/>
            <a:ext cx="4214191" cy="1077218"/>
          </a:xfrm>
          <a:prstGeom prst="rect">
            <a:avLst/>
          </a:prstGeom>
          <a:solidFill>
            <a:schemeClr val="bg1"/>
          </a:solidFill>
          <a:ln>
            <a:solidFill>
              <a:schemeClr val="tx1"/>
            </a:solidFill>
          </a:ln>
        </p:spPr>
        <p:txBody>
          <a:bodyPr wrap="square">
            <a:spAutoFit/>
          </a:bodyPr>
          <a:lstStyle/>
          <a:p>
            <a:r>
              <a:rPr lang="ja-JP" altLang="en-US" sz="3200" dirty="0" smtClean="0"/>
              <a:t>営業時間　</a:t>
            </a:r>
            <a:r>
              <a:rPr lang="en-US" altLang="ja-JP" sz="3200" dirty="0" smtClean="0"/>
              <a:t>10</a:t>
            </a:r>
            <a:r>
              <a:rPr lang="ja-JP" altLang="en-US" sz="3200" dirty="0" smtClean="0"/>
              <a:t>時～</a:t>
            </a:r>
            <a:r>
              <a:rPr lang="en-US" altLang="ja-JP" sz="3200" dirty="0" smtClean="0"/>
              <a:t>21</a:t>
            </a:r>
            <a:r>
              <a:rPr lang="ja-JP" altLang="en-US" sz="3200" dirty="0" smtClean="0"/>
              <a:t>時</a:t>
            </a:r>
            <a:endParaRPr lang="en-US" altLang="ja-JP" sz="3200" dirty="0" smtClean="0"/>
          </a:p>
          <a:p>
            <a:r>
              <a:rPr lang="ja-JP" altLang="en-US" sz="3200" dirty="0" smtClean="0"/>
              <a:t>料金　大人</a:t>
            </a:r>
            <a:r>
              <a:rPr lang="en-US" altLang="ja-JP" sz="3200" dirty="0" smtClean="0"/>
              <a:t>510</a:t>
            </a:r>
            <a:r>
              <a:rPr lang="ja-JP" altLang="en-US" sz="3200" dirty="0" smtClean="0"/>
              <a:t>円</a:t>
            </a:r>
            <a:endParaRPr lang="en-US" altLang="ja-JP" sz="3200" dirty="0"/>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22</a:t>
            </a:fld>
            <a:endParaRPr lang="en-US" altLang="ja-JP"/>
          </a:p>
        </p:txBody>
      </p:sp>
    </p:spTree>
    <p:extLst>
      <p:ext uri="{BB962C8B-B14F-4D97-AF65-F5344CB8AC3E}">
        <p14:creationId xmlns:p14="http://schemas.microsoft.com/office/powerpoint/2010/main" val="1511548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txBox="1">
            <a:spLocks/>
          </p:cNvSpPr>
          <p:nvPr/>
        </p:nvSpPr>
        <p:spPr>
          <a:xfrm>
            <a:off x="397565" y="334134"/>
            <a:ext cx="5605670"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指定管理者制度って？</a:t>
            </a:r>
          </a:p>
        </p:txBody>
      </p:sp>
      <p:sp>
        <p:nvSpPr>
          <p:cNvPr id="12" name="正方形/長方形 11"/>
          <p:cNvSpPr/>
          <p:nvPr/>
        </p:nvSpPr>
        <p:spPr>
          <a:xfrm>
            <a:off x="397565" y="1603853"/>
            <a:ext cx="11083959" cy="1569660"/>
          </a:xfrm>
          <a:prstGeom prst="rect">
            <a:avLst/>
          </a:prstGeom>
          <a:ln>
            <a:solidFill>
              <a:schemeClr val="tx1"/>
            </a:solidFill>
          </a:ln>
        </p:spPr>
        <p:txBody>
          <a:bodyPr wrap="square">
            <a:spAutoFit/>
          </a:bodyPr>
          <a:lstStyle/>
          <a:p>
            <a:r>
              <a:rPr lang="ja-JP" altLang="en-US" sz="3200" dirty="0" smtClean="0"/>
              <a:t>公の施設</a:t>
            </a:r>
            <a:r>
              <a:rPr lang="en-US" altLang="ja-JP" sz="3200" dirty="0" smtClean="0"/>
              <a:t>(</a:t>
            </a:r>
            <a:r>
              <a:rPr lang="ja-JP" altLang="en-US" sz="3200" dirty="0" smtClean="0"/>
              <a:t>市民文化会館、市民体育館、福祉施設など地方公共団体が住民の住民福祉を増進するために設置した施設</a:t>
            </a:r>
            <a:r>
              <a:rPr lang="en-US" altLang="ja-JP" sz="3200" dirty="0" smtClean="0"/>
              <a:t>)</a:t>
            </a:r>
            <a:r>
              <a:rPr lang="ja-JP" altLang="en-US" sz="3200" dirty="0" smtClean="0"/>
              <a:t>の管理を指定管理者</a:t>
            </a:r>
            <a:r>
              <a:rPr lang="en-US" altLang="ja-JP" sz="3200" dirty="0" smtClean="0"/>
              <a:t>(</a:t>
            </a:r>
            <a:r>
              <a:rPr lang="ja-JP" altLang="en-US" sz="3200" dirty="0" smtClean="0"/>
              <a:t>民間事業者</a:t>
            </a:r>
            <a:r>
              <a:rPr lang="en-US" altLang="ja-JP" sz="3200" dirty="0" smtClean="0"/>
              <a:t>)</a:t>
            </a:r>
            <a:r>
              <a:rPr lang="ja-JP" altLang="en-US" sz="3200" dirty="0" smtClean="0"/>
              <a:t>が行う制度</a:t>
            </a:r>
            <a:endParaRPr lang="ja-JP" altLang="en-US" sz="3200" dirty="0"/>
          </a:p>
        </p:txBody>
      </p:sp>
      <p:sp>
        <p:nvSpPr>
          <p:cNvPr id="13" name="正方形/長方形 12"/>
          <p:cNvSpPr/>
          <p:nvPr/>
        </p:nvSpPr>
        <p:spPr>
          <a:xfrm>
            <a:off x="397565" y="1054228"/>
            <a:ext cx="11083959" cy="584775"/>
          </a:xfrm>
          <a:prstGeom prst="rect">
            <a:avLst/>
          </a:prstGeom>
        </p:spPr>
        <p:txBody>
          <a:bodyPr wrap="square">
            <a:spAutoFit/>
          </a:bodyPr>
          <a:lstStyle/>
          <a:p>
            <a:r>
              <a:rPr lang="ja-JP" altLang="en-US" sz="3200" dirty="0" smtClean="0"/>
              <a:t>指定管理者制度とは</a:t>
            </a:r>
            <a:endParaRPr lang="ja-JP" altLang="en-US" sz="3200" dirty="0"/>
          </a:p>
        </p:txBody>
      </p:sp>
      <p:sp>
        <p:nvSpPr>
          <p:cNvPr id="4" name="スライド番号プレースホルダー 3"/>
          <p:cNvSpPr>
            <a:spLocks noGrp="1"/>
          </p:cNvSpPr>
          <p:nvPr>
            <p:ph type="sldNum" sz="quarter" idx="12"/>
          </p:nvPr>
        </p:nvSpPr>
        <p:spPr/>
        <p:txBody>
          <a:bodyPr/>
          <a:lstStyle/>
          <a:p>
            <a:pPr>
              <a:defRPr/>
            </a:pPr>
            <a:fld id="{1446FDBC-BDA7-4AE8-89B0-DD3164FCA8E7}" type="slidenum">
              <a:rPr lang="ja-JP" altLang="en-US" smtClean="0"/>
              <a:pPr>
                <a:defRPr/>
              </a:pPr>
              <a:t>23</a:t>
            </a:fld>
            <a:endParaRPr lang="en-US" altLang="ja-JP"/>
          </a:p>
        </p:txBody>
      </p:sp>
    </p:spTree>
    <p:extLst>
      <p:ext uri="{BB962C8B-B14F-4D97-AF65-F5344CB8AC3E}">
        <p14:creationId xmlns:p14="http://schemas.microsoft.com/office/powerpoint/2010/main" val="1611162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txBox="1">
            <a:spLocks/>
          </p:cNvSpPr>
          <p:nvPr/>
        </p:nvSpPr>
        <p:spPr>
          <a:xfrm>
            <a:off x="278296" y="334134"/>
            <a:ext cx="2570921"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施設紹介</a:t>
            </a:r>
          </a:p>
        </p:txBody>
      </p:sp>
      <p:sp>
        <p:nvSpPr>
          <p:cNvPr id="34" name="タイトル 1"/>
          <p:cNvSpPr txBox="1">
            <a:spLocks/>
          </p:cNvSpPr>
          <p:nvPr/>
        </p:nvSpPr>
        <p:spPr>
          <a:xfrm>
            <a:off x="6490246" y="793555"/>
            <a:ext cx="5413513" cy="8874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30.8</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　国指定重要文化財</a:t>
            </a:r>
            <a:endPar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→前橋市内</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件目</a:t>
            </a:r>
            <a:endPar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→県内建造物　</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件目</a:t>
            </a:r>
            <a:endPar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7241156" y="2040770"/>
            <a:ext cx="4366425" cy="1692771"/>
          </a:xfrm>
          <a:prstGeom prst="rect">
            <a:avLst/>
          </a:prstGeom>
        </p:spPr>
        <p:txBody>
          <a:bodyPr wrap="square">
            <a:spAutoFit/>
          </a:bodyPr>
          <a:lstStyle/>
          <a:p>
            <a:pPr algn="just"/>
            <a:r>
              <a:rPr lang="ja-JP" altLang="en-US" sz="2600" dirty="0" smtClean="0"/>
              <a:t>明治</a:t>
            </a:r>
            <a:r>
              <a:rPr lang="en-US" altLang="ja-JP" sz="2600" dirty="0" smtClean="0"/>
              <a:t>23</a:t>
            </a:r>
            <a:r>
              <a:rPr lang="ja-JP" altLang="en-US" sz="2600" dirty="0" smtClean="0"/>
              <a:t>年　明治天皇行幸</a:t>
            </a:r>
            <a:endParaRPr lang="en-US" altLang="ja-JP" sz="2600" dirty="0" smtClean="0"/>
          </a:p>
          <a:p>
            <a:pPr algn="just"/>
            <a:r>
              <a:rPr lang="ja-JP" altLang="en-US" sz="2600" dirty="0" smtClean="0"/>
              <a:t>明治</a:t>
            </a:r>
            <a:r>
              <a:rPr lang="en-US" altLang="ja-JP" sz="2600" dirty="0" smtClean="0"/>
              <a:t>35</a:t>
            </a:r>
            <a:r>
              <a:rPr lang="ja-JP" altLang="en-US" sz="2600" dirty="0" smtClean="0"/>
              <a:t>・</a:t>
            </a:r>
            <a:r>
              <a:rPr lang="en-US" altLang="ja-JP" sz="2600" dirty="0" smtClean="0"/>
              <a:t>41</a:t>
            </a:r>
            <a:r>
              <a:rPr lang="ja-JP" altLang="en-US" sz="2600" dirty="0" smtClean="0"/>
              <a:t>年　大正天皇行啓</a:t>
            </a:r>
            <a:endParaRPr lang="en-US" altLang="ja-JP" sz="2600" dirty="0" smtClean="0"/>
          </a:p>
          <a:p>
            <a:pPr algn="just"/>
            <a:r>
              <a:rPr lang="ja-JP" altLang="en-US" sz="2600" dirty="0" smtClean="0"/>
              <a:t>昭和</a:t>
            </a:r>
            <a:r>
              <a:rPr lang="en-US" altLang="ja-JP" sz="2600" dirty="0" smtClean="0"/>
              <a:t>20</a:t>
            </a:r>
            <a:r>
              <a:rPr lang="ja-JP" altLang="en-US" sz="2600" dirty="0" smtClean="0"/>
              <a:t>～</a:t>
            </a:r>
            <a:r>
              <a:rPr lang="en-US" altLang="ja-JP" sz="2600" dirty="0" smtClean="0"/>
              <a:t>29</a:t>
            </a:r>
            <a:r>
              <a:rPr lang="ja-JP" altLang="en-US" sz="2600" dirty="0" smtClean="0"/>
              <a:t>年　市仮庁舎</a:t>
            </a:r>
            <a:endParaRPr lang="en-US" altLang="ja-JP" sz="2600" dirty="0" smtClean="0"/>
          </a:p>
          <a:p>
            <a:pPr algn="just"/>
            <a:r>
              <a:rPr lang="ja-JP" altLang="en-US" sz="2600" dirty="0" smtClean="0"/>
              <a:t>その後～　公民館</a:t>
            </a:r>
            <a:endParaRPr lang="ja-JP" altLang="en-US" sz="2600" dirty="0"/>
          </a:p>
        </p:txBody>
      </p:sp>
      <p:sp>
        <p:nvSpPr>
          <p:cNvPr id="5" name="下矢印 4"/>
          <p:cNvSpPr/>
          <p:nvPr/>
        </p:nvSpPr>
        <p:spPr>
          <a:xfrm>
            <a:off x="8245400" y="3987662"/>
            <a:ext cx="1126435" cy="8158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278295" y="5038689"/>
            <a:ext cx="5453103" cy="1692771"/>
          </a:xfrm>
          <a:prstGeom prst="rect">
            <a:avLst/>
          </a:prstGeom>
          <a:ln>
            <a:solidFill>
              <a:schemeClr val="tx1"/>
            </a:solidFill>
          </a:ln>
        </p:spPr>
        <p:txBody>
          <a:bodyPr wrap="square">
            <a:spAutoFit/>
          </a:bodyPr>
          <a:lstStyle/>
          <a:p>
            <a:pPr algn="ctr"/>
            <a:r>
              <a:rPr lang="ja-JP" altLang="en-US" sz="2600" b="1" dirty="0" smtClean="0"/>
              <a:t>見どころ</a:t>
            </a:r>
            <a:endParaRPr lang="en-US" altLang="ja-JP" sz="2600" b="1" dirty="0" smtClean="0"/>
          </a:p>
          <a:p>
            <a:r>
              <a:rPr lang="ja-JP" altLang="en-US" sz="2600" dirty="0" smtClean="0"/>
              <a:t>・別館２Ｆ　</a:t>
            </a:r>
            <a:r>
              <a:rPr lang="en-US" altLang="ja-JP" sz="2600" dirty="0" smtClean="0"/>
              <a:t>180</a:t>
            </a:r>
            <a:r>
              <a:rPr lang="ja-JP" altLang="en-US" sz="2600" dirty="0" smtClean="0"/>
              <a:t>畳大広間　</a:t>
            </a:r>
            <a:r>
              <a:rPr lang="en-US" altLang="ja-JP" sz="2600" dirty="0" smtClean="0"/>
              <a:t>360</a:t>
            </a:r>
            <a:r>
              <a:rPr lang="ja-JP" altLang="en-US" sz="2600" dirty="0" smtClean="0"/>
              <a:t>人収容</a:t>
            </a:r>
            <a:endParaRPr lang="en-US" altLang="ja-JP" sz="2600" dirty="0" smtClean="0"/>
          </a:p>
          <a:p>
            <a:r>
              <a:rPr lang="ja-JP" altLang="en-US" sz="2600" dirty="0" smtClean="0"/>
              <a:t>・ガラス</a:t>
            </a:r>
            <a:endParaRPr lang="en-US" altLang="ja-JP" sz="2600" dirty="0" smtClean="0"/>
          </a:p>
          <a:p>
            <a:r>
              <a:rPr lang="ja-JP" altLang="en-US" sz="2600" dirty="0" smtClean="0"/>
              <a:t>・結婚式　朔太郎も？？</a:t>
            </a:r>
            <a:endParaRPr lang="ja-JP" altLang="en-US" sz="2600" dirty="0"/>
          </a:p>
        </p:txBody>
      </p:sp>
      <p:sp>
        <p:nvSpPr>
          <p:cNvPr id="9" name="星 6 8"/>
          <p:cNvSpPr/>
          <p:nvPr/>
        </p:nvSpPr>
        <p:spPr>
          <a:xfrm>
            <a:off x="4519095" y="5822062"/>
            <a:ext cx="1971151" cy="562409"/>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ＣＨＥＣＫ</a:t>
            </a:r>
            <a:endParaRPr kumimoji="1" lang="ja-JP" altLang="en-US" dirty="0"/>
          </a:p>
        </p:txBody>
      </p:sp>
      <p:pic>
        <p:nvPicPr>
          <p:cNvPr id="8195" name="Picture 3" descr="R:\碓田\臨江閣写真\資産経営課さんからファイルが届いています。\bekkan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96" y="1051242"/>
            <a:ext cx="4823838" cy="320964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R:\碓田\臨江閣写真\資産経営課さんからファイルが届いています。\bekkan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293" y="3266508"/>
            <a:ext cx="2549683" cy="166300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碓田\臨江閣写真\資産経営課さんからファイルが届いています。\honnkann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6410" y="408431"/>
            <a:ext cx="2491447" cy="165773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碓田\臨江閣写真\資産経営課さんからファイルが届いています。\kekkonnsik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9439" y="2908754"/>
            <a:ext cx="3194035" cy="2129935"/>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6673474" y="2392753"/>
            <a:ext cx="592957" cy="892552"/>
          </a:xfrm>
          <a:prstGeom prst="rect">
            <a:avLst/>
          </a:prstGeom>
          <a:ln>
            <a:solidFill>
              <a:schemeClr val="tx1"/>
            </a:solidFill>
          </a:ln>
        </p:spPr>
        <p:txBody>
          <a:bodyPr wrap="square">
            <a:spAutoFit/>
          </a:bodyPr>
          <a:lstStyle/>
          <a:p>
            <a:pPr algn="ctr"/>
            <a:r>
              <a:rPr lang="ja-JP" altLang="en-US" sz="2600" dirty="0" smtClean="0"/>
              <a:t>歴史</a:t>
            </a:r>
            <a:endParaRPr lang="ja-JP" altLang="en-US" sz="2600" dirty="0"/>
          </a:p>
        </p:txBody>
      </p:sp>
      <p:sp>
        <p:nvSpPr>
          <p:cNvPr id="22" name="正方形/長方形 21"/>
          <p:cNvSpPr/>
          <p:nvPr/>
        </p:nvSpPr>
        <p:spPr>
          <a:xfrm>
            <a:off x="6690837" y="5129564"/>
            <a:ext cx="592957" cy="492443"/>
          </a:xfrm>
          <a:prstGeom prst="rect">
            <a:avLst/>
          </a:prstGeom>
          <a:ln>
            <a:solidFill>
              <a:schemeClr val="tx1"/>
            </a:solidFill>
          </a:ln>
        </p:spPr>
        <p:txBody>
          <a:bodyPr wrap="square">
            <a:spAutoFit/>
          </a:bodyPr>
          <a:lstStyle/>
          <a:p>
            <a:pPr algn="ctr"/>
            <a:r>
              <a:rPr lang="ja-JP" altLang="en-US" sz="2600" dirty="0" smtClean="0"/>
              <a:t>今</a:t>
            </a:r>
            <a:endParaRPr lang="ja-JP" altLang="en-US" sz="2600" dirty="0"/>
          </a:p>
        </p:txBody>
      </p:sp>
      <p:sp>
        <p:nvSpPr>
          <p:cNvPr id="23" name="正方形/長方形 22"/>
          <p:cNvSpPr/>
          <p:nvPr/>
        </p:nvSpPr>
        <p:spPr>
          <a:xfrm>
            <a:off x="7241156" y="4929510"/>
            <a:ext cx="5063841" cy="892552"/>
          </a:xfrm>
          <a:prstGeom prst="rect">
            <a:avLst/>
          </a:prstGeom>
        </p:spPr>
        <p:txBody>
          <a:bodyPr wrap="square">
            <a:spAutoFit/>
          </a:bodyPr>
          <a:lstStyle/>
          <a:p>
            <a:pPr algn="just"/>
            <a:r>
              <a:rPr lang="ja-JP" altLang="en-US" sz="2600" dirty="0" smtClean="0"/>
              <a:t>竜王戦、映画・ドラマ撮影、結婚式、前撮り</a:t>
            </a:r>
            <a:r>
              <a:rPr lang="ja-JP" altLang="en-US" sz="2600" dirty="0" err="1" smtClean="0"/>
              <a:t>、、、</a:t>
            </a:r>
            <a:r>
              <a:rPr lang="en-US" altLang="ja-JP" sz="2600" dirty="0" err="1" smtClean="0"/>
              <a:t>etc</a:t>
            </a:r>
            <a:endParaRPr lang="ja-JP" altLang="en-US" sz="2600" dirty="0"/>
          </a:p>
        </p:txBody>
      </p:sp>
      <p:sp>
        <p:nvSpPr>
          <p:cNvPr id="3" name="スライド番号プレースホルダー 2"/>
          <p:cNvSpPr>
            <a:spLocks noGrp="1"/>
          </p:cNvSpPr>
          <p:nvPr>
            <p:ph type="sldNum" sz="quarter" idx="12"/>
          </p:nvPr>
        </p:nvSpPr>
        <p:spPr/>
        <p:txBody>
          <a:bodyPr/>
          <a:lstStyle/>
          <a:p>
            <a:pPr>
              <a:defRPr/>
            </a:pPr>
            <a:fld id="{1446FDBC-BDA7-4AE8-89B0-DD3164FCA8E7}" type="slidenum">
              <a:rPr lang="ja-JP" altLang="en-US" smtClean="0"/>
              <a:pPr>
                <a:defRPr/>
              </a:pPr>
              <a:t>24</a:t>
            </a:fld>
            <a:endParaRPr lang="en-US" altLang="ja-JP"/>
          </a:p>
        </p:txBody>
      </p:sp>
    </p:spTree>
    <p:extLst>
      <p:ext uri="{BB962C8B-B14F-4D97-AF65-F5344CB8AC3E}">
        <p14:creationId xmlns:p14="http://schemas.microsoft.com/office/powerpoint/2010/main" val="3853809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txBox="1">
            <a:spLocks/>
          </p:cNvSpPr>
          <p:nvPr/>
        </p:nvSpPr>
        <p:spPr>
          <a:xfrm>
            <a:off x="278296" y="334134"/>
            <a:ext cx="2570921"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施設紹介</a:t>
            </a:r>
          </a:p>
        </p:txBody>
      </p:sp>
      <p:sp>
        <p:nvSpPr>
          <p:cNvPr id="41" name="正方形/長方形 40"/>
          <p:cNvSpPr/>
          <p:nvPr/>
        </p:nvSpPr>
        <p:spPr>
          <a:xfrm>
            <a:off x="6217980" y="2201276"/>
            <a:ext cx="5453103" cy="1446550"/>
          </a:xfrm>
          <a:prstGeom prst="rect">
            <a:avLst/>
          </a:prstGeom>
          <a:ln>
            <a:solidFill>
              <a:schemeClr val="tx1"/>
            </a:solidFill>
          </a:ln>
        </p:spPr>
        <p:txBody>
          <a:bodyPr wrap="square">
            <a:spAutoFit/>
          </a:bodyPr>
          <a:lstStyle/>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●鉄筋</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鉄骨</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コンクリート造</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rPr>
              <a:t>1981</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建築　</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地上</a:t>
            </a:r>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階地下</a:t>
            </a:r>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階</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●高さ</a:t>
            </a:r>
            <a:r>
              <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rPr>
              <a:t>60.3</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ｍ</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200" dirty="0" smtClean="0"/>
          </a:p>
        </p:txBody>
      </p:sp>
      <p:sp>
        <p:nvSpPr>
          <p:cNvPr id="17" name="タイトル 1"/>
          <p:cNvSpPr txBox="1">
            <a:spLocks/>
          </p:cNvSpPr>
          <p:nvPr/>
        </p:nvSpPr>
        <p:spPr>
          <a:xfrm>
            <a:off x="6893938" y="718406"/>
            <a:ext cx="3552761"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場所　県庁のふもと</a:t>
            </a:r>
            <a:endPar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219" name="Picture 3" descr="R:\碓田\講座資料\外観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46" y="1337743"/>
            <a:ext cx="4624989" cy="306828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碓田\講座資料\光庭.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7929" y="1037624"/>
            <a:ext cx="2204136" cy="1653102"/>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R:\碓田\講座資料\手すり.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471" y="3219686"/>
            <a:ext cx="2394847" cy="1346635"/>
          </a:xfrm>
          <a:prstGeom prst="rect">
            <a:avLst/>
          </a:prstGeom>
          <a:noFill/>
          <a:extLst>
            <a:ext uri="{909E8E84-426E-40DD-AFC4-6F175D3DCCD1}">
              <a14:hiddenFill xmlns:a14="http://schemas.microsoft.com/office/drawing/2010/main">
                <a:solidFill>
                  <a:srgbClr val="FFFFFF"/>
                </a:solidFill>
              </a14:hiddenFill>
            </a:ext>
          </a:extLst>
        </p:spPr>
      </p:pic>
      <p:sp>
        <p:nvSpPr>
          <p:cNvPr id="24" name="タイトル 1"/>
          <p:cNvSpPr txBox="1">
            <a:spLocks/>
          </p:cNvSpPr>
          <p:nvPr/>
        </p:nvSpPr>
        <p:spPr>
          <a:xfrm>
            <a:off x="6893938" y="1156337"/>
            <a:ext cx="1297818"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総工費　</a:t>
            </a:r>
            <a:endPar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463846" y="5152495"/>
            <a:ext cx="4252585" cy="1107996"/>
          </a:xfrm>
          <a:prstGeom prst="rect">
            <a:avLst/>
          </a:prstGeom>
          <a:ln>
            <a:solidFill>
              <a:schemeClr val="tx1"/>
            </a:solidFill>
          </a:ln>
        </p:spPr>
        <p:txBody>
          <a:bodyPr wrap="square">
            <a:spAutoFit/>
          </a:bodyPr>
          <a:lstStyle/>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●ブラジル産御影石の外壁</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●スーパーストラクチャー施工</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●こだわりの内装</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タイトル 1"/>
          <p:cNvSpPr txBox="1">
            <a:spLocks/>
          </p:cNvSpPr>
          <p:nvPr/>
        </p:nvSpPr>
        <p:spPr>
          <a:xfrm>
            <a:off x="8024805" y="1760477"/>
            <a:ext cx="919727" cy="474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仕様</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タイトル 1"/>
          <p:cNvSpPr txBox="1">
            <a:spLocks/>
          </p:cNvSpPr>
          <p:nvPr/>
        </p:nvSpPr>
        <p:spPr>
          <a:xfrm>
            <a:off x="1929490" y="4665540"/>
            <a:ext cx="919727" cy="474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特徴</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タイトル 1"/>
          <p:cNvSpPr txBox="1">
            <a:spLocks/>
          </p:cNvSpPr>
          <p:nvPr/>
        </p:nvSpPr>
        <p:spPr>
          <a:xfrm>
            <a:off x="6257175" y="4191450"/>
            <a:ext cx="3695207" cy="474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維持管理コスト</a:t>
            </a:r>
            <a:r>
              <a:rPr lang="en-US" altLang="ja-JP" sz="2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2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2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5687584" y="4566321"/>
            <a:ext cx="2504172" cy="1785104"/>
          </a:xfrm>
          <a:prstGeom prst="rect">
            <a:avLst/>
          </a:prstGeom>
          <a:ln>
            <a:noFill/>
          </a:ln>
        </p:spPr>
        <p:txBody>
          <a:bodyPr wrap="square">
            <a:spAutoFit/>
          </a:bodyPr>
          <a:lstStyle/>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●保守点検委託</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●施設管理委託　</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●清掃委託料</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●警備委託</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●駐車場管理委託</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200" dirty="0" smtClean="0"/>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25</a:t>
            </a:fld>
            <a:endParaRPr lang="en-US" altLang="ja-JP"/>
          </a:p>
        </p:txBody>
      </p:sp>
    </p:spTree>
    <p:extLst>
      <p:ext uri="{BB962C8B-B14F-4D97-AF65-F5344CB8AC3E}">
        <p14:creationId xmlns:p14="http://schemas.microsoft.com/office/powerpoint/2010/main" val="2592765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921332" y="3441167"/>
            <a:ext cx="5387780" cy="431800"/>
          </a:xfrm>
        </p:spPr>
        <p:txBody>
          <a:bodyPr>
            <a:noAutofit/>
          </a:bodyPr>
          <a:lstStyle/>
          <a:p>
            <a:pPr eaLnBrk="1" hangingPunct="1"/>
            <a:r>
              <a:rPr lang="ja-JP" altLang="en-US" sz="6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　更新問題</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26</a:t>
            </a:fld>
            <a:endParaRPr lang="en-US" altLang="ja-JP"/>
          </a:p>
        </p:txBody>
      </p:sp>
    </p:spTree>
    <p:extLst>
      <p:ext uri="{BB962C8B-B14F-4D97-AF65-F5344CB8AC3E}">
        <p14:creationId xmlns:p14="http://schemas.microsoft.com/office/powerpoint/2010/main" val="2188246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32521" y="334134"/>
            <a:ext cx="4532243"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更新問題って？</a:t>
            </a:r>
          </a:p>
        </p:txBody>
      </p:sp>
      <p:pic>
        <p:nvPicPr>
          <p:cNvPr id="10243" name="Picture 3" descr="H:\gyomu\管財係\0011ファシリティマネジメント\080研修等\H30.6共愛学園講座\講座資料\更新費用推計（グラフ）修正.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47" y="1671934"/>
            <a:ext cx="11003374" cy="434907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282888" y="1116251"/>
            <a:ext cx="2934270" cy="1200329"/>
          </a:xfrm>
          <a:prstGeom prst="rect">
            <a:avLst/>
          </a:prstGeom>
          <a:noFill/>
          <a:ln>
            <a:solidFill>
              <a:schemeClr val="tx1"/>
            </a:solidFill>
          </a:ln>
        </p:spPr>
        <p:txBody>
          <a:bodyPr wrap="square" rtlCol="0">
            <a:spAutoFit/>
          </a:bodyPr>
          <a:lstStyle/>
          <a:p>
            <a:pPr algn="ctr"/>
            <a:r>
              <a:rPr kumimoji="1" lang="ja-JP" altLang="en-US" dirty="0" smtClean="0"/>
              <a:t>直近</a:t>
            </a:r>
            <a:r>
              <a:rPr kumimoji="1" lang="en-US" altLang="ja-JP" dirty="0" smtClean="0"/>
              <a:t>10</a:t>
            </a:r>
            <a:r>
              <a:rPr kumimoji="1" lang="ja-JP" altLang="en-US" dirty="0" smtClean="0"/>
              <a:t>年間平均</a:t>
            </a:r>
            <a:endParaRPr kumimoji="1" lang="en-US" altLang="ja-JP" dirty="0" smtClean="0"/>
          </a:p>
          <a:p>
            <a:pPr algn="ctr"/>
            <a:r>
              <a:rPr lang="ja-JP" altLang="en-US" dirty="0"/>
              <a:t>投資的</a:t>
            </a:r>
            <a:r>
              <a:rPr lang="ja-JP" altLang="en-US" dirty="0" smtClean="0"/>
              <a:t>経費</a:t>
            </a:r>
            <a:endParaRPr lang="en-US" altLang="ja-JP" dirty="0" smtClean="0"/>
          </a:p>
          <a:p>
            <a:pPr algn="ctr"/>
            <a:r>
              <a:rPr kumimoji="1" lang="en-US" altLang="ja-JP" dirty="0" smtClean="0"/>
              <a:t>(</a:t>
            </a:r>
            <a:r>
              <a:rPr kumimoji="1" lang="ja-JP" altLang="en-US" dirty="0" smtClean="0"/>
              <a:t>既存更新分＋新規整備分</a:t>
            </a:r>
            <a:r>
              <a:rPr kumimoji="1" lang="en-US" altLang="ja-JP" dirty="0" smtClean="0"/>
              <a:t>)</a:t>
            </a:r>
          </a:p>
          <a:p>
            <a:pPr algn="ctr"/>
            <a:r>
              <a:rPr lang="en-US" altLang="ja-JP" b="1" dirty="0" smtClean="0"/>
              <a:t>84.1</a:t>
            </a:r>
            <a:r>
              <a:rPr lang="ja-JP" altLang="en-US" b="1" dirty="0" smtClean="0"/>
              <a:t>億円</a:t>
            </a:r>
            <a:endParaRPr kumimoji="1" lang="ja-JP" altLang="en-US" b="1" dirty="0"/>
          </a:p>
        </p:txBody>
      </p:sp>
      <p:sp>
        <p:nvSpPr>
          <p:cNvPr id="19" name="テキスト ボックス 18"/>
          <p:cNvSpPr txBox="1"/>
          <p:nvPr/>
        </p:nvSpPr>
        <p:spPr>
          <a:xfrm>
            <a:off x="8477534" y="1231668"/>
            <a:ext cx="2590799" cy="1015663"/>
          </a:xfrm>
          <a:prstGeom prst="rect">
            <a:avLst/>
          </a:prstGeom>
          <a:noFill/>
          <a:ln>
            <a:solidFill>
              <a:schemeClr val="tx1"/>
            </a:solidFill>
          </a:ln>
        </p:spPr>
        <p:txBody>
          <a:bodyPr wrap="square" rtlCol="0">
            <a:spAutoFit/>
          </a:bodyPr>
          <a:lstStyle/>
          <a:p>
            <a:pPr algn="ctr"/>
            <a:r>
              <a:rPr lang="ja-JP" altLang="en-US" sz="2000" dirty="0" smtClean="0"/>
              <a:t>今後</a:t>
            </a:r>
            <a:r>
              <a:rPr lang="en-US" altLang="ja-JP" sz="2000" dirty="0" smtClean="0"/>
              <a:t>40</a:t>
            </a:r>
            <a:r>
              <a:rPr lang="ja-JP" altLang="en-US" sz="2000" dirty="0" smtClean="0"/>
              <a:t>年間</a:t>
            </a:r>
            <a:endParaRPr lang="en-US" altLang="ja-JP" sz="2000" dirty="0" smtClean="0"/>
          </a:p>
          <a:p>
            <a:pPr algn="ctr"/>
            <a:r>
              <a:rPr lang="ja-JP" altLang="en-US" sz="2000" dirty="0" smtClean="0"/>
              <a:t>年平均更新費用</a:t>
            </a:r>
            <a:endParaRPr lang="en-US" altLang="ja-JP" sz="2000" dirty="0" smtClean="0"/>
          </a:p>
          <a:p>
            <a:pPr algn="ctr"/>
            <a:endParaRPr lang="en-US" altLang="ja-JP" sz="2000" dirty="0" smtClean="0"/>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27</a:t>
            </a:fld>
            <a:endParaRPr lang="en-US" altLang="ja-JP"/>
          </a:p>
        </p:txBody>
      </p:sp>
    </p:spTree>
    <p:extLst>
      <p:ext uri="{BB962C8B-B14F-4D97-AF65-F5344CB8AC3E}">
        <p14:creationId xmlns:p14="http://schemas.microsoft.com/office/powerpoint/2010/main" val="1739839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921332" y="3441167"/>
            <a:ext cx="5387780" cy="431800"/>
          </a:xfrm>
        </p:spPr>
        <p:txBody>
          <a:bodyPr>
            <a:noAutofit/>
          </a:bodyPr>
          <a:lstStyle/>
          <a:p>
            <a:pPr eaLnBrk="1" hangingPunct="1"/>
            <a:r>
              <a:rPr lang="ja-JP" altLang="en-US" sz="6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　適正管理</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28</a:t>
            </a:fld>
            <a:endParaRPr lang="en-US" altLang="ja-JP"/>
          </a:p>
        </p:txBody>
      </p:sp>
    </p:spTree>
    <p:extLst>
      <p:ext uri="{BB962C8B-B14F-4D97-AF65-F5344CB8AC3E}">
        <p14:creationId xmlns:p14="http://schemas.microsoft.com/office/powerpoint/2010/main" val="2686837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85295" y="777340"/>
            <a:ext cx="7073853"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老朽化により、物理的崩壊のリスクは上昇する。</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タイトル 1"/>
          <p:cNvSpPr txBox="1">
            <a:spLocks/>
          </p:cNvSpPr>
          <p:nvPr/>
        </p:nvSpPr>
        <p:spPr>
          <a:xfrm>
            <a:off x="132521" y="334134"/>
            <a:ext cx="5817705"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適正な管理の必要性</a:t>
            </a:r>
          </a:p>
        </p:txBody>
      </p:sp>
      <p:sp>
        <p:nvSpPr>
          <p:cNvPr id="5" name="タイトル 1"/>
          <p:cNvSpPr txBox="1">
            <a:spLocks/>
          </p:cNvSpPr>
          <p:nvPr/>
        </p:nvSpPr>
        <p:spPr>
          <a:xfrm>
            <a:off x="440129" y="1331765"/>
            <a:ext cx="3349993"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前橋市の事故事例</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 name="タイトル 1"/>
          <p:cNvSpPr txBox="1">
            <a:spLocks/>
          </p:cNvSpPr>
          <p:nvPr/>
        </p:nvSpPr>
        <p:spPr>
          <a:xfrm>
            <a:off x="491929" y="2443180"/>
            <a:ext cx="2759572"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その他の事例</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7" name="タイトル 1"/>
          <p:cNvSpPr txBox="1">
            <a:spLocks/>
          </p:cNvSpPr>
          <p:nvPr/>
        </p:nvSpPr>
        <p:spPr>
          <a:xfrm>
            <a:off x="685296" y="1650983"/>
            <a:ext cx="5132410"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29.5</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　水道局庁舎　外壁落下</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1"/>
          <p:cNvSpPr txBox="1">
            <a:spLocks/>
          </p:cNvSpPr>
          <p:nvPr/>
        </p:nvSpPr>
        <p:spPr>
          <a:xfrm>
            <a:off x="685294" y="1972940"/>
            <a:ext cx="9373106"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30.2</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　富士見温泉見晴らしの湯ふれあい館　見切り金物落下　</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74" y="3081616"/>
            <a:ext cx="2595027" cy="187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0243" y="3081616"/>
            <a:ext cx="2499917" cy="187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タイトル 1"/>
          <p:cNvSpPr txBox="1">
            <a:spLocks/>
          </p:cNvSpPr>
          <p:nvPr/>
        </p:nvSpPr>
        <p:spPr>
          <a:xfrm>
            <a:off x="2818894" y="2443180"/>
            <a:ext cx="9373106"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30.6</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　高槻市ブロック塀事故を受け、本市でも調査を実施　</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スライド番号プレースホルダー 8"/>
          <p:cNvSpPr>
            <a:spLocks noGrp="1"/>
          </p:cNvSpPr>
          <p:nvPr>
            <p:ph type="sldNum" sz="quarter" idx="12"/>
          </p:nvPr>
        </p:nvSpPr>
        <p:spPr/>
        <p:txBody>
          <a:bodyPr/>
          <a:lstStyle/>
          <a:p>
            <a:pPr>
              <a:defRPr/>
            </a:pPr>
            <a:fld id="{1446FDBC-BDA7-4AE8-89B0-DD3164FCA8E7}" type="slidenum">
              <a:rPr lang="ja-JP" altLang="en-US" smtClean="0"/>
              <a:pPr>
                <a:defRPr/>
              </a:pPr>
              <a:t>29</a:t>
            </a:fld>
            <a:endParaRPr lang="en-US" altLang="ja-JP"/>
          </a:p>
        </p:txBody>
      </p:sp>
    </p:spTree>
    <p:extLst>
      <p:ext uri="{BB962C8B-B14F-4D97-AF65-F5344CB8AC3E}">
        <p14:creationId xmlns:p14="http://schemas.microsoft.com/office/powerpoint/2010/main" val="207370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1582862" y="3374906"/>
            <a:ext cx="8263504" cy="431800"/>
          </a:xfrm>
        </p:spPr>
        <p:txBody>
          <a:bodyPr>
            <a:noAutofit/>
          </a:bodyPr>
          <a:lstStyle/>
          <a:p>
            <a:pPr eaLnBrk="1" hangingPunct="1"/>
            <a:r>
              <a:rPr lang="ja-JP" altLang="en-US" sz="6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前橋市について</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3</a:t>
            </a:fld>
            <a:endParaRPr lang="en-US" altLang="ja-JP"/>
          </a:p>
        </p:txBody>
      </p:sp>
    </p:spTree>
    <p:extLst>
      <p:ext uri="{BB962C8B-B14F-4D97-AF65-F5344CB8AC3E}">
        <p14:creationId xmlns:p14="http://schemas.microsoft.com/office/powerpoint/2010/main" val="385129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921331" y="3441167"/>
            <a:ext cx="7070807" cy="431800"/>
          </a:xfrm>
        </p:spPr>
        <p:txBody>
          <a:bodyPr>
            <a:noAutofit/>
          </a:bodyPr>
          <a:lstStyle/>
          <a:p>
            <a:pPr eaLnBrk="1" hangingPunct="1"/>
            <a:r>
              <a:rPr lang="ja-JP" altLang="en-US" sz="6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　長寿命化の推進</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30</a:t>
            </a:fld>
            <a:endParaRPr lang="en-US" altLang="ja-JP"/>
          </a:p>
        </p:txBody>
      </p:sp>
    </p:spTree>
    <p:extLst>
      <p:ext uri="{BB962C8B-B14F-4D97-AF65-F5344CB8AC3E}">
        <p14:creationId xmlns:p14="http://schemas.microsoft.com/office/powerpoint/2010/main" val="620556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32520" y="334134"/>
            <a:ext cx="7372927"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予防</a:t>
            </a:r>
            <a:r>
              <a:rPr lang="ja-JP" altLang="en-US" sz="3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保全計画推進プログラムとは</a:t>
            </a:r>
          </a:p>
        </p:txBody>
      </p:sp>
      <p:sp>
        <p:nvSpPr>
          <p:cNvPr id="6" name="タイトル 1"/>
          <p:cNvSpPr txBox="1">
            <a:spLocks/>
          </p:cNvSpPr>
          <p:nvPr/>
        </p:nvSpPr>
        <p:spPr>
          <a:xfrm>
            <a:off x="319774" y="1365381"/>
            <a:ext cx="11408400"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限られた財源の中で計画的な施設の保全を推進するため、「予防保全工事」と「事後保全工事」の両面から予算と連動を図るためプログラムです。</a:t>
            </a:r>
            <a:endParaRPr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7" name="グループ化 16"/>
          <p:cNvGrpSpPr/>
          <p:nvPr/>
        </p:nvGrpSpPr>
        <p:grpSpPr>
          <a:xfrm>
            <a:off x="491192" y="5478082"/>
            <a:ext cx="11582398" cy="789610"/>
            <a:chOff x="440129" y="3171691"/>
            <a:chExt cx="11582398" cy="1117267"/>
          </a:xfrm>
        </p:grpSpPr>
        <p:sp>
          <p:nvSpPr>
            <p:cNvPr id="18" name="タイトル 1"/>
            <p:cNvSpPr txBox="1">
              <a:spLocks/>
            </p:cNvSpPr>
            <p:nvPr/>
          </p:nvSpPr>
          <p:spPr>
            <a:xfrm>
              <a:off x="440129" y="3235166"/>
              <a:ext cx="2327702" cy="5335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「事後保全」</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タイトル 1"/>
            <p:cNvSpPr txBox="1">
              <a:spLocks/>
            </p:cNvSpPr>
            <p:nvPr/>
          </p:nvSpPr>
          <p:spPr>
            <a:xfrm>
              <a:off x="440129" y="3650522"/>
              <a:ext cx="2477807"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「予防保全」</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タイトル 1"/>
            <p:cNvSpPr txBox="1">
              <a:spLocks/>
            </p:cNvSpPr>
            <p:nvPr/>
          </p:nvSpPr>
          <p:spPr>
            <a:xfrm>
              <a:off x="2649421" y="3171691"/>
              <a:ext cx="7043291"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不具合・故障が生じた後に修繕等を行う保全方法</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タイトル 1"/>
            <p:cNvSpPr txBox="1">
              <a:spLocks/>
            </p:cNvSpPr>
            <p:nvPr/>
          </p:nvSpPr>
          <p:spPr>
            <a:xfrm>
              <a:off x="2649421" y="3650522"/>
              <a:ext cx="9373106"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不具合・故障が生じる前に修繕等を行い性能を維持する保全方法　</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2" name="タイトル 1"/>
          <p:cNvSpPr txBox="1">
            <a:spLocks/>
          </p:cNvSpPr>
          <p:nvPr/>
        </p:nvSpPr>
        <p:spPr>
          <a:xfrm>
            <a:off x="3381026" y="2319148"/>
            <a:ext cx="4517269"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最終的なプログラムの流れ</a:t>
            </a:r>
            <a:endParaRPr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0" name="図表 9"/>
          <p:cNvGraphicFramePr/>
          <p:nvPr>
            <p:extLst>
              <p:ext uri="{D42A27DB-BD31-4B8C-83A1-F6EECF244321}">
                <p14:modId xmlns:p14="http://schemas.microsoft.com/office/powerpoint/2010/main" val="1862314050"/>
              </p:ext>
            </p:extLst>
          </p:nvPr>
        </p:nvGraphicFramePr>
        <p:xfrm>
          <a:off x="834887" y="2319148"/>
          <a:ext cx="9753600" cy="2765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31</a:t>
            </a:fld>
            <a:endParaRPr lang="en-US" altLang="ja-JP"/>
          </a:p>
        </p:txBody>
      </p:sp>
    </p:spTree>
    <p:extLst>
      <p:ext uri="{BB962C8B-B14F-4D97-AF65-F5344CB8AC3E}">
        <p14:creationId xmlns:p14="http://schemas.microsoft.com/office/powerpoint/2010/main" val="1318546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32875" y="224252"/>
            <a:ext cx="5692677"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3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全庁横断的な優先順位判定</a:t>
            </a:r>
          </a:p>
        </p:txBody>
      </p:sp>
      <p:sp>
        <p:nvSpPr>
          <p:cNvPr id="14" name="角丸四角形 13"/>
          <p:cNvSpPr/>
          <p:nvPr/>
        </p:nvSpPr>
        <p:spPr bwMode="auto">
          <a:xfrm>
            <a:off x="2051323" y="1388593"/>
            <a:ext cx="1348602" cy="2838748"/>
          </a:xfrm>
          <a:prstGeom prst="roundRect">
            <a:avLst/>
          </a:prstGeom>
          <a:solidFill>
            <a:schemeClr val="bg1">
              <a:lumMod val="95000"/>
            </a:schemeClr>
          </a:solidFill>
          <a:ln w="25400" cap="flat" cmpd="sng" algn="ctr">
            <a:solidFill>
              <a:schemeClr val="tx1"/>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15" name="角丸四角形 14"/>
          <p:cNvSpPr/>
          <p:nvPr/>
        </p:nvSpPr>
        <p:spPr bwMode="auto">
          <a:xfrm>
            <a:off x="3524147" y="1374934"/>
            <a:ext cx="1306113" cy="2818387"/>
          </a:xfrm>
          <a:prstGeom prst="roundRect">
            <a:avLst/>
          </a:prstGeom>
          <a:solidFill>
            <a:schemeClr val="bg1">
              <a:lumMod val="95000"/>
            </a:schemeClr>
          </a:solidFill>
          <a:ln w="25400" cap="flat" cmpd="sng" algn="ctr">
            <a:solidFill>
              <a:schemeClr val="tx1"/>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17" name="角丸四角形 16"/>
          <p:cNvSpPr/>
          <p:nvPr/>
        </p:nvSpPr>
        <p:spPr bwMode="auto">
          <a:xfrm>
            <a:off x="512576" y="1394996"/>
            <a:ext cx="1392831" cy="2825943"/>
          </a:xfrm>
          <a:prstGeom prst="roundRect">
            <a:avLst/>
          </a:prstGeom>
          <a:solidFill>
            <a:schemeClr val="bg1">
              <a:lumMod val="95000"/>
            </a:schemeClr>
          </a:solidFill>
          <a:ln w="25400" cap="flat" cmpd="sng" algn="ctr">
            <a:solidFill>
              <a:schemeClr val="tx1"/>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18" name="正方形/長方形 17"/>
          <p:cNvSpPr/>
          <p:nvPr/>
        </p:nvSpPr>
        <p:spPr bwMode="auto">
          <a:xfrm>
            <a:off x="267513" y="814230"/>
            <a:ext cx="1560984" cy="461665"/>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b="1" dirty="0" smtClean="0">
                <a:latin typeface="HGSｺﾞｼｯｸM" panose="020B0600000000000000" pitchFamily="50" charset="-128"/>
                <a:ea typeface="HGSｺﾞｼｯｸM" panose="020B0600000000000000" pitchFamily="50" charset="-128"/>
              </a:rPr>
              <a:t>これまで</a:t>
            </a:r>
            <a:endParaRPr kumimoji="1" lang="ja-JP" altLang="en-US" sz="2400" b="1" i="0" u="none" strike="noStrike" cap="none" normalizeH="0" baseline="0" dirty="0" smtClean="0">
              <a:ln>
                <a:noFill/>
              </a:ln>
              <a:solidFill>
                <a:schemeClr val="tx1"/>
              </a:solidFill>
              <a:effectLst/>
              <a:latin typeface="HGSｺﾞｼｯｸM" panose="020B0600000000000000" pitchFamily="50" charset="-128"/>
              <a:ea typeface="HGSｺﾞｼｯｸM" panose="020B0600000000000000" pitchFamily="50" charset="-128"/>
            </a:endParaRPr>
          </a:p>
        </p:txBody>
      </p:sp>
      <p:sp>
        <p:nvSpPr>
          <p:cNvPr id="19" name="正方形/長方形 18"/>
          <p:cNvSpPr/>
          <p:nvPr/>
        </p:nvSpPr>
        <p:spPr bwMode="auto">
          <a:xfrm>
            <a:off x="618956" y="1871031"/>
            <a:ext cx="1209540" cy="41749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20" name="二等辺三角形 19"/>
          <p:cNvSpPr/>
          <p:nvPr/>
        </p:nvSpPr>
        <p:spPr bwMode="auto">
          <a:xfrm>
            <a:off x="621466" y="1594263"/>
            <a:ext cx="1227932" cy="30122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cxnSp>
        <p:nvCxnSpPr>
          <p:cNvPr id="21" name="直線矢印コネクタ 20"/>
          <p:cNvCxnSpPr/>
          <p:nvPr/>
        </p:nvCxnSpPr>
        <p:spPr bwMode="auto">
          <a:xfrm>
            <a:off x="1109513" y="2409816"/>
            <a:ext cx="0" cy="919513"/>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22" name="直線矢印コネクタ 21"/>
          <p:cNvCxnSpPr/>
          <p:nvPr/>
        </p:nvCxnSpPr>
        <p:spPr bwMode="auto">
          <a:xfrm flipV="1">
            <a:off x="1380852" y="2401677"/>
            <a:ext cx="0" cy="927652"/>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23" name="正方形/長方形 22"/>
          <p:cNvSpPr/>
          <p:nvPr/>
        </p:nvSpPr>
        <p:spPr bwMode="auto">
          <a:xfrm>
            <a:off x="523722" y="2591875"/>
            <a:ext cx="697064" cy="584775"/>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j-ea"/>
                <a:ea typeface="+mj-ea"/>
                <a:cs typeface="メイリオ" panose="020B0604030504040204" pitchFamily="50" charset="-128"/>
              </a:rPr>
              <a:t>予算</a:t>
            </a:r>
            <a:endParaRPr lang="en-US" altLang="ja-JP" sz="1600" dirty="0" smtClean="0">
              <a:latin typeface="+mj-ea"/>
              <a:ea typeface="+mj-ea"/>
              <a:cs typeface="メイリオ"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j-ea"/>
                <a:ea typeface="+mj-ea"/>
                <a:cs typeface="メイリオ" panose="020B0604030504040204" pitchFamily="50" charset="-128"/>
              </a:rPr>
              <a:t>要求</a:t>
            </a:r>
            <a:endParaRPr kumimoji="1" lang="ja-JP" altLang="en-US" sz="1600" i="0" u="none" strike="noStrike" cap="none" normalizeH="0" baseline="0" dirty="0" smtClean="0">
              <a:ln>
                <a:noFill/>
              </a:ln>
              <a:solidFill>
                <a:schemeClr val="tx1"/>
              </a:solidFill>
              <a:effectLst/>
              <a:latin typeface="+mj-ea"/>
              <a:ea typeface="+mj-ea"/>
              <a:cs typeface="メイリオ" panose="020B0604030504040204" pitchFamily="50" charset="-128"/>
            </a:endParaRPr>
          </a:p>
        </p:txBody>
      </p:sp>
      <p:sp>
        <p:nvSpPr>
          <p:cNvPr id="24" name="正方形/長方形 23"/>
          <p:cNvSpPr/>
          <p:nvPr/>
        </p:nvSpPr>
        <p:spPr bwMode="auto">
          <a:xfrm>
            <a:off x="1375669" y="2719054"/>
            <a:ext cx="697064"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latin typeface="+mj-ea"/>
                <a:ea typeface="+mj-ea"/>
                <a:cs typeface="メイリオ" panose="020B0604030504040204" pitchFamily="50" charset="-128"/>
              </a:rPr>
              <a:t>予算</a:t>
            </a:r>
            <a:endParaRPr lang="en-US" altLang="ja-JP" sz="1600" dirty="0" smtClean="0">
              <a:latin typeface="+mj-ea"/>
              <a:ea typeface="+mj-ea"/>
              <a:cs typeface="メイリオ" panose="020B0604030504040204" pitchFamily="50" charset="-128"/>
            </a:endParaRPr>
          </a:p>
        </p:txBody>
      </p:sp>
      <p:sp>
        <p:nvSpPr>
          <p:cNvPr id="25" name="角丸四角形 24"/>
          <p:cNvSpPr/>
          <p:nvPr/>
        </p:nvSpPr>
        <p:spPr bwMode="auto">
          <a:xfrm>
            <a:off x="304522" y="3419901"/>
            <a:ext cx="4678589" cy="1559114"/>
          </a:xfrm>
          <a:prstGeom prst="roundRect">
            <a:avLst>
              <a:gd name="adj"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ＭＳ Ｐゴシック" charset="-128"/>
            </a:endParaRPr>
          </a:p>
        </p:txBody>
      </p:sp>
      <p:sp>
        <p:nvSpPr>
          <p:cNvPr id="26" name="テキスト ボックス 25"/>
          <p:cNvSpPr txBox="1"/>
          <p:nvPr/>
        </p:nvSpPr>
        <p:spPr>
          <a:xfrm>
            <a:off x="1549001" y="4596876"/>
            <a:ext cx="2506181" cy="369332"/>
          </a:xfrm>
          <a:prstGeom prst="rect">
            <a:avLst/>
          </a:prstGeom>
          <a:noFill/>
        </p:spPr>
        <p:txBody>
          <a:bodyPr wrap="square" rtlCol="0">
            <a:spAutoFit/>
          </a:bodyPr>
          <a:lstStyle/>
          <a:p>
            <a:pPr algn="ctr"/>
            <a:r>
              <a:rPr kumimoji="1" lang="ja-JP" altLang="en-US"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財政部門予算査定</a:t>
            </a:r>
            <a:endParaRPr kumimoji="1" lang="ja-JP" altLang="en-US"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7" name="正方形/長方形 26"/>
          <p:cNvSpPr/>
          <p:nvPr/>
        </p:nvSpPr>
        <p:spPr bwMode="auto">
          <a:xfrm>
            <a:off x="2135553" y="1879600"/>
            <a:ext cx="1209540" cy="41749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28" name="二等辺三角形 27"/>
          <p:cNvSpPr/>
          <p:nvPr/>
        </p:nvSpPr>
        <p:spPr bwMode="auto">
          <a:xfrm>
            <a:off x="2129950" y="1578380"/>
            <a:ext cx="1227932" cy="30122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cxnSp>
        <p:nvCxnSpPr>
          <p:cNvPr id="29" name="直線矢印コネクタ 28"/>
          <p:cNvCxnSpPr/>
          <p:nvPr/>
        </p:nvCxnSpPr>
        <p:spPr bwMode="auto">
          <a:xfrm>
            <a:off x="2557250" y="2443719"/>
            <a:ext cx="0" cy="919513"/>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30" name="直線矢印コネクタ 29"/>
          <p:cNvCxnSpPr/>
          <p:nvPr/>
        </p:nvCxnSpPr>
        <p:spPr bwMode="auto">
          <a:xfrm flipV="1">
            <a:off x="2828589" y="2435580"/>
            <a:ext cx="0" cy="927652"/>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31" name="正方形/長方形 30"/>
          <p:cNvSpPr/>
          <p:nvPr/>
        </p:nvSpPr>
        <p:spPr bwMode="auto">
          <a:xfrm>
            <a:off x="1962275" y="2607018"/>
            <a:ext cx="697064" cy="584775"/>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j-ea"/>
                <a:ea typeface="+mj-ea"/>
                <a:cs typeface="メイリオ" panose="020B0604030504040204" pitchFamily="50" charset="-128"/>
              </a:rPr>
              <a:t>予算</a:t>
            </a:r>
            <a:endParaRPr lang="en-US" altLang="ja-JP" sz="1600" dirty="0" smtClean="0">
              <a:latin typeface="+mj-ea"/>
              <a:ea typeface="+mj-ea"/>
              <a:cs typeface="メイリオ"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j-ea"/>
                <a:ea typeface="+mj-ea"/>
                <a:cs typeface="メイリオ" panose="020B0604030504040204" pitchFamily="50" charset="-128"/>
              </a:rPr>
              <a:t>要求</a:t>
            </a:r>
            <a:endParaRPr kumimoji="1" lang="ja-JP" altLang="en-US" sz="1600" i="0" u="none" strike="noStrike" cap="none" normalizeH="0" baseline="0" dirty="0" smtClean="0">
              <a:ln>
                <a:noFill/>
              </a:ln>
              <a:solidFill>
                <a:schemeClr val="tx1"/>
              </a:solidFill>
              <a:effectLst/>
              <a:latin typeface="+mj-ea"/>
              <a:ea typeface="+mj-ea"/>
              <a:cs typeface="メイリオ" panose="020B0604030504040204" pitchFamily="50" charset="-128"/>
            </a:endParaRPr>
          </a:p>
        </p:txBody>
      </p:sp>
      <p:sp>
        <p:nvSpPr>
          <p:cNvPr id="32" name="正方形/長方形 31"/>
          <p:cNvSpPr/>
          <p:nvPr/>
        </p:nvSpPr>
        <p:spPr bwMode="auto">
          <a:xfrm>
            <a:off x="2828492" y="2734197"/>
            <a:ext cx="697064"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latin typeface="+mj-ea"/>
                <a:ea typeface="+mj-ea"/>
                <a:cs typeface="メイリオ" panose="020B0604030504040204" pitchFamily="50" charset="-128"/>
              </a:rPr>
              <a:t>予算</a:t>
            </a:r>
            <a:endParaRPr lang="en-US" altLang="ja-JP" sz="1600" dirty="0" smtClean="0">
              <a:latin typeface="+mj-ea"/>
              <a:ea typeface="+mj-ea"/>
              <a:cs typeface="メイリオ" panose="020B0604030504040204" pitchFamily="50" charset="-128"/>
            </a:endParaRPr>
          </a:p>
        </p:txBody>
      </p:sp>
      <p:sp>
        <p:nvSpPr>
          <p:cNvPr id="33" name="正方形/長方形 32"/>
          <p:cNvSpPr/>
          <p:nvPr/>
        </p:nvSpPr>
        <p:spPr bwMode="auto">
          <a:xfrm>
            <a:off x="3577626" y="1880277"/>
            <a:ext cx="1209540" cy="41749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34" name="二等辺三角形 33"/>
          <p:cNvSpPr/>
          <p:nvPr/>
        </p:nvSpPr>
        <p:spPr bwMode="auto">
          <a:xfrm>
            <a:off x="3572023" y="1579057"/>
            <a:ext cx="1227932" cy="30122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cxnSp>
        <p:nvCxnSpPr>
          <p:cNvPr id="35" name="直線矢印コネクタ 34"/>
          <p:cNvCxnSpPr/>
          <p:nvPr/>
        </p:nvCxnSpPr>
        <p:spPr bwMode="auto">
          <a:xfrm>
            <a:off x="4014805" y="2477488"/>
            <a:ext cx="0" cy="919513"/>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36" name="直線矢印コネクタ 35"/>
          <p:cNvCxnSpPr/>
          <p:nvPr/>
        </p:nvCxnSpPr>
        <p:spPr bwMode="auto">
          <a:xfrm flipV="1">
            <a:off x="4286144" y="2469349"/>
            <a:ext cx="0" cy="927652"/>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37" name="正方形/長方形 36"/>
          <p:cNvSpPr/>
          <p:nvPr/>
        </p:nvSpPr>
        <p:spPr bwMode="auto">
          <a:xfrm>
            <a:off x="3419830" y="2640787"/>
            <a:ext cx="697064" cy="584775"/>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j-ea"/>
                <a:ea typeface="+mj-ea"/>
                <a:cs typeface="メイリオ" panose="020B0604030504040204" pitchFamily="50" charset="-128"/>
              </a:rPr>
              <a:t>予算</a:t>
            </a:r>
            <a:endParaRPr lang="en-US" altLang="ja-JP" sz="1600" dirty="0" smtClean="0">
              <a:latin typeface="+mj-ea"/>
              <a:ea typeface="+mj-ea"/>
              <a:cs typeface="メイリオ"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j-ea"/>
                <a:ea typeface="+mj-ea"/>
                <a:cs typeface="メイリオ" panose="020B0604030504040204" pitchFamily="50" charset="-128"/>
              </a:rPr>
              <a:t>要求</a:t>
            </a:r>
            <a:endParaRPr kumimoji="1" lang="ja-JP" altLang="en-US" sz="1600" i="0" u="none" strike="noStrike" cap="none" normalizeH="0" baseline="0" dirty="0" smtClean="0">
              <a:ln>
                <a:noFill/>
              </a:ln>
              <a:solidFill>
                <a:schemeClr val="tx1"/>
              </a:solidFill>
              <a:effectLst/>
              <a:latin typeface="+mj-ea"/>
              <a:ea typeface="+mj-ea"/>
              <a:cs typeface="メイリオ" panose="020B0604030504040204" pitchFamily="50" charset="-128"/>
            </a:endParaRPr>
          </a:p>
        </p:txBody>
      </p:sp>
      <p:sp>
        <p:nvSpPr>
          <p:cNvPr id="38" name="正方形/長方形 37"/>
          <p:cNvSpPr/>
          <p:nvPr/>
        </p:nvSpPr>
        <p:spPr bwMode="auto">
          <a:xfrm>
            <a:off x="4286047" y="2767966"/>
            <a:ext cx="697064"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latin typeface="+mj-ea"/>
                <a:ea typeface="+mj-ea"/>
                <a:cs typeface="メイリオ" panose="020B0604030504040204" pitchFamily="50" charset="-128"/>
              </a:rPr>
              <a:t>予算</a:t>
            </a:r>
            <a:endParaRPr lang="en-US" altLang="ja-JP" sz="1600" dirty="0" smtClean="0">
              <a:latin typeface="+mj-ea"/>
              <a:ea typeface="+mj-ea"/>
              <a:cs typeface="メイリオ" panose="020B0604030504040204" pitchFamily="50" charset="-128"/>
            </a:endParaRPr>
          </a:p>
        </p:txBody>
      </p:sp>
      <p:sp>
        <p:nvSpPr>
          <p:cNvPr id="39" name="正方形/長方形 38"/>
          <p:cNvSpPr/>
          <p:nvPr/>
        </p:nvSpPr>
        <p:spPr bwMode="auto">
          <a:xfrm>
            <a:off x="1962275" y="1919068"/>
            <a:ext cx="1563281"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○○保育所</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bwMode="auto">
          <a:xfrm>
            <a:off x="512576" y="1910499"/>
            <a:ext cx="1360973"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○○支所</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bwMode="auto">
          <a:xfrm>
            <a:off x="3328201" y="1919745"/>
            <a:ext cx="1654910"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○○公民館</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bwMode="auto">
          <a:xfrm>
            <a:off x="717874" y="4227341"/>
            <a:ext cx="950375"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枠配分</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p:cNvSpPr/>
          <p:nvPr/>
        </p:nvSpPr>
        <p:spPr bwMode="auto">
          <a:xfrm>
            <a:off x="2250436" y="4227341"/>
            <a:ext cx="950375"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枠配分</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p:cNvSpPr/>
          <p:nvPr/>
        </p:nvSpPr>
        <p:spPr bwMode="auto">
          <a:xfrm>
            <a:off x="3701866" y="4219278"/>
            <a:ext cx="950375"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枠配分</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左右矢印 44"/>
          <p:cNvSpPr/>
          <p:nvPr/>
        </p:nvSpPr>
        <p:spPr bwMode="auto">
          <a:xfrm>
            <a:off x="616144" y="3363232"/>
            <a:ext cx="4214116" cy="672525"/>
          </a:xfrm>
          <a:prstGeom prst="lef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rPr>
              <a:t>枠配分を超えて予算調整</a:t>
            </a:r>
            <a:r>
              <a:rPr lang="ja-JP" altLang="en-US" sz="16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なし</a:t>
            </a:r>
            <a:endParaRPr kumimoji="1" lang="ja-JP" altLang="en-US" sz="1600" b="1" i="0" u="none" strike="noStrike" cap="none" normalizeH="0" baseline="0" dirty="0" smtClean="0">
              <a:ln>
                <a:noFill/>
              </a:ln>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p:cNvSpPr txBox="1"/>
          <p:nvPr/>
        </p:nvSpPr>
        <p:spPr>
          <a:xfrm>
            <a:off x="279436" y="5292077"/>
            <a:ext cx="5142944" cy="830997"/>
          </a:xfrm>
          <a:prstGeom prst="rect">
            <a:avLst/>
          </a:prstGeom>
          <a:solidFill>
            <a:srgbClr val="CCECFF"/>
          </a:solidFill>
          <a:ln>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r>
              <a:rPr lang="ja-JP" altLang="en-US" sz="1600" dirty="0" smtClean="0">
                <a:latin typeface="HGSｺﾞｼｯｸM" panose="020B0600000000000000" pitchFamily="50" charset="-128"/>
                <a:ea typeface="HGSｺﾞｼｯｸM" panose="020B0600000000000000" pitchFamily="50" charset="-128"/>
              </a:rPr>
              <a:t>・不具合の状況から適切な対処方法がわからない</a:t>
            </a:r>
            <a:endParaRPr lang="en-US" altLang="ja-JP" sz="1600" dirty="0">
              <a:latin typeface="HGSｺﾞｼｯｸM" panose="020B0600000000000000" pitchFamily="50" charset="-128"/>
              <a:ea typeface="HGSｺﾞｼｯｸM" panose="020B0600000000000000" pitchFamily="50" charset="-128"/>
            </a:endParaRPr>
          </a:p>
          <a:p>
            <a:r>
              <a:rPr lang="ja-JP" altLang="en-US" sz="1600" dirty="0" smtClean="0">
                <a:latin typeface="HGSｺﾞｼｯｸM" panose="020B0600000000000000" pitchFamily="50" charset="-128"/>
                <a:ea typeface="HGSｺﾞｼｯｸM" panose="020B0600000000000000" pitchFamily="50" charset="-128"/>
              </a:rPr>
              <a:t>・危険性の高いものが枠配分の中で落ちている可能性</a:t>
            </a:r>
            <a:endParaRPr lang="en-US" altLang="ja-JP" sz="1600" dirty="0" smtClean="0">
              <a:latin typeface="HGSｺﾞｼｯｸM" panose="020B0600000000000000" pitchFamily="50" charset="-128"/>
              <a:ea typeface="HGSｺﾞｼｯｸM" panose="020B0600000000000000" pitchFamily="50" charset="-128"/>
            </a:endParaRPr>
          </a:p>
          <a:p>
            <a:r>
              <a:rPr lang="ja-JP" altLang="en-US" sz="1600" dirty="0" smtClean="0">
                <a:latin typeface="HGSｺﾞｼｯｸM" panose="020B0600000000000000" pitchFamily="50" charset="-128"/>
                <a:ea typeface="HGSｺﾞｼｯｸM" panose="020B0600000000000000" pitchFamily="50" charset="-128"/>
              </a:rPr>
              <a:t>・修繕工事の全市的な優先順位がわからない</a:t>
            </a:r>
            <a:endParaRPr lang="en-US" altLang="ja-JP" sz="1600" dirty="0">
              <a:latin typeface="HGSｺﾞｼｯｸM" panose="020B0600000000000000" pitchFamily="50" charset="-128"/>
              <a:ea typeface="HGSｺﾞｼｯｸM" panose="020B0600000000000000" pitchFamily="50" charset="-128"/>
            </a:endParaRPr>
          </a:p>
        </p:txBody>
      </p:sp>
      <p:sp>
        <p:nvSpPr>
          <p:cNvPr id="48" name="円/楕円 47"/>
          <p:cNvSpPr/>
          <p:nvPr/>
        </p:nvSpPr>
        <p:spPr bwMode="auto">
          <a:xfrm>
            <a:off x="724698" y="1473295"/>
            <a:ext cx="181052" cy="181052"/>
          </a:xfrm>
          <a:prstGeom prst="ellipse">
            <a:avLst/>
          </a:prstGeom>
          <a:solidFill>
            <a:srgbClr val="0070C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49" name="円/楕円 48"/>
          <p:cNvSpPr/>
          <p:nvPr/>
        </p:nvSpPr>
        <p:spPr bwMode="auto">
          <a:xfrm>
            <a:off x="1458475" y="1503737"/>
            <a:ext cx="181052" cy="181052"/>
          </a:xfrm>
          <a:prstGeom prst="ellipse">
            <a:avLst/>
          </a:prstGeom>
          <a:solidFill>
            <a:srgbClr val="0070C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50" name="円/楕円 49"/>
          <p:cNvSpPr/>
          <p:nvPr/>
        </p:nvSpPr>
        <p:spPr bwMode="auto">
          <a:xfrm>
            <a:off x="3008533" y="1473295"/>
            <a:ext cx="181052" cy="181052"/>
          </a:xfrm>
          <a:prstGeom prst="ellipse">
            <a:avLst/>
          </a:prstGeom>
          <a:solidFill>
            <a:srgbClr val="0070C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51" name="円/楕円 50"/>
          <p:cNvSpPr/>
          <p:nvPr/>
        </p:nvSpPr>
        <p:spPr bwMode="auto">
          <a:xfrm>
            <a:off x="4544053" y="1520316"/>
            <a:ext cx="181052" cy="181052"/>
          </a:xfrm>
          <a:prstGeom prst="ellipse">
            <a:avLst/>
          </a:prstGeom>
          <a:solidFill>
            <a:srgbClr val="0070C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52" name="円/楕円 51"/>
          <p:cNvSpPr/>
          <p:nvPr/>
        </p:nvSpPr>
        <p:spPr bwMode="auto">
          <a:xfrm>
            <a:off x="2153396" y="1050878"/>
            <a:ext cx="181052" cy="181052"/>
          </a:xfrm>
          <a:prstGeom prst="ellipse">
            <a:avLst/>
          </a:prstGeom>
          <a:solidFill>
            <a:srgbClr val="FF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53" name="円/楕円 52"/>
          <p:cNvSpPr/>
          <p:nvPr/>
        </p:nvSpPr>
        <p:spPr bwMode="auto">
          <a:xfrm>
            <a:off x="2827481" y="1115002"/>
            <a:ext cx="181052" cy="181052"/>
          </a:xfrm>
          <a:prstGeom prst="ellipse">
            <a:avLst/>
          </a:prstGeom>
          <a:solidFill>
            <a:srgbClr val="FF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54" name="円/楕円 53"/>
          <p:cNvSpPr/>
          <p:nvPr/>
        </p:nvSpPr>
        <p:spPr bwMode="auto">
          <a:xfrm>
            <a:off x="4349611" y="1084560"/>
            <a:ext cx="181052" cy="181052"/>
          </a:xfrm>
          <a:prstGeom prst="ellipse">
            <a:avLst/>
          </a:prstGeom>
          <a:solidFill>
            <a:srgbClr val="FF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20945447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32521" y="334134"/>
            <a:ext cx="4819383"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3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優先順位判定の一例</a:t>
            </a:r>
          </a:p>
        </p:txBody>
      </p:sp>
      <p:sp>
        <p:nvSpPr>
          <p:cNvPr id="96" name="タイトル 1"/>
          <p:cNvSpPr txBox="1">
            <a:spLocks/>
          </p:cNvSpPr>
          <p:nvPr/>
        </p:nvSpPr>
        <p:spPr>
          <a:xfrm>
            <a:off x="274478" y="990541"/>
            <a:ext cx="2667505"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例：小学校の屋上</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315" name="Picture 3" descr="R:\碓田\講座資料\予防保全Ｐ\優先度判定資料.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359" y="1556132"/>
            <a:ext cx="8101789" cy="3858633"/>
          </a:xfrm>
          <a:prstGeom prst="rect">
            <a:avLst/>
          </a:prstGeom>
          <a:noFill/>
          <a:extLst>
            <a:ext uri="{909E8E84-426E-40DD-AFC4-6F175D3DCCD1}">
              <a14:hiddenFill xmlns:a14="http://schemas.microsoft.com/office/drawing/2010/main">
                <a:solidFill>
                  <a:srgbClr val="FFFFFF"/>
                </a:solidFill>
              </a14:hiddenFill>
            </a:ext>
          </a:extLst>
        </p:spPr>
      </p:pic>
      <p:sp>
        <p:nvSpPr>
          <p:cNvPr id="2" name="円/楕円 1"/>
          <p:cNvSpPr/>
          <p:nvPr/>
        </p:nvSpPr>
        <p:spPr>
          <a:xfrm>
            <a:off x="4006572" y="3148891"/>
            <a:ext cx="463681" cy="3133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9884718" y="2339008"/>
            <a:ext cx="649356" cy="4638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下矢印 108"/>
          <p:cNvSpPr/>
          <p:nvPr/>
        </p:nvSpPr>
        <p:spPr>
          <a:xfrm>
            <a:off x="9884719" y="3388686"/>
            <a:ext cx="649356" cy="4638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a:defRPr/>
            </a:pPr>
            <a:fld id="{1446FDBC-BDA7-4AE8-89B0-DD3164FCA8E7}" type="slidenum">
              <a:rPr lang="ja-JP" altLang="en-US" smtClean="0"/>
              <a:pPr>
                <a:defRPr/>
              </a:pPr>
              <a:t>33</a:t>
            </a:fld>
            <a:endParaRPr lang="en-US" altLang="ja-JP"/>
          </a:p>
        </p:txBody>
      </p:sp>
    </p:spTree>
    <p:extLst>
      <p:ext uri="{BB962C8B-B14F-4D97-AF65-F5344CB8AC3E}">
        <p14:creationId xmlns:p14="http://schemas.microsoft.com/office/powerpoint/2010/main" val="2131036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920254" y="3176123"/>
            <a:ext cx="10370598" cy="431800"/>
          </a:xfrm>
        </p:spPr>
        <p:txBody>
          <a:bodyPr>
            <a:noAutofit/>
          </a:bodyPr>
          <a:lstStyle/>
          <a:p>
            <a:pPr eaLnBrk="1" hangingPunct="1"/>
            <a:r>
              <a:rPr lang="ja-JP" altLang="en-US" sz="6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８　統廃合等の実績</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34</a:t>
            </a:fld>
            <a:endParaRPr lang="en-US" altLang="ja-JP"/>
          </a:p>
        </p:txBody>
      </p:sp>
    </p:spTree>
    <p:extLst>
      <p:ext uri="{BB962C8B-B14F-4D97-AF65-F5344CB8AC3E}">
        <p14:creationId xmlns:p14="http://schemas.microsoft.com/office/powerpoint/2010/main" val="3658771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42508" y="1117648"/>
            <a:ext cx="2985557"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en-US" altLang="ja-JP" sz="3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共同調理場</a:t>
            </a:r>
            <a:r>
              <a:rPr lang="en-US" altLang="ja-JP" sz="3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 name="タイトル 1"/>
          <p:cNvSpPr txBox="1">
            <a:spLocks/>
          </p:cNvSpPr>
          <p:nvPr/>
        </p:nvSpPr>
        <p:spPr>
          <a:xfrm>
            <a:off x="178691" y="306904"/>
            <a:ext cx="4421510"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統廃合等の実績</a:t>
            </a:r>
          </a:p>
        </p:txBody>
      </p:sp>
      <p:sp>
        <p:nvSpPr>
          <p:cNvPr id="5" name="タイトル 1"/>
          <p:cNvSpPr txBox="1">
            <a:spLocks/>
          </p:cNvSpPr>
          <p:nvPr/>
        </p:nvSpPr>
        <p:spPr>
          <a:xfrm>
            <a:off x="639173" y="2877443"/>
            <a:ext cx="2392231" cy="430258"/>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中央共同調理場</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5491231" y="1756084"/>
            <a:ext cx="2566205" cy="416356"/>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東部共同調理場</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タイトル 1"/>
          <p:cNvSpPr txBox="1">
            <a:spLocks/>
          </p:cNvSpPr>
          <p:nvPr/>
        </p:nvSpPr>
        <p:spPr>
          <a:xfrm>
            <a:off x="5491237" y="2314407"/>
            <a:ext cx="2566205" cy="416356"/>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西部共同調理場</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タイトル 1"/>
          <p:cNvSpPr txBox="1">
            <a:spLocks/>
          </p:cNvSpPr>
          <p:nvPr/>
        </p:nvSpPr>
        <p:spPr>
          <a:xfrm>
            <a:off x="5491234" y="2877443"/>
            <a:ext cx="2566205" cy="416356"/>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南部共同調理場</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タイトル 1"/>
          <p:cNvSpPr txBox="1">
            <a:spLocks/>
          </p:cNvSpPr>
          <p:nvPr/>
        </p:nvSpPr>
        <p:spPr>
          <a:xfrm>
            <a:off x="5491234" y="3464807"/>
            <a:ext cx="2566205" cy="416356"/>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北部共同調理場</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タイトル 1"/>
          <p:cNvSpPr txBox="1">
            <a:spLocks/>
          </p:cNvSpPr>
          <p:nvPr/>
        </p:nvSpPr>
        <p:spPr>
          <a:xfrm>
            <a:off x="5491237" y="4039337"/>
            <a:ext cx="2566208" cy="416356"/>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富士見共同調理場</a:t>
            </a:r>
            <a:endPar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タイトル 1"/>
          <p:cNvSpPr txBox="1">
            <a:spLocks/>
          </p:cNvSpPr>
          <p:nvPr/>
        </p:nvSpPr>
        <p:spPr>
          <a:xfrm>
            <a:off x="800392" y="2440903"/>
            <a:ext cx="2069795" cy="416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H23</a:t>
            </a:r>
            <a:r>
              <a:rPr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廃止</a:t>
            </a:r>
            <a:endParaRPr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 name="直線矢印コネクタ 9"/>
          <p:cNvCxnSpPr>
            <a:stCxn id="5" idx="3"/>
            <a:endCxn id="7" idx="1"/>
          </p:cNvCxnSpPr>
          <p:nvPr/>
        </p:nvCxnSpPr>
        <p:spPr>
          <a:xfrm flipV="1">
            <a:off x="3031404" y="1964262"/>
            <a:ext cx="2459827" cy="1128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5" idx="3"/>
            <a:endCxn id="15" idx="1"/>
          </p:cNvCxnSpPr>
          <p:nvPr/>
        </p:nvCxnSpPr>
        <p:spPr>
          <a:xfrm flipV="1">
            <a:off x="3031404" y="2522585"/>
            <a:ext cx="2459833" cy="5699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5" idx="3"/>
            <a:endCxn id="17" idx="1"/>
          </p:cNvCxnSpPr>
          <p:nvPr/>
        </p:nvCxnSpPr>
        <p:spPr>
          <a:xfrm flipV="1">
            <a:off x="3031404" y="3085621"/>
            <a:ext cx="2459830" cy="69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5" idx="3"/>
            <a:endCxn id="18" idx="1"/>
          </p:cNvCxnSpPr>
          <p:nvPr/>
        </p:nvCxnSpPr>
        <p:spPr>
          <a:xfrm>
            <a:off x="3031404" y="3092572"/>
            <a:ext cx="2459830" cy="5804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5" idx="3"/>
            <a:endCxn id="19" idx="1"/>
          </p:cNvCxnSpPr>
          <p:nvPr/>
        </p:nvCxnSpPr>
        <p:spPr>
          <a:xfrm>
            <a:off x="3031404" y="3092572"/>
            <a:ext cx="2459833" cy="11549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タイトル 1"/>
          <p:cNvSpPr txBox="1">
            <a:spLocks/>
          </p:cNvSpPr>
          <p:nvPr/>
        </p:nvSpPr>
        <p:spPr>
          <a:xfrm>
            <a:off x="639172" y="4879356"/>
            <a:ext cx="2392231" cy="430258"/>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粕川共同調理場</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タイトル 1"/>
          <p:cNvSpPr txBox="1">
            <a:spLocks/>
          </p:cNvSpPr>
          <p:nvPr/>
        </p:nvSpPr>
        <p:spPr>
          <a:xfrm>
            <a:off x="5491241" y="4893258"/>
            <a:ext cx="2566205" cy="416356"/>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宮城共同調理場</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5" name="直線矢印コネクタ 74"/>
          <p:cNvCxnSpPr>
            <a:stCxn id="71" idx="3"/>
            <a:endCxn id="7" idx="1"/>
          </p:cNvCxnSpPr>
          <p:nvPr/>
        </p:nvCxnSpPr>
        <p:spPr>
          <a:xfrm flipV="1">
            <a:off x="3031403" y="1964262"/>
            <a:ext cx="2459828" cy="3130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stCxn id="71" idx="3"/>
            <a:endCxn id="72" idx="1"/>
          </p:cNvCxnSpPr>
          <p:nvPr/>
        </p:nvCxnSpPr>
        <p:spPr>
          <a:xfrm>
            <a:off x="3031403" y="5094485"/>
            <a:ext cx="2459838" cy="69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タイトル 1"/>
          <p:cNvSpPr txBox="1">
            <a:spLocks/>
          </p:cNvSpPr>
          <p:nvPr/>
        </p:nvSpPr>
        <p:spPr>
          <a:xfrm>
            <a:off x="800392" y="4455693"/>
            <a:ext cx="2069795" cy="416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H29</a:t>
            </a:r>
            <a:r>
              <a:rPr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廃止</a:t>
            </a:r>
            <a:endParaRPr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35</a:t>
            </a:fld>
            <a:endParaRPr lang="en-US" altLang="ja-JP"/>
          </a:p>
        </p:txBody>
      </p:sp>
    </p:spTree>
    <p:extLst>
      <p:ext uri="{BB962C8B-B14F-4D97-AF65-F5344CB8AC3E}">
        <p14:creationId xmlns:p14="http://schemas.microsoft.com/office/powerpoint/2010/main" val="27694355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78690" y="850262"/>
            <a:ext cx="3686153"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保健センター</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 name="タイトル 1"/>
          <p:cNvSpPr txBox="1">
            <a:spLocks/>
          </p:cNvSpPr>
          <p:nvPr/>
        </p:nvSpPr>
        <p:spPr>
          <a:xfrm>
            <a:off x="178691" y="306904"/>
            <a:ext cx="4421510"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統廃合等の実績</a:t>
            </a:r>
          </a:p>
        </p:txBody>
      </p:sp>
      <p:sp>
        <p:nvSpPr>
          <p:cNvPr id="26" name="タイトル 1"/>
          <p:cNvSpPr txBox="1">
            <a:spLocks/>
          </p:cNvSpPr>
          <p:nvPr/>
        </p:nvSpPr>
        <p:spPr>
          <a:xfrm>
            <a:off x="342507" y="1242315"/>
            <a:ext cx="3694328" cy="17492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地域担当職員制度、個別健診サービスなどの各種ソフト事業の充実を図ることで、平成の合併で引き継いだ各保健センターを順次、廃止</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タイトル 1"/>
          <p:cNvSpPr txBox="1">
            <a:spLocks/>
          </p:cNvSpPr>
          <p:nvPr/>
        </p:nvSpPr>
        <p:spPr>
          <a:xfrm>
            <a:off x="4784035" y="2255100"/>
            <a:ext cx="3496875" cy="5022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ja-JP" altLang="en-US" sz="2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跡地の利活用を推進</a:t>
            </a:r>
            <a:endParaRPr lang="en-US" altLang="ja-JP" sz="2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下矢印 1"/>
          <p:cNvSpPr/>
          <p:nvPr/>
        </p:nvSpPr>
        <p:spPr>
          <a:xfrm rot="16200000">
            <a:off x="4076684" y="2077119"/>
            <a:ext cx="839789" cy="9194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1694073085"/>
              </p:ext>
            </p:extLst>
          </p:nvPr>
        </p:nvGraphicFramePr>
        <p:xfrm>
          <a:off x="4956317" y="905501"/>
          <a:ext cx="6197598" cy="1361684"/>
        </p:xfrm>
        <a:graphic>
          <a:graphicData uri="http://schemas.openxmlformats.org/drawingml/2006/table">
            <a:tbl>
              <a:tblPr firstRow="1" bandRow="1">
                <a:tableStyleId>{073A0DAA-6AF3-43AB-8588-CEC1D06C72B9}</a:tableStyleId>
              </a:tblPr>
              <a:tblGrid>
                <a:gridCol w="1153808"/>
                <a:gridCol w="2048598"/>
                <a:gridCol w="2995192"/>
              </a:tblGrid>
              <a:tr h="340421">
                <a:tc>
                  <a:txBody>
                    <a:bodyPr/>
                    <a:lstStyle/>
                    <a:p>
                      <a:pPr algn="ctr"/>
                      <a:r>
                        <a:rPr kumimoji="1" lang="ja-JP" altLang="en-US" sz="1600" dirty="0" smtClean="0"/>
                        <a:t>廃止年</a:t>
                      </a:r>
                      <a:endParaRPr kumimoji="1" lang="ja-JP" altLang="en-US" sz="1600" dirty="0"/>
                    </a:p>
                  </a:txBody>
                  <a:tcPr/>
                </a:tc>
                <a:tc>
                  <a:txBody>
                    <a:bodyPr/>
                    <a:lstStyle/>
                    <a:p>
                      <a:pPr algn="ctr"/>
                      <a:r>
                        <a:rPr kumimoji="1" lang="ja-JP" altLang="en-US" sz="1600" dirty="0" smtClean="0"/>
                        <a:t>施設名</a:t>
                      </a:r>
                      <a:endParaRPr kumimoji="1" lang="ja-JP" altLang="en-US" sz="1600" dirty="0"/>
                    </a:p>
                  </a:txBody>
                  <a:tcPr/>
                </a:tc>
                <a:tc>
                  <a:txBody>
                    <a:bodyPr/>
                    <a:lstStyle/>
                    <a:p>
                      <a:pPr algn="ctr"/>
                      <a:r>
                        <a:rPr kumimoji="1" lang="ja-JP" altLang="en-US" sz="1600" dirty="0" smtClean="0"/>
                        <a:t>跡地活用</a:t>
                      </a:r>
                      <a:endParaRPr kumimoji="1" lang="ja-JP" altLang="en-US" sz="1600" dirty="0"/>
                    </a:p>
                  </a:txBody>
                  <a:tcPr/>
                </a:tc>
              </a:tr>
              <a:tr h="340421">
                <a:tc>
                  <a:txBody>
                    <a:bodyPr/>
                    <a:lstStyle/>
                    <a:p>
                      <a:pPr algn="ctr"/>
                      <a:r>
                        <a:rPr kumimoji="1" lang="en-US" altLang="ja-JP" sz="1600" dirty="0" smtClean="0"/>
                        <a:t>H26</a:t>
                      </a:r>
                      <a:endParaRPr kumimoji="1" lang="ja-JP" altLang="en-US" sz="1600" dirty="0"/>
                    </a:p>
                  </a:txBody>
                  <a:tcPr/>
                </a:tc>
                <a:tc>
                  <a:txBody>
                    <a:bodyPr/>
                    <a:lstStyle/>
                    <a:p>
                      <a:pPr algn="ctr"/>
                      <a:r>
                        <a:rPr kumimoji="1" lang="ja-JP" altLang="en-US" sz="1600" dirty="0" smtClean="0"/>
                        <a:t>宮城保健センター</a:t>
                      </a:r>
                      <a:endParaRPr kumimoji="1" lang="ja-JP" altLang="en-US" sz="1600" dirty="0"/>
                    </a:p>
                  </a:txBody>
                  <a:tcPr/>
                </a:tc>
                <a:tc>
                  <a:txBody>
                    <a:bodyPr/>
                    <a:lstStyle/>
                    <a:p>
                      <a:pPr algn="ctr"/>
                      <a:r>
                        <a:rPr kumimoji="1" lang="ja-JP" altLang="en-US" sz="1600" dirty="0" smtClean="0"/>
                        <a:t>土地・建物を地元譲渡</a:t>
                      </a:r>
                      <a:endParaRPr kumimoji="1" lang="ja-JP" altLang="en-US" sz="1600" dirty="0"/>
                    </a:p>
                  </a:txBody>
                  <a:tcPr/>
                </a:tc>
              </a:tr>
              <a:tr h="340421">
                <a:tc>
                  <a:txBody>
                    <a:bodyPr/>
                    <a:lstStyle/>
                    <a:p>
                      <a:pPr algn="ctr"/>
                      <a:r>
                        <a:rPr kumimoji="1" lang="en-US" altLang="ja-JP" sz="1600" dirty="0" smtClean="0"/>
                        <a:t>H27</a:t>
                      </a:r>
                      <a:endParaRPr kumimoji="1" lang="ja-JP" altLang="en-US" sz="1600" dirty="0"/>
                    </a:p>
                  </a:txBody>
                  <a:tcPr/>
                </a:tc>
                <a:tc>
                  <a:txBody>
                    <a:bodyPr/>
                    <a:lstStyle/>
                    <a:p>
                      <a:pPr algn="ctr"/>
                      <a:r>
                        <a:rPr kumimoji="1" lang="ja-JP" altLang="en-US" sz="1600" dirty="0" smtClean="0"/>
                        <a:t>粕川保健センター</a:t>
                      </a:r>
                      <a:endParaRPr kumimoji="1" lang="ja-JP" altLang="en-US" sz="1600" dirty="0"/>
                    </a:p>
                  </a:txBody>
                  <a:tcPr/>
                </a:tc>
                <a:tc>
                  <a:txBody>
                    <a:bodyPr/>
                    <a:lstStyle/>
                    <a:p>
                      <a:pPr algn="ctr"/>
                      <a:r>
                        <a:rPr kumimoji="1" lang="ja-JP" altLang="en-US" sz="1600" dirty="0" smtClean="0"/>
                        <a:t>土地を</a:t>
                      </a:r>
                      <a:r>
                        <a:rPr kumimoji="1" lang="ja-JP" altLang="en-US" sz="1600" dirty="0" smtClean="0">
                          <a:solidFill>
                            <a:srgbClr val="FF0000"/>
                          </a:solidFill>
                        </a:rPr>
                        <a:t>民間企業</a:t>
                      </a:r>
                      <a:r>
                        <a:rPr kumimoji="1" lang="ja-JP" altLang="en-US" sz="1600" dirty="0" smtClean="0"/>
                        <a:t>へ貸付</a:t>
                      </a:r>
                      <a:endParaRPr kumimoji="1" lang="ja-JP" altLang="en-US" sz="1600" dirty="0"/>
                    </a:p>
                  </a:txBody>
                  <a:tcPr/>
                </a:tc>
              </a:tr>
              <a:tr h="340421">
                <a:tc>
                  <a:txBody>
                    <a:bodyPr/>
                    <a:lstStyle/>
                    <a:p>
                      <a:pPr algn="ctr"/>
                      <a:r>
                        <a:rPr kumimoji="1" lang="en-US" altLang="ja-JP" sz="1600" dirty="0" smtClean="0"/>
                        <a:t>H28</a:t>
                      </a:r>
                      <a:endParaRPr kumimoji="1" lang="ja-JP" altLang="en-US" sz="1600" dirty="0"/>
                    </a:p>
                  </a:txBody>
                  <a:tcPr/>
                </a:tc>
                <a:tc>
                  <a:txBody>
                    <a:bodyPr/>
                    <a:lstStyle/>
                    <a:p>
                      <a:pPr algn="ctr"/>
                      <a:r>
                        <a:rPr kumimoji="1" lang="ja-JP" altLang="en-US" sz="1600" dirty="0" smtClean="0"/>
                        <a:t>大胡保健センター</a:t>
                      </a:r>
                      <a:endParaRPr kumimoji="1" lang="ja-JP" altLang="en-US" sz="1600" dirty="0"/>
                    </a:p>
                  </a:txBody>
                  <a:tcPr/>
                </a:tc>
                <a:tc>
                  <a:txBody>
                    <a:bodyPr/>
                    <a:lstStyle/>
                    <a:p>
                      <a:pPr algn="ctr"/>
                      <a:r>
                        <a:rPr kumimoji="1" lang="ja-JP" altLang="en-US" sz="1600" dirty="0" smtClean="0"/>
                        <a:t>土地・建物を公民館に転用</a:t>
                      </a:r>
                      <a:endParaRPr kumimoji="1" lang="ja-JP" altLang="en-US" sz="1600" dirty="0"/>
                    </a:p>
                  </a:txBody>
                  <a:tcPr/>
                </a:tc>
              </a:tr>
            </a:tbl>
          </a:graphicData>
        </a:graphic>
      </p:graphicFrame>
      <p:sp>
        <p:nvSpPr>
          <p:cNvPr id="28" name="タイトル 1"/>
          <p:cNvSpPr txBox="1">
            <a:spLocks/>
          </p:cNvSpPr>
          <p:nvPr/>
        </p:nvSpPr>
        <p:spPr>
          <a:xfrm>
            <a:off x="178690" y="2991613"/>
            <a:ext cx="2378979"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小中学校</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9" name="タイトル 1"/>
          <p:cNvSpPr txBox="1">
            <a:spLocks/>
          </p:cNvSpPr>
          <p:nvPr/>
        </p:nvSpPr>
        <p:spPr>
          <a:xfrm>
            <a:off x="342507" y="3423962"/>
            <a:ext cx="3694328" cy="10226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少子化の進展を受け、児童生徒の教育環境の維持・充実を目的に学校の統廃合を実施</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859518382"/>
              </p:ext>
            </p:extLst>
          </p:nvPr>
        </p:nvGraphicFramePr>
        <p:xfrm>
          <a:off x="4956318" y="2757366"/>
          <a:ext cx="6639338" cy="2153920"/>
        </p:xfrm>
        <a:graphic>
          <a:graphicData uri="http://schemas.openxmlformats.org/drawingml/2006/table">
            <a:tbl>
              <a:tblPr firstRow="1" bandRow="1">
                <a:tableStyleId>{073A0DAA-6AF3-43AB-8588-CEC1D06C72B9}</a:tableStyleId>
              </a:tblPr>
              <a:tblGrid>
                <a:gridCol w="923041"/>
                <a:gridCol w="3211636"/>
                <a:gridCol w="1272209"/>
                <a:gridCol w="1232452"/>
              </a:tblGrid>
              <a:tr h="270611">
                <a:tc rowSpan="2">
                  <a:txBody>
                    <a:bodyPr/>
                    <a:lstStyle/>
                    <a:p>
                      <a:pPr algn="ctr"/>
                      <a:r>
                        <a:rPr kumimoji="1" lang="ja-JP" altLang="en-US" sz="1600" dirty="0" smtClean="0"/>
                        <a:t>統廃合年</a:t>
                      </a:r>
                      <a:endParaRPr kumimoji="1" lang="ja-JP" altLang="en-US" sz="1600" dirty="0"/>
                    </a:p>
                  </a:txBody>
                  <a:tcPr/>
                </a:tc>
                <a:tc rowSpan="2">
                  <a:txBody>
                    <a:bodyPr/>
                    <a:lstStyle/>
                    <a:p>
                      <a:pPr algn="ctr"/>
                      <a:r>
                        <a:rPr kumimoji="1" lang="ja-JP" altLang="en-US" sz="1600" dirty="0" smtClean="0"/>
                        <a:t>施設名</a:t>
                      </a:r>
                      <a:endParaRPr kumimoji="1" lang="ja-JP" altLang="en-US" sz="1600" dirty="0"/>
                    </a:p>
                  </a:txBody>
                  <a:tcPr/>
                </a:tc>
                <a:tc gridSpan="2">
                  <a:txBody>
                    <a:bodyPr/>
                    <a:lstStyle/>
                    <a:p>
                      <a:pPr algn="ctr"/>
                      <a:r>
                        <a:rPr kumimoji="1" lang="ja-JP" altLang="en-US" sz="1600" dirty="0" smtClean="0"/>
                        <a:t>児童・生徒数（市全体）</a:t>
                      </a:r>
                      <a:r>
                        <a:rPr kumimoji="1" lang="en-US" altLang="ja-JP" sz="1600" dirty="0" smtClean="0"/>
                        <a:t>(</a:t>
                      </a:r>
                      <a:r>
                        <a:rPr kumimoji="1" lang="ja-JP" altLang="en-US" sz="1600" dirty="0" smtClean="0"/>
                        <a:t>人</a:t>
                      </a:r>
                      <a:r>
                        <a:rPr kumimoji="1" lang="en-US" altLang="ja-JP" sz="1600" dirty="0" smtClean="0"/>
                        <a:t>)</a:t>
                      </a:r>
                      <a:endParaRPr kumimoji="1" lang="ja-JP" altLang="en-US" sz="1600" dirty="0"/>
                    </a:p>
                  </a:txBody>
                  <a:tcPr/>
                </a:tc>
                <a:tc hMerge="1">
                  <a:txBody>
                    <a:bodyPr/>
                    <a:lstStyle/>
                    <a:p>
                      <a:endParaRPr kumimoji="1" lang="ja-JP" altLang="en-US"/>
                    </a:p>
                  </a:txBody>
                  <a:tcPr/>
                </a:tc>
              </a:tr>
              <a:tr h="320040">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600" dirty="0" smtClean="0"/>
                        <a:t>小学校</a:t>
                      </a:r>
                      <a:endParaRPr kumimoji="1" lang="ja-JP" altLang="en-US" sz="1600" dirty="0"/>
                    </a:p>
                  </a:txBody>
                  <a:tcPr/>
                </a:tc>
                <a:tc>
                  <a:txBody>
                    <a:bodyPr/>
                    <a:lstStyle/>
                    <a:p>
                      <a:pPr algn="ctr"/>
                      <a:r>
                        <a:rPr kumimoji="1" lang="ja-JP" altLang="en-US" sz="1600" dirty="0" smtClean="0"/>
                        <a:t>中学校</a:t>
                      </a:r>
                      <a:endParaRPr kumimoji="1" lang="ja-JP" altLang="en-US" sz="1600" dirty="0"/>
                    </a:p>
                  </a:txBody>
                  <a:tcPr/>
                </a:tc>
              </a:tr>
              <a:tr h="370840">
                <a:tc>
                  <a:txBody>
                    <a:bodyPr/>
                    <a:lstStyle/>
                    <a:p>
                      <a:pPr algn="ctr"/>
                      <a:r>
                        <a:rPr kumimoji="1" lang="en-US" altLang="ja-JP" sz="1600" dirty="0" smtClean="0"/>
                        <a:t>H23</a:t>
                      </a:r>
                      <a:endParaRPr kumimoji="1" lang="ja-JP" altLang="en-US" sz="1600" dirty="0"/>
                    </a:p>
                  </a:txBody>
                  <a:tcPr/>
                </a:tc>
                <a:tc>
                  <a:txBody>
                    <a:bodyPr/>
                    <a:lstStyle/>
                    <a:p>
                      <a:pPr algn="just"/>
                      <a:r>
                        <a:rPr kumimoji="1" lang="ja-JP" altLang="en-US" sz="1600" dirty="0" smtClean="0"/>
                        <a:t>第ニ中</a:t>
                      </a:r>
                      <a:r>
                        <a:rPr kumimoji="1" lang="en-US" altLang="ja-JP" sz="1600" dirty="0" smtClean="0"/>
                        <a:t>+</a:t>
                      </a:r>
                      <a:r>
                        <a:rPr kumimoji="1" lang="ja-JP" altLang="en-US" sz="1600" dirty="0" smtClean="0"/>
                        <a:t>第四中　→　みずき中学校</a:t>
                      </a:r>
                      <a:endParaRPr kumimoji="1" lang="ja-JP" altLang="en-US" sz="1600" dirty="0"/>
                    </a:p>
                  </a:txBody>
                  <a:tcPr/>
                </a:tc>
                <a:tc>
                  <a:txBody>
                    <a:bodyPr/>
                    <a:lstStyle/>
                    <a:p>
                      <a:pPr algn="ctr"/>
                      <a:r>
                        <a:rPr kumimoji="1" lang="en-US" altLang="ja-JP" sz="1600" dirty="0" smtClean="0"/>
                        <a:t>18,112</a:t>
                      </a:r>
                      <a:endParaRPr kumimoji="1" lang="ja-JP" altLang="en-US" sz="1600" dirty="0"/>
                    </a:p>
                  </a:txBody>
                  <a:tcPr/>
                </a:tc>
                <a:tc>
                  <a:txBody>
                    <a:bodyPr/>
                    <a:lstStyle/>
                    <a:p>
                      <a:pPr algn="ctr"/>
                      <a:r>
                        <a:rPr kumimoji="1" lang="en-US" altLang="ja-JP" sz="1600" dirty="0" smtClean="0"/>
                        <a:t>9,186</a:t>
                      </a:r>
                      <a:endParaRPr kumimoji="1" lang="ja-JP" altLang="en-US" sz="1600" dirty="0"/>
                    </a:p>
                  </a:txBody>
                  <a:tcPr/>
                </a:tc>
              </a:tr>
              <a:tr h="370840">
                <a:tc>
                  <a:txBody>
                    <a:bodyPr/>
                    <a:lstStyle/>
                    <a:p>
                      <a:pPr algn="ctr"/>
                      <a:r>
                        <a:rPr kumimoji="1" lang="en-US" altLang="ja-JP" sz="1600" dirty="0" smtClean="0"/>
                        <a:t>H27</a:t>
                      </a:r>
                      <a:endParaRPr kumimoji="1" lang="ja-JP" altLang="en-US" sz="1600" dirty="0"/>
                    </a:p>
                  </a:txBody>
                  <a:tcPr/>
                </a:tc>
                <a:tc>
                  <a:txBody>
                    <a:bodyPr/>
                    <a:lstStyle/>
                    <a:p>
                      <a:pPr algn="just"/>
                      <a:r>
                        <a:rPr kumimoji="1" lang="ja-JP" altLang="en-US" sz="1600" dirty="0" smtClean="0"/>
                        <a:t>芳賀小</a:t>
                      </a:r>
                      <a:r>
                        <a:rPr kumimoji="1" lang="en-US" altLang="ja-JP" sz="1600" dirty="0" smtClean="0"/>
                        <a:t>+</a:t>
                      </a:r>
                      <a:r>
                        <a:rPr kumimoji="1" lang="ja-JP" altLang="en-US" sz="1600" dirty="0" smtClean="0"/>
                        <a:t>嶺小　→　芳賀小</a:t>
                      </a:r>
                      <a:endParaRPr kumimoji="1" lang="ja-JP" altLang="en-US" sz="1600" dirty="0"/>
                    </a:p>
                  </a:txBody>
                  <a:tcPr/>
                </a:tc>
                <a:tc>
                  <a:txBody>
                    <a:bodyPr/>
                    <a:lstStyle/>
                    <a:p>
                      <a:pPr algn="ctr"/>
                      <a:r>
                        <a:rPr kumimoji="1" lang="en-US" altLang="ja-JP" sz="1600" dirty="0" smtClean="0"/>
                        <a:t>17,099</a:t>
                      </a:r>
                      <a:endParaRPr kumimoji="1" lang="ja-JP" altLang="en-US" sz="1600" dirty="0"/>
                    </a:p>
                  </a:txBody>
                  <a:tcPr/>
                </a:tc>
                <a:tc>
                  <a:txBody>
                    <a:bodyPr/>
                    <a:lstStyle/>
                    <a:p>
                      <a:pPr algn="ctr"/>
                      <a:r>
                        <a:rPr kumimoji="1" lang="en-US" altLang="ja-JP" sz="1600" dirty="0" smtClean="0"/>
                        <a:t>8,813</a:t>
                      </a:r>
                      <a:endParaRPr kumimoji="1" lang="ja-JP" altLang="en-US" sz="1600" dirty="0"/>
                    </a:p>
                  </a:txBody>
                  <a:tcPr/>
                </a:tc>
              </a:tr>
              <a:tr h="370840">
                <a:tc>
                  <a:txBody>
                    <a:bodyPr/>
                    <a:lstStyle/>
                    <a:p>
                      <a:pPr algn="ctr"/>
                      <a:r>
                        <a:rPr kumimoji="1" lang="en-US" altLang="ja-JP" sz="1600" dirty="0" smtClean="0"/>
                        <a:t>H28</a:t>
                      </a:r>
                      <a:endParaRPr kumimoji="1" lang="ja-JP" altLang="en-US" sz="1600" dirty="0"/>
                    </a:p>
                  </a:txBody>
                  <a:tcPr/>
                </a:tc>
                <a:tc>
                  <a:txBody>
                    <a:bodyPr/>
                    <a:lstStyle/>
                    <a:p>
                      <a:pPr algn="just"/>
                      <a:r>
                        <a:rPr kumimoji="1" lang="ja-JP" altLang="en-US" sz="1600" dirty="0" smtClean="0"/>
                        <a:t>桃井小</a:t>
                      </a:r>
                      <a:r>
                        <a:rPr kumimoji="1" lang="en-US" altLang="ja-JP" sz="1600" dirty="0" smtClean="0"/>
                        <a:t>+</a:t>
                      </a:r>
                      <a:r>
                        <a:rPr kumimoji="1" lang="ja-JP" altLang="en-US" sz="1600" dirty="0" smtClean="0"/>
                        <a:t>中央小　→　桃井小</a:t>
                      </a:r>
                      <a:endParaRPr kumimoji="1" lang="ja-JP" altLang="en-US" sz="1600" dirty="0"/>
                    </a:p>
                  </a:txBody>
                  <a:tcPr/>
                </a:tc>
                <a:tc>
                  <a:txBody>
                    <a:bodyPr/>
                    <a:lstStyle/>
                    <a:p>
                      <a:pPr algn="ctr"/>
                      <a:r>
                        <a:rPr kumimoji="1" lang="en-US" altLang="ja-JP" sz="1600" dirty="0" smtClean="0"/>
                        <a:t>16,784</a:t>
                      </a:r>
                      <a:endParaRPr kumimoji="1" lang="ja-JP" altLang="en-US" sz="1600" dirty="0"/>
                    </a:p>
                  </a:txBody>
                  <a:tcPr/>
                </a:tc>
                <a:tc>
                  <a:txBody>
                    <a:bodyPr/>
                    <a:lstStyle/>
                    <a:p>
                      <a:pPr algn="ctr"/>
                      <a:r>
                        <a:rPr kumimoji="1" lang="en-US" altLang="ja-JP" sz="1600" dirty="0" smtClean="0"/>
                        <a:t>8,788</a:t>
                      </a:r>
                      <a:endParaRPr kumimoji="1" lang="ja-JP" altLang="en-US" sz="1600" dirty="0"/>
                    </a:p>
                  </a:txBody>
                  <a:tcPr/>
                </a:tc>
              </a:tr>
              <a:tr h="370840">
                <a:tc>
                  <a:txBody>
                    <a:bodyPr/>
                    <a:lstStyle/>
                    <a:p>
                      <a:pPr algn="ctr"/>
                      <a:r>
                        <a:rPr kumimoji="1" lang="en-US" altLang="ja-JP" sz="1600" dirty="0" smtClean="0"/>
                        <a:t>H29</a:t>
                      </a:r>
                      <a:endParaRPr kumimoji="1" lang="ja-JP" altLang="en-US" sz="1600" dirty="0"/>
                    </a:p>
                  </a:txBody>
                  <a:tcPr/>
                </a:tc>
                <a:tc>
                  <a:txBody>
                    <a:bodyPr/>
                    <a:lstStyle/>
                    <a:p>
                      <a:pPr algn="just"/>
                      <a:r>
                        <a:rPr kumimoji="1" lang="ja-JP" altLang="en-US" sz="1600" dirty="0" smtClean="0"/>
                        <a:t>朝倉小</a:t>
                      </a:r>
                      <a:r>
                        <a:rPr kumimoji="1" lang="en-US" altLang="ja-JP" sz="1600" dirty="0" smtClean="0"/>
                        <a:t>+</a:t>
                      </a:r>
                      <a:r>
                        <a:rPr kumimoji="1" lang="ja-JP" altLang="en-US" sz="1600" dirty="0" smtClean="0"/>
                        <a:t>天神小　→　わかば小</a:t>
                      </a:r>
                      <a:endParaRPr kumimoji="1" lang="ja-JP" altLang="en-US" sz="1600" dirty="0"/>
                    </a:p>
                  </a:txBody>
                  <a:tcPr/>
                </a:tc>
                <a:tc>
                  <a:txBody>
                    <a:bodyPr/>
                    <a:lstStyle/>
                    <a:p>
                      <a:pPr algn="ctr"/>
                      <a:r>
                        <a:rPr kumimoji="1" lang="en-US" altLang="ja-JP" sz="1600" dirty="0" smtClean="0"/>
                        <a:t>16,582</a:t>
                      </a:r>
                      <a:endParaRPr kumimoji="1" lang="ja-JP" altLang="en-US" sz="1600" dirty="0"/>
                    </a:p>
                  </a:txBody>
                  <a:tcPr/>
                </a:tc>
                <a:tc>
                  <a:txBody>
                    <a:bodyPr/>
                    <a:lstStyle/>
                    <a:p>
                      <a:pPr algn="ctr"/>
                      <a:r>
                        <a:rPr kumimoji="1" lang="en-US" altLang="ja-JP" sz="1600" dirty="0" smtClean="0"/>
                        <a:t>8,563</a:t>
                      </a:r>
                      <a:endParaRPr kumimoji="1" lang="ja-JP" altLang="en-US" sz="1600" dirty="0"/>
                    </a:p>
                  </a:txBody>
                  <a:tcPr/>
                </a:tc>
              </a:tr>
            </a:tbl>
          </a:graphicData>
        </a:graphic>
      </p:graphicFrame>
      <p:sp>
        <p:nvSpPr>
          <p:cNvPr id="5" name="スライド番号プレースホルダー 4"/>
          <p:cNvSpPr>
            <a:spLocks noGrp="1"/>
          </p:cNvSpPr>
          <p:nvPr>
            <p:ph type="sldNum" sz="quarter" idx="12"/>
          </p:nvPr>
        </p:nvSpPr>
        <p:spPr/>
        <p:txBody>
          <a:bodyPr/>
          <a:lstStyle/>
          <a:p>
            <a:pPr>
              <a:defRPr/>
            </a:pPr>
            <a:fld id="{1446FDBC-BDA7-4AE8-89B0-DD3164FCA8E7}" type="slidenum">
              <a:rPr lang="ja-JP" altLang="en-US" smtClean="0"/>
              <a:pPr>
                <a:defRPr/>
              </a:pPr>
              <a:t>36</a:t>
            </a:fld>
            <a:endParaRPr lang="en-US" altLang="ja-JP"/>
          </a:p>
        </p:txBody>
      </p:sp>
      <p:sp>
        <p:nvSpPr>
          <p:cNvPr id="12" name="タイトル 1"/>
          <p:cNvSpPr txBox="1">
            <a:spLocks/>
          </p:cNvSpPr>
          <p:nvPr/>
        </p:nvSpPr>
        <p:spPr>
          <a:xfrm>
            <a:off x="178691" y="4893300"/>
            <a:ext cx="3894103"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市民サービスセンター</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txBox="1">
            <a:spLocks/>
          </p:cNvSpPr>
          <p:nvPr/>
        </p:nvSpPr>
        <p:spPr>
          <a:xfrm>
            <a:off x="358442" y="5503026"/>
            <a:ext cx="1074483" cy="511315"/>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出張所</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タイトル 1"/>
          <p:cNvSpPr txBox="1">
            <a:spLocks/>
          </p:cNvSpPr>
          <p:nvPr/>
        </p:nvSpPr>
        <p:spPr>
          <a:xfrm>
            <a:off x="3242696" y="5532284"/>
            <a:ext cx="1529782" cy="511315"/>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図書館分館</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タイトル 1"/>
          <p:cNvSpPr txBox="1">
            <a:spLocks/>
          </p:cNvSpPr>
          <p:nvPr/>
        </p:nvSpPr>
        <p:spPr>
          <a:xfrm>
            <a:off x="1800533" y="5503086"/>
            <a:ext cx="1074483" cy="511315"/>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公民館</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加算記号 5"/>
          <p:cNvSpPr/>
          <p:nvPr/>
        </p:nvSpPr>
        <p:spPr>
          <a:xfrm>
            <a:off x="1432853" y="5557693"/>
            <a:ext cx="367680" cy="40197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加算記号 16"/>
          <p:cNvSpPr/>
          <p:nvPr/>
        </p:nvSpPr>
        <p:spPr>
          <a:xfrm>
            <a:off x="2875016" y="5557692"/>
            <a:ext cx="367680" cy="40197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rot="16200000">
            <a:off x="4971126" y="5455498"/>
            <a:ext cx="449153" cy="634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1"/>
          <p:cNvSpPr txBox="1">
            <a:spLocks/>
          </p:cNvSpPr>
          <p:nvPr/>
        </p:nvSpPr>
        <p:spPr>
          <a:xfrm>
            <a:off x="5618924" y="5306431"/>
            <a:ext cx="2848369" cy="511315"/>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市民サービスセンター</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タイトル 1"/>
          <p:cNvSpPr txBox="1">
            <a:spLocks/>
          </p:cNvSpPr>
          <p:nvPr/>
        </p:nvSpPr>
        <p:spPr>
          <a:xfrm>
            <a:off x="8733184" y="5166676"/>
            <a:ext cx="3061252" cy="13009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複合化により、業務、人員効率化！！</a:t>
            </a:r>
            <a:endParaRPr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市民</a:t>
            </a:r>
            <a:r>
              <a:rPr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サービス向上！！</a:t>
            </a:r>
            <a:endParaRPr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タイトル 1"/>
          <p:cNvSpPr txBox="1">
            <a:spLocks/>
          </p:cNvSpPr>
          <p:nvPr/>
        </p:nvSpPr>
        <p:spPr>
          <a:xfrm>
            <a:off x="6168888" y="5807916"/>
            <a:ext cx="1530626" cy="4859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ミニ市役所</a:t>
            </a:r>
            <a:endParaRPr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1697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78691" y="306904"/>
            <a:ext cx="416802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将来に向けて</a:t>
            </a:r>
            <a:endPar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362" name="Picture 2" descr="R:\碓田\講座資料\人口推計.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2909" y="2128815"/>
            <a:ext cx="3693976" cy="1812318"/>
          </a:xfrm>
          <a:prstGeom prst="rect">
            <a:avLst/>
          </a:prstGeom>
          <a:noFill/>
          <a:extLst>
            <a:ext uri="{909E8E84-426E-40DD-AFC4-6F175D3DCCD1}">
              <a14:hiddenFill xmlns:a14="http://schemas.microsoft.com/office/drawing/2010/main">
                <a:solidFill>
                  <a:srgbClr val="FFFFFF"/>
                </a:solidFill>
              </a14:hiddenFill>
            </a:ext>
          </a:extLst>
        </p:spPr>
      </p:pic>
      <p:sp>
        <p:nvSpPr>
          <p:cNvPr id="21" name="タイトル 1"/>
          <p:cNvSpPr txBox="1">
            <a:spLocks/>
          </p:cNvSpPr>
          <p:nvPr/>
        </p:nvSpPr>
        <p:spPr>
          <a:xfrm>
            <a:off x="335650" y="1632482"/>
            <a:ext cx="775466" cy="408580"/>
          </a:xfrm>
          <a:prstGeom prst="rect">
            <a:avLst/>
          </a:prstGeom>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現在</a:t>
            </a:r>
            <a:endPar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タイトル 1"/>
          <p:cNvSpPr txBox="1">
            <a:spLocks/>
          </p:cNvSpPr>
          <p:nvPr/>
        </p:nvSpPr>
        <p:spPr>
          <a:xfrm>
            <a:off x="335650" y="2041063"/>
            <a:ext cx="4418025" cy="4289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lnSpc>
                <a:spcPct val="150000"/>
              </a:lnSpc>
              <a:spcAft>
                <a:spcPts val="0"/>
              </a:spcAft>
            </a:pP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人口　</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337,663</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(2018.10.31)</a:t>
            </a:r>
          </a:p>
        </p:txBody>
      </p:sp>
      <p:sp>
        <p:nvSpPr>
          <p:cNvPr id="23" name="タイトル 1"/>
          <p:cNvSpPr txBox="1">
            <a:spLocks/>
          </p:cNvSpPr>
          <p:nvPr/>
        </p:nvSpPr>
        <p:spPr>
          <a:xfrm>
            <a:off x="363409" y="2469991"/>
            <a:ext cx="5426535" cy="43652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lnSpc>
                <a:spcPct val="150000"/>
              </a:lnSpc>
              <a:spcAft>
                <a:spcPts val="0"/>
              </a:spcAft>
            </a:pP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投資的経費　</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84.1</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過去</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年間平均</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4" name="タイトル 1"/>
          <p:cNvSpPr txBox="1">
            <a:spLocks/>
          </p:cNvSpPr>
          <p:nvPr/>
        </p:nvSpPr>
        <p:spPr>
          <a:xfrm>
            <a:off x="260511" y="4292717"/>
            <a:ext cx="1282373" cy="415829"/>
          </a:xfrm>
          <a:prstGeom prst="rect">
            <a:avLst/>
          </a:prstGeom>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2040</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タイトル 1"/>
          <p:cNvSpPr txBox="1">
            <a:spLocks/>
          </p:cNvSpPr>
          <p:nvPr/>
        </p:nvSpPr>
        <p:spPr>
          <a:xfrm>
            <a:off x="260513" y="4860019"/>
            <a:ext cx="2525506" cy="4289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lnSpc>
                <a:spcPct val="150000"/>
              </a:lnSpc>
              <a:spcAft>
                <a:spcPts val="0"/>
              </a:spcAft>
            </a:pP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人口　</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280,181</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タイトル 1"/>
          <p:cNvSpPr txBox="1">
            <a:spLocks/>
          </p:cNvSpPr>
          <p:nvPr/>
        </p:nvSpPr>
        <p:spPr>
          <a:xfrm>
            <a:off x="288272" y="5288947"/>
            <a:ext cx="5482054" cy="43652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lnSpc>
                <a:spcPct val="150000"/>
              </a:lnSpc>
              <a:spcAft>
                <a:spcPts val="0"/>
              </a:spcAft>
            </a:pP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投資的経費　</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137.5</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今後</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年間平均</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37" name="Picture 3" descr="H:\gyomu\管財係\0011ファシリティマネジメント\080研修等\H30.6共愛学園講座\講座資料\更新費用推計（グラフ）修正.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2909" y="4186324"/>
            <a:ext cx="3693976" cy="161095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423073" y="914718"/>
            <a:ext cx="10694505" cy="637862"/>
            <a:chOff x="-1" y="5292509"/>
            <a:chExt cx="10694505" cy="811305"/>
          </a:xfrm>
        </p:grpSpPr>
        <p:sp>
          <p:nvSpPr>
            <p:cNvPr id="38" name="タイトル 1"/>
            <p:cNvSpPr txBox="1">
              <a:spLocks/>
            </p:cNvSpPr>
            <p:nvPr/>
          </p:nvSpPr>
          <p:spPr>
            <a:xfrm>
              <a:off x="-1" y="5292509"/>
              <a:ext cx="10694505" cy="8113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lnSpc>
                  <a:spcPct val="150000"/>
                </a:lnSpc>
                <a:spcAft>
                  <a:spcPts val="0"/>
                </a:spcAft>
              </a:pPr>
              <a:r>
                <a:rPr lang="ja-JP" altLang="en-US"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今のまま人口が減少＆建物を維持すると</a:t>
              </a:r>
              <a:r>
                <a:rPr lang="en-US" altLang="ja-JP"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b="1"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このまま、何もしなければ</a:t>
              </a:r>
              <a:endParaRPr lang="en-US" altLang="ja-JP"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等号 6"/>
            <p:cNvSpPr/>
            <p:nvPr/>
          </p:nvSpPr>
          <p:spPr>
            <a:xfrm>
              <a:off x="5875416" y="5437680"/>
              <a:ext cx="350503" cy="520976"/>
            </a:xfrm>
            <a:prstGeom prst="mathEqual">
              <a:avLst>
                <a:gd name="adj1" fmla="val 7631"/>
                <a:gd name="adj2" fmla="val 1176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9" name="タイトル 1"/>
          <p:cNvSpPr txBox="1">
            <a:spLocks/>
          </p:cNvSpPr>
          <p:nvPr/>
        </p:nvSpPr>
        <p:spPr>
          <a:xfrm>
            <a:off x="1676719" y="4297954"/>
            <a:ext cx="2020637" cy="4289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lnSpc>
                <a:spcPct val="150000"/>
              </a:lnSpc>
              <a:spcAft>
                <a:spcPts val="0"/>
              </a:spcAft>
            </a:pP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22years later</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37</a:t>
            </a:fld>
            <a:endParaRPr lang="en-US" altLang="ja-JP"/>
          </a:p>
        </p:txBody>
      </p:sp>
    </p:spTree>
    <p:extLst>
      <p:ext uri="{BB962C8B-B14F-4D97-AF65-F5344CB8AC3E}">
        <p14:creationId xmlns:p14="http://schemas.microsoft.com/office/powerpoint/2010/main" val="16436622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ctrTitle" idx="4294967295"/>
          </p:nvPr>
        </p:nvSpPr>
        <p:spPr>
          <a:xfrm>
            <a:off x="321561" y="795708"/>
            <a:ext cx="11299825" cy="671512"/>
          </a:xfrm>
        </p:spPr>
        <p:txBody>
          <a:bodyPr anchor="b">
            <a:noAutofit/>
          </a:bodyPr>
          <a:lstStyle/>
          <a:p>
            <a:pPr eaLnBrk="1" hangingPunct="1"/>
            <a:r>
              <a:rPr lang="ja-JP" altLang="en-US" sz="5400" dirty="0" smtClean="0">
                <a:solidFill>
                  <a:schemeClr val="tx1"/>
                </a:solidFill>
                <a:effectLst>
                  <a:glow rad="63500">
                    <a:schemeClr val="tx1">
                      <a:lumMod val="65000"/>
                      <a:lumOff val="35000"/>
                      <a:alpha val="40000"/>
                    </a:schemeClr>
                  </a:glow>
                  <a:innerShdw blurRad="63500" dist="50800" dir="10800000">
                    <a:prstClr val="black">
                      <a:alpha val="50000"/>
                    </a:prstClr>
                  </a:innerShdw>
                </a:effectLst>
                <a:latin typeface="HGSｺﾞｼｯｸE" panose="020B0900000000000000" pitchFamily="50" charset="-128"/>
                <a:ea typeface="HGSｺﾞｼｯｸE" panose="020B0900000000000000" pitchFamily="50" charset="-128"/>
              </a:rPr>
              <a:t>前橋のファシリティマネジメント</a:t>
            </a:r>
          </a:p>
        </p:txBody>
      </p:sp>
      <p:sp>
        <p:nvSpPr>
          <p:cNvPr id="23" name="サブタイトル 2"/>
          <p:cNvSpPr txBox="1">
            <a:spLocks/>
          </p:cNvSpPr>
          <p:nvPr/>
        </p:nvSpPr>
        <p:spPr bwMode="auto">
          <a:xfrm>
            <a:off x="1112546" y="1747263"/>
            <a:ext cx="9711567" cy="387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lnSpc>
                <a:spcPct val="80000"/>
              </a:lnSpc>
              <a:buFont typeface="Wingdings" pitchFamily="2" charset="2"/>
              <a:buNone/>
            </a:pPr>
            <a:r>
              <a:rPr lang="ja-JP" altLang="en-US" sz="4000" kern="0" dirty="0" smtClean="0">
                <a:latin typeface="メイリオ" panose="020B0604030504040204" pitchFamily="50" charset="-128"/>
                <a:ea typeface="メイリオ" panose="020B0604030504040204" pitchFamily="50" charset="-128"/>
                <a:cs typeface="メイリオ" panose="020B0604030504040204" pitchFamily="50" charset="-128"/>
              </a:rPr>
              <a:t>～自分ごとで考える公共施設のあり方～</a:t>
            </a:r>
            <a:r>
              <a:rPr lang="ja-JP" altLang="en-US" sz="2000" kern="0" dirty="0" smtClean="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4" name="正方形/長方形 23"/>
          <p:cNvSpPr/>
          <p:nvPr/>
        </p:nvSpPr>
        <p:spPr bwMode="auto">
          <a:xfrm>
            <a:off x="7454908" y="4738685"/>
            <a:ext cx="4396765" cy="1941586"/>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26" name="サブタイトル 2"/>
          <p:cNvSpPr txBox="1">
            <a:spLocks/>
          </p:cNvSpPr>
          <p:nvPr/>
        </p:nvSpPr>
        <p:spPr bwMode="auto">
          <a:xfrm>
            <a:off x="9794016" y="5533153"/>
            <a:ext cx="2057657" cy="3030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eaLnBrk="1" hangingPunct="1">
              <a:lnSpc>
                <a:spcPct val="80000"/>
              </a:lnSpc>
              <a:buFont typeface="Wingdings" pitchFamily="2" charset="2"/>
              <a:buNone/>
            </a:pPr>
            <a:r>
              <a:rPr lang="ja-JP" altLang="en-US" sz="1800" kern="0" dirty="0" smtClean="0">
                <a:latin typeface="HGSｺﾞｼｯｸM" panose="020B0600000000000000" pitchFamily="50" charset="-128"/>
                <a:ea typeface="HGSｺﾞｼｯｸM" panose="020B0600000000000000" pitchFamily="50" charset="-128"/>
              </a:rPr>
              <a:t>平成</a:t>
            </a:r>
            <a:r>
              <a:rPr lang="en-US" altLang="ja-JP" sz="1800" kern="0" dirty="0">
                <a:latin typeface="HGSｺﾞｼｯｸM" panose="020B0600000000000000" pitchFamily="50" charset="-128"/>
                <a:ea typeface="HGSｺﾞｼｯｸM" panose="020B0600000000000000" pitchFamily="50" charset="-128"/>
              </a:rPr>
              <a:t>30</a:t>
            </a:r>
            <a:r>
              <a:rPr lang="ja-JP" altLang="en-US" sz="1800" kern="0" dirty="0" smtClean="0">
                <a:latin typeface="HGSｺﾞｼｯｸM" panose="020B0600000000000000" pitchFamily="50" charset="-128"/>
                <a:ea typeface="HGSｺﾞｼｯｸM" panose="020B0600000000000000" pitchFamily="50" charset="-128"/>
              </a:rPr>
              <a:t>年</a:t>
            </a:r>
            <a:r>
              <a:rPr lang="en-US" altLang="ja-JP" sz="1800" kern="0" dirty="0" smtClean="0">
                <a:latin typeface="HGSｺﾞｼｯｸM" panose="020B0600000000000000" pitchFamily="50" charset="-128"/>
                <a:ea typeface="HGSｺﾞｼｯｸM" panose="020B0600000000000000" pitchFamily="50" charset="-128"/>
              </a:rPr>
              <a:t>12</a:t>
            </a:r>
            <a:r>
              <a:rPr lang="ja-JP" altLang="en-US" sz="1800" kern="0" dirty="0" smtClean="0">
                <a:latin typeface="HGSｺﾞｼｯｸM" panose="020B0600000000000000" pitchFamily="50" charset="-128"/>
                <a:ea typeface="HGSｺﾞｼｯｸM" panose="020B0600000000000000" pitchFamily="50" charset="-128"/>
              </a:rPr>
              <a:t>月</a:t>
            </a:r>
            <a:r>
              <a:rPr lang="en-US" altLang="ja-JP" sz="1800" kern="0" dirty="0" smtClean="0">
                <a:latin typeface="HGSｺﾞｼｯｸM" panose="020B0600000000000000" pitchFamily="50" charset="-128"/>
                <a:ea typeface="HGSｺﾞｼｯｸM" panose="020B0600000000000000" pitchFamily="50" charset="-128"/>
              </a:rPr>
              <a:t>7</a:t>
            </a:r>
            <a:r>
              <a:rPr lang="ja-JP" altLang="en-US" sz="1800" kern="0" dirty="0" smtClean="0">
                <a:latin typeface="HGSｺﾞｼｯｸM" panose="020B0600000000000000" pitchFamily="50" charset="-128"/>
                <a:ea typeface="HGSｺﾞｼｯｸM" panose="020B0600000000000000" pitchFamily="50" charset="-128"/>
              </a:rPr>
              <a:t>日　　</a:t>
            </a:r>
          </a:p>
        </p:txBody>
      </p:sp>
      <p:sp>
        <p:nvSpPr>
          <p:cNvPr id="27" name="サブタイトル 2"/>
          <p:cNvSpPr txBox="1">
            <a:spLocks/>
          </p:cNvSpPr>
          <p:nvPr/>
        </p:nvSpPr>
        <p:spPr bwMode="auto">
          <a:xfrm>
            <a:off x="7716693" y="5912749"/>
            <a:ext cx="2980455" cy="379229"/>
          </a:xfrm>
          <a:prstGeom prst="rect">
            <a:avLst/>
          </a:prstGeom>
          <a:noFill/>
          <a:ln w="9525">
            <a:noFill/>
            <a:miter lim="800000"/>
            <a:headEnd/>
            <a:tailEnd/>
          </a:ln>
        </p:spPr>
        <p:txBody>
          <a:bodyPr/>
          <a:lstStyle/>
          <a:p>
            <a:pPr>
              <a:lnSpc>
                <a:spcPct val="90000"/>
              </a:lnSpc>
              <a:spcBef>
                <a:spcPts val="1000"/>
              </a:spcBef>
              <a:buFont typeface="Arial" charset="0"/>
              <a:buNone/>
            </a:pPr>
            <a:r>
              <a:rPr lang="ja-JP" altLang="en-US" dirty="0" smtClean="0">
                <a:latin typeface="HGSｺﾞｼｯｸM" panose="020B0600000000000000" pitchFamily="50" charset="-128"/>
                <a:ea typeface="HGSｺﾞｼｯｸM" panose="020B0600000000000000" pitchFamily="50" charset="-128"/>
              </a:rPr>
              <a:t>前橋市 財務部 資産経営課</a:t>
            </a:r>
            <a:endParaRPr lang="ja-JP" altLang="en-US" dirty="0">
              <a:latin typeface="HGSｺﾞｼｯｸM" panose="020B0600000000000000" pitchFamily="50" charset="-128"/>
              <a:ea typeface="HGSｺﾞｼｯｸM" panose="020B0600000000000000" pitchFamily="50" charset="-128"/>
            </a:endParaRPr>
          </a:p>
        </p:txBody>
      </p:sp>
      <p:sp>
        <p:nvSpPr>
          <p:cNvPr id="28" name="サブタイトル 2"/>
          <p:cNvSpPr txBox="1">
            <a:spLocks/>
          </p:cNvSpPr>
          <p:nvPr/>
        </p:nvSpPr>
        <p:spPr bwMode="auto">
          <a:xfrm>
            <a:off x="7716693" y="6260764"/>
            <a:ext cx="4008015" cy="419507"/>
          </a:xfrm>
          <a:prstGeom prst="rect">
            <a:avLst/>
          </a:prstGeom>
          <a:noFill/>
          <a:ln w="9525">
            <a:noFill/>
            <a:miter lim="800000"/>
            <a:headEnd/>
            <a:tailEnd/>
          </a:ln>
        </p:spPr>
        <p:txBody>
          <a:bodyPr/>
          <a:lstStyle/>
          <a:p>
            <a:pPr algn="ctr">
              <a:lnSpc>
                <a:spcPct val="90000"/>
              </a:lnSpc>
              <a:spcBef>
                <a:spcPts val="1000"/>
              </a:spcBef>
              <a:buFont typeface="Arial" charset="0"/>
              <a:buNone/>
            </a:pPr>
            <a:r>
              <a:rPr lang="ja-JP" altLang="en-US" dirty="0" smtClean="0">
                <a:latin typeface="HGSｺﾞｼｯｸM" panose="020B0600000000000000" pitchFamily="50" charset="-128"/>
                <a:ea typeface="HGSｺﾞｼｯｸM" panose="020B0600000000000000" pitchFamily="50" charset="-128"/>
              </a:rPr>
              <a:t>資産活用推進室  主任　碓田　俊</a:t>
            </a:r>
            <a:endParaRPr lang="ja-JP" altLang="en-US" dirty="0">
              <a:latin typeface="HGSｺﾞｼｯｸM" panose="020B0600000000000000" pitchFamily="50" charset="-128"/>
              <a:ea typeface="HGSｺﾞｼｯｸM" panose="020B0600000000000000" pitchFamily="50" charset="-128"/>
            </a:endParaRPr>
          </a:p>
        </p:txBody>
      </p:sp>
      <p:sp>
        <p:nvSpPr>
          <p:cNvPr id="32" name="サブタイトル 2"/>
          <p:cNvSpPr txBox="1">
            <a:spLocks/>
          </p:cNvSpPr>
          <p:nvPr/>
        </p:nvSpPr>
        <p:spPr bwMode="auto">
          <a:xfrm>
            <a:off x="7488092" y="4784245"/>
            <a:ext cx="4006329" cy="379229"/>
          </a:xfrm>
          <a:prstGeom prst="rect">
            <a:avLst/>
          </a:prstGeom>
          <a:noFill/>
          <a:ln w="9525">
            <a:noFill/>
            <a:miter lim="800000"/>
            <a:headEnd/>
            <a:tailEnd/>
          </a:ln>
        </p:spPr>
        <p:txBody>
          <a:bodyPr/>
          <a:lstStyle/>
          <a:p>
            <a:pPr>
              <a:lnSpc>
                <a:spcPct val="90000"/>
              </a:lnSpc>
              <a:spcBef>
                <a:spcPts val="1000"/>
              </a:spcBef>
              <a:buFont typeface="Arial" charset="0"/>
              <a:buNone/>
            </a:pPr>
            <a:r>
              <a:rPr lang="ja-JP" altLang="en-US" sz="2000" dirty="0" smtClean="0">
                <a:latin typeface="HGSｺﾞｼｯｸM" panose="020B0600000000000000" pitchFamily="50" charset="-128"/>
                <a:ea typeface="HGSｺﾞｼｯｸM" panose="020B0600000000000000" pitchFamily="50" charset="-128"/>
              </a:rPr>
              <a:t>共愛学園前橋国際大学寄附講座</a:t>
            </a:r>
            <a:endParaRPr lang="ja-JP" altLang="en-US" sz="2000" dirty="0">
              <a:latin typeface="HGSｺﾞｼｯｸM" panose="020B0600000000000000" pitchFamily="50" charset="-128"/>
              <a:ea typeface="HGSｺﾞｼｯｸM" panose="020B0600000000000000" pitchFamily="50" charset="-128"/>
            </a:endParaRPr>
          </a:p>
        </p:txBody>
      </p:sp>
      <p:sp>
        <p:nvSpPr>
          <p:cNvPr id="33" name="サブタイトル 2"/>
          <p:cNvSpPr txBox="1">
            <a:spLocks/>
          </p:cNvSpPr>
          <p:nvPr/>
        </p:nvSpPr>
        <p:spPr bwMode="auto">
          <a:xfrm>
            <a:off x="7488092" y="5153924"/>
            <a:ext cx="3527864" cy="379229"/>
          </a:xfrm>
          <a:prstGeom prst="rect">
            <a:avLst/>
          </a:prstGeom>
          <a:noFill/>
          <a:ln w="9525">
            <a:noFill/>
            <a:miter lim="800000"/>
            <a:headEnd/>
            <a:tailEnd/>
          </a:ln>
        </p:spPr>
        <p:txBody>
          <a:bodyPr/>
          <a:lstStyle/>
          <a:p>
            <a:pPr>
              <a:lnSpc>
                <a:spcPct val="90000"/>
              </a:lnSpc>
              <a:spcBef>
                <a:spcPts val="1000"/>
              </a:spcBef>
              <a:buFont typeface="Arial" charset="0"/>
              <a:buNone/>
            </a:pPr>
            <a:r>
              <a:rPr lang="en-US" altLang="ja-JP" sz="2000" dirty="0" smtClean="0">
                <a:latin typeface="HGSｺﾞｼｯｸM" panose="020B0600000000000000" pitchFamily="50" charset="-128"/>
                <a:ea typeface="HGSｺﾞｼｯｸM" panose="020B0600000000000000" pitchFamily="50" charset="-128"/>
              </a:rPr>
              <a:t>『</a:t>
            </a:r>
            <a:r>
              <a:rPr lang="ja-JP" altLang="en-US" sz="2000" dirty="0" smtClean="0">
                <a:latin typeface="HGSｺﾞｼｯｸM" panose="020B0600000000000000" pitchFamily="50" charset="-128"/>
                <a:ea typeface="HGSｺﾞｼｯｸM" panose="020B0600000000000000" pitchFamily="50" charset="-128"/>
              </a:rPr>
              <a:t>前橋市を考える</a:t>
            </a:r>
            <a:r>
              <a:rPr lang="en-US" altLang="ja-JP" sz="2000" dirty="0" smtClean="0">
                <a:latin typeface="HGSｺﾞｼｯｸM" panose="020B0600000000000000" pitchFamily="50" charset="-128"/>
                <a:ea typeface="HGSｺﾞｼｯｸM" panose="020B0600000000000000" pitchFamily="50" charset="-128"/>
              </a:rPr>
              <a:t>』</a:t>
            </a:r>
            <a:r>
              <a:rPr lang="ja-JP" altLang="en-US" sz="2000" dirty="0" smtClean="0">
                <a:latin typeface="HGSｺﾞｼｯｸM" panose="020B0600000000000000" pitchFamily="50" charset="-128"/>
                <a:ea typeface="HGSｺﾞｼｯｸM" panose="020B0600000000000000" pitchFamily="50" charset="-128"/>
              </a:rPr>
              <a:t>第</a:t>
            </a:r>
            <a:r>
              <a:rPr lang="en-US" altLang="ja-JP" sz="2000" dirty="0" smtClean="0">
                <a:latin typeface="HGSｺﾞｼｯｸM" panose="020B0600000000000000" pitchFamily="50" charset="-128"/>
                <a:ea typeface="HGSｺﾞｼｯｸM" panose="020B0600000000000000" pitchFamily="50" charset="-128"/>
              </a:rPr>
              <a:t>11</a:t>
            </a:r>
            <a:r>
              <a:rPr lang="ja-JP" altLang="en-US" sz="2000" dirty="0">
                <a:latin typeface="HGSｺﾞｼｯｸM" panose="020B0600000000000000" pitchFamily="50" charset="-128"/>
                <a:ea typeface="HGSｺﾞｼｯｸM" panose="020B0600000000000000" pitchFamily="50" charset="-128"/>
              </a:rPr>
              <a:t>回</a:t>
            </a:r>
          </a:p>
        </p:txBody>
      </p:sp>
      <p:pic>
        <p:nvPicPr>
          <p:cNvPr id="29" name="図 28"/>
          <p:cNvPicPr/>
          <p:nvPr/>
        </p:nvPicPr>
        <p:blipFill>
          <a:blip r:embed="rId3">
            <a:extLst>
              <a:ext uri="{28A0092B-C50C-407E-A947-70E740481C1C}">
                <a14:useLocalDpi xmlns:a14="http://schemas.microsoft.com/office/drawing/2010/main" val="0"/>
              </a:ext>
            </a:extLst>
          </a:blip>
          <a:stretch>
            <a:fillRect/>
          </a:stretch>
        </p:blipFill>
        <p:spPr>
          <a:xfrm>
            <a:off x="687988" y="4845624"/>
            <a:ext cx="2173661" cy="1841612"/>
          </a:xfrm>
          <a:prstGeom prst="rect">
            <a:avLst/>
          </a:prstGeom>
        </p:spPr>
      </p:pic>
      <p:pic>
        <p:nvPicPr>
          <p:cNvPr id="1026" name="Picture 2" descr="H:\gyomu\管財係\0011ファシリティマネジメント\080研修等\H30.6共愛学園講座\講座資料\ころとんサンタ.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9460" y="4607340"/>
            <a:ext cx="2895515" cy="22042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gyomu\管財係\0011ファシリティマネジメント\010白書\0010白書作成関係\添付写真\03ｽﾎﾟｰﾂﾚｸ系\ｸﾞﾘｰﾝﾄﾞｰﾑ.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06" y="2565641"/>
            <a:ext cx="2881423" cy="193055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4" name="図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0854" y="2575373"/>
            <a:ext cx="2821081" cy="1847506"/>
          </a:xfrm>
          <a:prstGeom prst="rect">
            <a:avLst/>
          </a:prstGeom>
          <a:effectLst>
            <a:softEdge rad="63500"/>
          </a:effectLst>
        </p:spPr>
      </p:pic>
      <p:pic>
        <p:nvPicPr>
          <p:cNvPr id="35" name="図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8244" y="2575373"/>
            <a:ext cx="2514600" cy="1837774"/>
          </a:xfrm>
          <a:prstGeom prst="rect">
            <a:avLst/>
          </a:prstGeom>
          <a:effectLst>
            <a:softEdge rad="63500"/>
          </a:effectLst>
        </p:spPr>
      </p:pic>
      <p:sp>
        <p:nvSpPr>
          <p:cNvPr id="3" name="スライド番号プレースホルダー 2"/>
          <p:cNvSpPr>
            <a:spLocks noGrp="1"/>
          </p:cNvSpPr>
          <p:nvPr>
            <p:ph type="sldNum" sz="quarter" idx="12"/>
          </p:nvPr>
        </p:nvSpPr>
        <p:spPr/>
        <p:txBody>
          <a:bodyPr/>
          <a:lstStyle/>
          <a:p>
            <a:pPr>
              <a:defRPr/>
            </a:pPr>
            <a:fld id="{1446FDBC-BDA7-4AE8-89B0-DD3164FCA8E7}" type="slidenum">
              <a:rPr lang="ja-JP" altLang="en-US" smtClean="0"/>
              <a:pPr>
                <a:defRPr/>
              </a:pPr>
              <a:t>38</a:t>
            </a:fld>
            <a:endParaRPr lang="en-US" altLang="ja-JP"/>
          </a:p>
        </p:txBody>
      </p:sp>
    </p:spTree>
    <p:extLst>
      <p:ext uri="{BB962C8B-B14F-4D97-AF65-F5344CB8AC3E}">
        <p14:creationId xmlns:p14="http://schemas.microsoft.com/office/powerpoint/2010/main" val="2353566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969" y="661741"/>
            <a:ext cx="3234191" cy="312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タイトル 1"/>
          <p:cNvSpPr>
            <a:spLocks noGrp="1"/>
          </p:cNvSpPr>
          <p:nvPr>
            <p:ph type="title" idx="4294967295"/>
          </p:nvPr>
        </p:nvSpPr>
        <p:spPr>
          <a:xfrm>
            <a:off x="163329" y="229941"/>
            <a:ext cx="3818783" cy="431800"/>
          </a:xfrm>
        </p:spPr>
        <p:txBody>
          <a:bodyPr>
            <a:noAutofit/>
          </a:bodyPr>
          <a:lstStyle/>
          <a:p>
            <a:pPr eaLnBrk="1" hangingPunct="1"/>
            <a:r>
              <a:rPr lang="ja-JP" altLang="en-US" sz="4000" dirty="0" smtClean="0">
                <a:solidFill>
                  <a:schemeClr val="tx1"/>
                </a:solidFill>
                <a:latin typeface="HGSｺﾞｼｯｸE" panose="020B0900000000000000" pitchFamily="50" charset="-128"/>
                <a:ea typeface="HGSｺﾞｼｯｸE" panose="020B0900000000000000" pitchFamily="50" charset="-128"/>
              </a:rPr>
              <a:t>前橋市の概要</a:t>
            </a:r>
          </a:p>
        </p:txBody>
      </p:sp>
      <p:grpSp>
        <p:nvGrpSpPr>
          <p:cNvPr id="18" name="グループ化 17"/>
          <p:cNvGrpSpPr/>
          <p:nvPr/>
        </p:nvGrpSpPr>
        <p:grpSpPr>
          <a:xfrm>
            <a:off x="8703409" y="702102"/>
            <a:ext cx="2986229" cy="3515127"/>
            <a:chOff x="0" y="0"/>
            <a:chExt cx="5339715" cy="6949414"/>
          </a:xfrm>
        </p:grpSpPr>
        <p:sp>
          <p:nvSpPr>
            <p:cNvPr id="19" name="フリーフォーム 18"/>
            <p:cNvSpPr/>
            <p:nvPr/>
          </p:nvSpPr>
          <p:spPr>
            <a:xfrm>
              <a:off x="19878" y="2146852"/>
              <a:ext cx="4743450" cy="4781550"/>
            </a:xfrm>
            <a:custGeom>
              <a:avLst/>
              <a:gdLst>
                <a:gd name="connsiteX0" fmla="*/ 1114425 w 4743450"/>
                <a:gd name="connsiteY0" fmla="*/ 838200 h 4781550"/>
                <a:gd name="connsiteX1" fmla="*/ 1190625 w 4743450"/>
                <a:gd name="connsiteY1" fmla="*/ 866775 h 4781550"/>
                <a:gd name="connsiteX2" fmla="*/ 1190625 w 4743450"/>
                <a:gd name="connsiteY2" fmla="*/ 866775 h 4781550"/>
                <a:gd name="connsiteX3" fmla="*/ 1276350 w 4743450"/>
                <a:gd name="connsiteY3" fmla="*/ 923925 h 4781550"/>
                <a:gd name="connsiteX4" fmla="*/ 1209675 w 4743450"/>
                <a:gd name="connsiteY4" fmla="*/ 1076325 h 4781550"/>
                <a:gd name="connsiteX5" fmla="*/ 1238250 w 4743450"/>
                <a:gd name="connsiteY5" fmla="*/ 1171575 h 4781550"/>
                <a:gd name="connsiteX6" fmla="*/ 1171575 w 4743450"/>
                <a:gd name="connsiteY6" fmla="*/ 1238250 h 4781550"/>
                <a:gd name="connsiteX7" fmla="*/ 1247775 w 4743450"/>
                <a:gd name="connsiteY7" fmla="*/ 1314450 h 4781550"/>
                <a:gd name="connsiteX8" fmla="*/ 1295400 w 4743450"/>
                <a:gd name="connsiteY8" fmla="*/ 1381125 h 4781550"/>
                <a:gd name="connsiteX9" fmla="*/ 1371600 w 4743450"/>
                <a:gd name="connsiteY9" fmla="*/ 1466850 h 4781550"/>
                <a:gd name="connsiteX10" fmla="*/ 1504950 w 4743450"/>
                <a:gd name="connsiteY10" fmla="*/ 1552575 h 4781550"/>
                <a:gd name="connsiteX11" fmla="*/ 1504950 w 4743450"/>
                <a:gd name="connsiteY11" fmla="*/ 1552575 h 4781550"/>
                <a:gd name="connsiteX12" fmla="*/ 1638300 w 4743450"/>
                <a:gd name="connsiteY12" fmla="*/ 1457325 h 4781550"/>
                <a:gd name="connsiteX13" fmla="*/ 1695450 w 4743450"/>
                <a:gd name="connsiteY13" fmla="*/ 1447800 h 4781550"/>
                <a:gd name="connsiteX14" fmla="*/ 1790700 w 4743450"/>
                <a:gd name="connsiteY14" fmla="*/ 1514475 h 4781550"/>
                <a:gd name="connsiteX15" fmla="*/ 1809750 w 4743450"/>
                <a:gd name="connsiteY15" fmla="*/ 1619250 h 4781550"/>
                <a:gd name="connsiteX16" fmla="*/ 1857375 w 4743450"/>
                <a:gd name="connsiteY16" fmla="*/ 1695450 h 4781550"/>
                <a:gd name="connsiteX17" fmla="*/ 1981200 w 4743450"/>
                <a:gd name="connsiteY17" fmla="*/ 1762125 h 4781550"/>
                <a:gd name="connsiteX18" fmla="*/ 2057400 w 4743450"/>
                <a:gd name="connsiteY18" fmla="*/ 1704975 h 4781550"/>
                <a:gd name="connsiteX19" fmla="*/ 2143125 w 4743450"/>
                <a:gd name="connsiteY19" fmla="*/ 1724025 h 4781550"/>
                <a:gd name="connsiteX20" fmla="*/ 2190750 w 4743450"/>
                <a:gd name="connsiteY20" fmla="*/ 1676400 h 4781550"/>
                <a:gd name="connsiteX21" fmla="*/ 2190750 w 4743450"/>
                <a:gd name="connsiteY21" fmla="*/ 1562100 h 4781550"/>
                <a:gd name="connsiteX22" fmla="*/ 2247900 w 4743450"/>
                <a:gd name="connsiteY22" fmla="*/ 1466850 h 4781550"/>
                <a:gd name="connsiteX23" fmla="*/ 2247900 w 4743450"/>
                <a:gd name="connsiteY23" fmla="*/ 1390650 h 4781550"/>
                <a:gd name="connsiteX24" fmla="*/ 2286000 w 4743450"/>
                <a:gd name="connsiteY24" fmla="*/ 1371600 h 4781550"/>
                <a:gd name="connsiteX25" fmla="*/ 2352675 w 4743450"/>
                <a:gd name="connsiteY25" fmla="*/ 1343025 h 4781550"/>
                <a:gd name="connsiteX26" fmla="*/ 2343150 w 4743450"/>
                <a:gd name="connsiteY26" fmla="*/ 1238250 h 4781550"/>
                <a:gd name="connsiteX27" fmla="*/ 2438400 w 4743450"/>
                <a:gd name="connsiteY27" fmla="*/ 1228725 h 4781550"/>
                <a:gd name="connsiteX28" fmla="*/ 2428875 w 4743450"/>
                <a:gd name="connsiteY28" fmla="*/ 1181100 h 4781550"/>
                <a:gd name="connsiteX29" fmla="*/ 2486025 w 4743450"/>
                <a:gd name="connsiteY29" fmla="*/ 1152525 h 4781550"/>
                <a:gd name="connsiteX30" fmla="*/ 2466975 w 4743450"/>
                <a:gd name="connsiteY30" fmla="*/ 1066800 h 4781550"/>
                <a:gd name="connsiteX31" fmla="*/ 2533650 w 4743450"/>
                <a:gd name="connsiteY31" fmla="*/ 1019175 h 4781550"/>
                <a:gd name="connsiteX32" fmla="*/ 2609850 w 4743450"/>
                <a:gd name="connsiteY32" fmla="*/ 857250 h 4781550"/>
                <a:gd name="connsiteX33" fmla="*/ 2628900 w 4743450"/>
                <a:gd name="connsiteY33" fmla="*/ 638175 h 4781550"/>
                <a:gd name="connsiteX34" fmla="*/ 2733675 w 4743450"/>
                <a:gd name="connsiteY34" fmla="*/ 485775 h 4781550"/>
                <a:gd name="connsiteX35" fmla="*/ 2733675 w 4743450"/>
                <a:gd name="connsiteY35" fmla="*/ 485775 h 4781550"/>
                <a:gd name="connsiteX36" fmla="*/ 2876550 w 4743450"/>
                <a:gd name="connsiteY36" fmla="*/ 333375 h 4781550"/>
                <a:gd name="connsiteX37" fmla="*/ 2895600 w 4743450"/>
                <a:gd name="connsiteY37" fmla="*/ 257175 h 4781550"/>
                <a:gd name="connsiteX38" fmla="*/ 2952750 w 4743450"/>
                <a:gd name="connsiteY38" fmla="*/ 190500 h 4781550"/>
                <a:gd name="connsiteX39" fmla="*/ 2952750 w 4743450"/>
                <a:gd name="connsiteY39" fmla="*/ 190500 h 4781550"/>
                <a:gd name="connsiteX40" fmla="*/ 3067050 w 4743450"/>
                <a:gd name="connsiteY40" fmla="*/ 0 h 4781550"/>
                <a:gd name="connsiteX41" fmla="*/ 2981325 w 4743450"/>
                <a:gd name="connsiteY41" fmla="*/ 923925 h 4781550"/>
                <a:gd name="connsiteX42" fmla="*/ 2971800 w 4743450"/>
                <a:gd name="connsiteY42" fmla="*/ 1171575 h 4781550"/>
                <a:gd name="connsiteX43" fmla="*/ 2933700 w 4743450"/>
                <a:gd name="connsiteY43" fmla="*/ 1314450 h 4781550"/>
                <a:gd name="connsiteX44" fmla="*/ 2981325 w 4743450"/>
                <a:gd name="connsiteY44" fmla="*/ 1362075 h 4781550"/>
                <a:gd name="connsiteX45" fmla="*/ 3028950 w 4743450"/>
                <a:gd name="connsiteY45" fmla="*/ 1352550 h 4781550"/>
                <a:gd name="connsiteX46" fmla="*/ 3009900 w 4743450"/>
                <a:gd name="connsiteY46" fmla="*/ 1514475 h 4781550"/>
                <a:gd name="connsiteX47" fmla="*/ 3009900 w 4743450"/>
                <a:gd name="connsiteY47" fmla="*/ 1514475 h 4781550"/>
                <a:gd name="connsiteX48" fmla="*/ 3019425 w 4743450"/>
                <a:gd name="connsiteY48" fmla="*/ 1657350 h 4781550"/>
                <a:gd name="connsiteX49" fmla="*/ 3057525 w 4743450"/>
                <a:gd name="connsiteY49" fmla="*/ 1638300 h 4781550"/>
                <a:gd name="connsiteX50" fmla="*/ 3038475 w 4743450"/>
                <a:gd name="connsiteY50" fmla="*/ 1743075 h 4781550"/>
                <a:gd name="connsiteX51" fmla="*/ 2990850 w 4743450"/>
                <a:gd name="connsiteY51" fmla="*/ 1800225 h 4781550"/>
                <a:gd name="connsiteX52" fmla="*/ 3057525 w 4743450"/>
                <a:gd name="connsiteY52" fmla="*/ 1847850 h 4781550"/>
                <a:gd name="connsiteX53" fmla="*/ 3114675 w 4743450"/>
                <a:gd name="connsiteY53" fmla="*/ 1847850 h 4781550"/>
                <a:gd name="connsiteX54" fmla="*/ 3133725 w 4743450"/>
                <a:gd name="connsiteY54" fmla="*/ 1952625 h 4781550"/>
                <a:gd name="connsiteX55" fmla="*/ 3171825 w 4743450"/>
                <a:gd name="connsiteY55" fmla="*/ 1971675 h 4781550"/>
                <a:gd name="connsiteX56" fmla="*/ 3200400 w 4743450"/>
                <a:gd name="connsiteY56" fmla="*/ 1971675 h 4781550"/>
                <a:gd name="connsiteX57" fmla="*/ 3209925 w 4743450"/>
                <a:gd name="connsiteY57" fmla="*/ 2009775 h 4781550"/>
                <a:gd name="connsiteX58" fmla="*/ 3143250 w 4743450"/>
                <a:gd name="connsiteY58" fmla="*/ 2085975 h 4781550"/>
                <a:gd name="connsiteX59" fmla="*/ 3114675 w 4743450"/>
                <a:gd name="connsiteY59" fmla="*/ 2152650 h 4781550"/>
                <a:gd name="connsiteX60" fmla="*/ 3162300 w 4743450"/>
                <a:gd name="connsiteY60" fmla="*/ 2181225 h 4781550"/>
                <a:gd name="connsiteX61" fmla="*/ 3162300 w 4743450"/>
                <a:gd name="connsiteY61" fmla="*/ 2286000 h 4781550"/>
                <a:gd name="connsiteX62" fmla="*/ 3209925 w 4743450"/>
                <a:gd name="connsiteY62" fmla="*/ 2305050 h 4781550"/>
                <a:gd name="connsiteX63" fmla="*/ 3248025 w 4743450"/>
                <a:gd name="connsiteY63" fmla="*/ 2305050 h 4781550"/>
                <a:gd name="connsiteX64" fmla="*/ 3314700 w 4743450"/>
                <a:gd name="connsiteY64" fmla="*/ 2390775 h 4781550"/>
                <a:gd name="connsiteX65" fmla="*/ 3381375 w 4743450"/>
                <a:gd name="connsiteY65" fmla="*/ 2390775 h 4781550"/>
                <a:gd name="connsiteX66" fmla="*/ 3457575 w 4743450"/>
                <a:gd name="connsiteY66" fmla="*/ 2457450 h 4781550"/>
                <a:gd name="connsiteX67" fmla="*/ 3552825 w 4743450"/>
                <a:gd name="connsiteY67" fmla="*/ 2457450 h 4781550"/>
                <a:gd name="connsiteX68" fmla="*/ 3571875 w 4743450"/>
                <a:gd name="connsiteY68" fmla="*/ 2390775 h 4781550"/>
                <a:gd name="connsiteX69" fmla="*/ 3571875 w 4743450"/>
                <a:gd name="connsiteY69" fmla="*/ 2333625 h 4781550"/>
                <a:gd name="connsiteX70" fmla="*/ 3648075 w 4743450"/>
                <a:gd name="connsiteY70" fmla="*/ 2286000 h 4781550"/>
                <a:gd name="connsiteX71" fmla="*/ 3724275 w 4743450"/>
                <a:gd name="connsiteY71" fmla="*/ 2266950 h 4781550"/>
                <a:gd name="connsiteX72" fmla="*/ 3810000 w 4743450"/>
                <a:gd name="connsiteY72" fmla="*/ 2276475 h 4781550"/>
                <a:gd name="connsiteX73" fmla="*/ 3867150 w 4743450"/>
                <a:gd name="connsiteY73" fmla="*/ 2333625 h 4781550"/>
                <a:gd name="connsiteX74" fmla="*/ 3924300 w 4743450"/>
                <a:gd name="connsiteY74" fmla="*/ 2381250 h 4781550"/>
                <a:gd name="connsiteX75" fmla="*/ 3990975 w 4743450"/>
                <a:gd name="connsiteY75" fmla="*/ 2400300 h 4781550"/>
                <a:gd name="connsiteX76" fmla="*/ 4010025 w 4743450"/>
                <a:gd name="connsiteY76" fmla="*/ 2286000 h 4781550"/>
                <a:gd name="connsiteX77" fmla="*/ 4029075 w 4743450"/>
                <a:gd name="connsiteY77" fmla="*/ 2257425 h 4781550"/>
                <a:gd name="connsiteX78" fmla="*/ 4067175 w 4743450"/>
                <a:gd name="connsiteY78" fmla="*/ 2257425 h 4781550"/>
                <a:gd name="connsiteX79" fmla="*/ 4095750 w 4743450"/>
                <a:gd name="connsiteY79" fmla="*/ 2324100 h 4781550"/>
                <a:gd name="connsiteX80" fmla="*/ 4124325 w 4743450"/>
                <a:gd name="connsiteY80" fmla="*/ 2381250 h 4781550"/>
                <a:gd name="connsiteX81" fmla="*/ 4257675 w 4743450"/>
                <a:gd name="connsiteY81" fmla="*/ 2409825 h 4781550"/>
                <a:gd name="connsiteX82" fmla="*/ 4305300 w 4743450"/>
                <a:gd name="connsiteY82" fmla="*/ 2447925 h 4781550"/>
                <a:gd name="connsiteX83" fmla="*/ 4381500 w 4743450"/>
                <a:gd name="connsiteY83" fmla="*/ 2466975 h 4781550"/>
                <a:gd name="connsiteX84" fmla="*/ 4448175 w 4743450"/>
                <a:gd name="connsiteY84" fmla="*/ 2552700 h 4781550"/>
                <a:gd name="connsiteX85" fmla="*/ 4629150 w 4743450"/>
                <a:gd name="connsiteY85" fmla="*/ 2695575 h 4781550"/>
                <a:gd name="connsiteX86" fmla="*/ 4724400 w 4743450"/>
                <a:gd name="connsiteY86" fmla="*/ 2762250 h 4781550"/>
                <a:gd name="connsiteX87" fmla="*/ 4743450 w 4743450"/>
                <a:gd name="connsiteY87" fmla="*/ 2838450 h 4781550"/>
                <a:gd name="connsiteX88" fmla="*/ 4705350 w 4743450"/>
                <a:gd name="connsiteY88" fmla="*/ 2990850 h 4781550"/>
                <a:gd name="connsiteX89" fmla="*/ 4676775 w 4743450"/>
                <a:gd name="connsiteY89" fmla="*/ 3133725 h 4781550"/>
                <a:gd name="connsiteX90" fmla="*/ 4600575 w 4743450"/>
                <a:gd name="connsiteY90" fmla="*/ 3095625 h 4781550"/>
                <a:gd name="connsiteX91" fmla="*/ 4514850 w 4743450"/>
                <a:gd name="connsiteY91" fmla="*/ 3124200 h 4781550"/>
                <a:gd name="connsiteX92" fmla="*/ 4514850 w 4743450"/>
                <a:gd name="connsiteY92" fmla="*/ 3171825 h 4781550"/>
                <a:gd name="connsiteX93" fmla="*/ 4438650 w 4743450"/>
                <a:gd name="connsiteY93" fmla="*/ 3162300 h 4781550"/>
                <a:gd name="connsiteX94" fmla="*/ 4391025 w 4743450"/>
                <a:gd name="connsiteY94" fmla="*/ 3190875 h 4781550"/>
                <a:gd name="connsiteX95" fmla="*/ 4381500 w 4743450"/>
                <a:gd name="connsiteY95" fmla="*/ 3295650 h 4781550"/>
                <a:gd name="connsiteX96" fmla="*/ 4352925 w 4743450"/>
                <a:gd name="connsiteY96" fmla="*/ 3400425 h 4781550"/>
                <a:gd name="connsiteX97" fmla="*/ 4305300 w 4743450"/>
                <a:gd name="connsiteY97" fmla="*/ 3381375 h 4781550"/>
                <a:gd name="connsiteX98" fmla="*/ 4286250 w 4743450"/>
                <a:gd name="connsiteY98" fmla="*/ 3495675 h 4781550"/>
                <a:gd name="connsiteX99" fmla="*/ 4305300 w 4743450"/>
                <a:gd name="connsiteY99" fmla="*/ 3543300 h 4781550"/>
                <a:gd name="connsiteX100" fmla="*/ 4229100 w 4743450"/>
                <a:gd name="connsiteY100" fmla="*/ 3590925 h 4781550"/>
                <a:gd name="connsiteX101" fmla="*/ 4171950 w 4743450"/>
                <a:gd name="connsiteY101" fmla="*/ 3686175 h 4781550"/>
                <a:gd name="connsiteX102" fmla="*/ 4010025 w 4743450"/>
                <a:gd name="connsiteY102" fmla="*/ 3762375 h 4781550"/>
                <a:gd name="connsiteX103" fmla="*/ 4019550 w 4743450"/>
                <a:gd name="connsiteY103" fmla="*/ 3781425 h 4781550"/>
                <a:gd name="connsiteX104" fmla="*/ 3981450 w 4743450"/>
                <a:gd name="connsiteY104" fmla="*/ 3800475 h 4781550"/>
                <a:gd name="connsiteX105" fmla="*/ 3971925 w 4743450"/>
                <a:gd name="connsiteY105" fmla="*/ 3857625 h 4781550"/>
                <a:gd name="connsiteX106" fmla="*/ 3905250 w 4743450"/>
                <a:gd name="connsiteY106" fmla="*/ 3933825 h 4781550"/>
                <a:gd name="connsiteX107" fmla="*/ 3810000 w 4743450"/>
                <a:gd name="connsiteY107" fmla="*/ 3952875 h 4781550"/>
                <a:gd name="connsiteX108" fmla="*/ 3790950 w 4743450"/>
                <a:gd name="connsiteY108" fmla="*/ 4029075 h 4781550"/>
                <a:gd name="connsiteX109" fmla="*/ 3771900 w 4743450"/>
                <a:gd name="connsiteY109" fmla="*/ 4057650 h 4781550"/>
                <a:gd name="connsiteX110" fmla="*/ 3848100 w 4743450"/>
                <a:gd name="connsiteY110" fmla="*/ 4162425 h 4781550"/>
                <a:gd name="connsiteX111" fmla="*/ 3800475 w 4743450"/>
                <a:gd name="connsiteY111" fmla="*/ 4200525 h 4781550"/>
                <a:gd name="connsiteX112" fmla="*/ 3743325 w 4743450"/>
                <a:gd name="connsiteY112" fmla="*/ 4200525 h 4781550"/>
                <a:gd name="connsiteX113" fmla="*/ 3695700 w 4743450"/>
                <a:gd name="connsiteY113" fmla="*/ 4152900 h 4781550"/>
                <a:gd name="connsiteX114" fmla="*/ 3695700 w 4743450"/>
                <a:gd name="connsiteY114" fmla="*/ 4152900 h 4781550"/>
                <a:gd name="connsiteX115" fmla="*/ 3571875 w 4743450"/>
                <a:gd name="connsiteY115" fmla="*/ 4105275 h 4781550"/>
                <a:gd name="connsiteX116" fmla="*/ 3495675 w 4743450"/>
                <a:gd name="connsiteY116" fmla="*/ 4086225 h 4781550"/>
                <a:gd name="connsiteX117" fmla="*/ 3448050 w 4743450"/>
                <a:gd name="connsiteY117" fmla="*/ 4067175 h 4781550"/>
                <a:gd name="connsiteX118" fmla="*/ 3400425 w 4743450"/>
                <a:gd name="connsiteY118" fmla="*/ 4105275 h 4781550"/>
                <a:gd name="connsiteX119" fmla="*/ 3362325 w 4743450"/>
                <a:gd name="connsiteY119" fmla="*/ 4124325 h 4781550"/>
                <a:gd name="connsiteX120" fmla="*/ 3371850 w 4743450"/>
                <a:gd name="connsiteY120" fmla="*/ 4210050 h 4781550"/>
                <a:gd name="connsiteX121" fmla="*/ 3371850 w 4743450"/>
                <a:gd name="connsiteY121" fmla="*/ 4210050 h 4781550"/>
                <a:gd name="connsiteX122" fmla="*/ 3248025 w 4743450"/>
                <a:gd name="connsiteY122" fmla="*/ 4229100 h 4781550"/>
                <a:gd name="connsiteX123" fmla="*/ 3248025 w 4743450"/>
                <a:gd name="connsiteY123" fmla="*/ 4295775 h 4781550"/>
                <a:gd name="connsiteX124" fmla="*/ 2752725 w 4743450"/>
                <a:gd name="connsiteY124" fmla="*/ 4305300 h 4781550"/>
                <a:gd name="connsiteX125" fmla="*/ 2886075 w 4743450"/>
                <a:gd name="connsiteY125" fmla="*/ 4476750 h 4781550"/>
                <a:gd name="connsiteX126" fmla="*/ 2505075 w 4743450"/>
                <a:gd name="connsiteY126" fmla="*/ 4505325 h 4781550"/>
                <a:gd name="connsiteX127" fmla="*/ 2486025 w 4743450"/>
                <a:gd name="connsiteY127" fmla="*/ 4638675 h 4781550"/>
                <a:gd name="connsiteX128" fmla="*/ 2533650 w 4743450"/>
                <a:gd name="connsiteY128" fmla="*/ 4781550 h 4781550"/>
                <a:gd name="connsiteX129" fmla="*/ 2486025 w 4743450"/>
                <a:gd name="connsiteY129" fmla="*/ 4781550 h 4781550"/>
                <a:gd name="connsiteX130" fmla="*/ 2371725 w 4743450"/>
                <a:gd name="connsiteY130" fmla="*/ 4772025 h 4781550"/>
                <a:gd name="connsiteX131" fmla="*/ 2276475 w 4743450"/>
                <a:gd name="connsiteY131" fmla="*/ 4686300 h 4781550"/>
                <a:gd name="connsiteX132" fmla="*/ 2181225 w 4743450"/>
                <a:gd name="connsiteY132" fmla="*/ 4676775 h 4781550"/>
                <a:gd name="connsiteX133" fmla="*/ 2105025 w 4743450"/>
                <a:gd name="connsiteY133" fmla="*/ 4533900 h 4781550"/>
                <a:gd name="connsiteX134" fmla="*/ 1971675 w 4743450"/>
                <a:gd name="connsiteY134" fmla="*/ 4476750 h 4781550"/>
                <a:gd name="connsiteX135" fmla="*/ 1771650 w 4743450"/>
                <a:gd name="connsiteY135" fmla="*/ 4400550 h 4781550"/>
                <a:gd name="connsiteX136" fmla="*/ 1724025 w 4743450"/>
                <a:gd name="connsiteY136" fmla="*/ 4257675 h 4781550"/>
                <a:gd name="connsiteX137" fmla="*/ 1695450 w 4743450"/>
                <a:gd name="connsiteY137" fmla="*/ 4210050 h 4781550"/>
                <a:gd name="connsiteX138" fmla="*/ 1676400 w 4743450"/>
                <a:gd name="connsiteY138" fmla="*/ 4029075 h 4781550"/>
                <a:gd name="connsiteX139" fmla="*/ 1600200 w 4743450"/>
                <a:gd name="connsiteY139" fmla="*/ 3952875 h 4781550"/>
                <a:gd name="connsiteX140" fmla="*/ 1600200 w 4743450"/>
                <a:gd name="connsiteY140" fmla="*/ 3838575 h 4781550"/>
                <a:gd name="connsiteX141" fmla="*/ 1600200 w 4743450"/>
                <a:gd name="connsiteY141" fmla="*/ 3838575 h 4781550"/>
                <a:gd name="connsiteX142" fmla="*/ 1590675 w 4743450"/>
                <a:gd name="connsiteY142" fmla="*/ 3790950 h 4781550"/>
                <a:gd name="connsiteX143" fmla="*/ 1438275 w 4743450"/>
                <a:gd name="connsiteY143" fmla="*/ 3810000 h 4781550"/>
                <a:gd name="connsiteX144" fmla="*/ 1438275 w 4743450"/>
                <a:gd name="connsiteY144" fmla="*/ 3695700 h 4781550"/>
                <a:gd name="connsiteX145" fmla="*/ 1266825 w 4743450"/>
                <a:gd name="connsiteY145" fmla="*/ 3714750 h 4781550"/>
                <a:gd name="connsiteX146" fmla="*/ 1304925 w 4743450"/>
                <a:gd name="connsiteY146" fmla="*/ 3771900 h 4781550"/>
                <a:gd name="connsiteX147" fmla="*/ 1238250 w 4743450"/>
                <a:gd name="connsiteY147" fmla="*/ 3790950 h 4781550"/>
                <a:gd name="connsiteX148" fmla="*/ 1257300 w 4743450"/>
                <a:gd name="connsiteY148" fmla="*/ 3829050 h 4781550"/>
                <a:gd name="connsiteX149" fmla="*/ 1000125 w 4743450"/>
                <a:gd name="connsiteY149" fmla="*/ 3838575 h 4781550"/>
                <a:gd name="connsiteX150" fmla="*/ 990600 w 4743450"/>
                <a:gd name="connsiteY150" fmla="*/ 3743325 h 4781550"/>
                <a:gd name="connsiteX151" fmla="*/ 1000125 w 4743450"/>
                <a:gd name="connsiteY151" fmla="*/ 3676650 h 4781550"/>
                <a:gd name="connsiteX152" fmla="*/ 1085850 w 4743450"/>
                <a:gd name="connsiteY152" fmla="*/ 3695700 h 4781550"/>
                <a:gd name="connsiteX153" fmla="*/ 1057275 w 4743450"/>
                <a:gd name="connsiteY153" fmla="*/ 3657600 h 4781550"/>
                <a:gd name="connsiteX154" fmla="*/ 1095375 w 4743450"/>
                <a:gd name="connsiteY154" fmla="*/ 3638550 h 4781550"/>
                <a:gd name="connsiteX155" fmla="*/ 1095375 w 4743450"/>
                <a:gd name="connsiteY155" fmla="*/ 3638550 h 4781550"/>
                <a:gd name="connsiteX156" fmla="*/ 1095375 w 4743450"/>
                <a:gd name="connsiteY156" fmla="*/ 3638550 h 4781550"/>
                <a:gd name="connsiteX157" fmla="*/ 1000125 w 4743450"/>
                <a:gd name="connsiteY157" fmla="*/ 3609975 h 4781550"/>
                <a:gd name="connsiteX158" fmla="*/ 990600 w 4743450"/>
                <a:gd name="connsiteY158" fmla="*/ 3495675 h 4781550"/>
                <a:gd name="connsiteX159" fmla="*/ 904875 w 4743450"/>
                <a:gd name="connsiteY159" fmla="*/ 3448050 h 4781550"/>
                <a:gd name="connsiteX160" fmla="*/ 876300 w 4743450"/>
                <a:gd name="connsiteY160" fmla="*/ 3400425 h 4781550"/>
                <a:gd name="connsiteX161" fmla="*/ 819150 w 4743450"/>
                <a:gd name="connsiteY161" fmla="*/ 3371850 h 4781550"/>
                <a:gd name="connsiteX162" fmla="*/ 838200 w 4743450"/>
                <a:gd name="connsiteY162" fmla="*/ 3295650 h 4781550"/>
                <a:gd name="connsiteX163" fmla="*/ 819150 w 4743450"/>
                <a:gd name="connsiteY163" fmla="*/ 3267075 h 4781550"/>
                <a:gd name="connsiteX164" fmla="*/ 771525 w 4743450"/>
                <a:gd name="connsiteY164" fmla="*/ 3276600 h 4781550"/>
                <a:gd name="connsiteX165" fmla="*/ 733425 w 4743450"/>
                <a:gd name="connsiteY165" fmla="*/ 3257550 h 4781550"/>
                <a:gd name="connsiteX166" fmla="*/ 733425 w 4743450"/>
                <a:gd name="connsiteY166" fmla="*/ 3219450 h 4781550"/>
                <a:gd name="connsiteX167" fmla="*/ 733425 w 4743450"/>
                <a:gd name="connsiteY167" fmla="*/ 3152775 h 4781550"/>
                <a:gd name="connsiteX168" fmla="*/ 733425 w 4743450"/>
                <a:gd name="connsiteY168" fmla="*/ 3152775 h 4781550"/>
                <a:gd name="connsiteX169" fmla="*/ 733425 w 4743450"/>
                <a:gd name="connsiteY169" fmla="*/ 3152775 h 4781550"/>
                <a:gd name="connsiteX170" fmla="*/ 762000 w 4743450"/>
                <a:gd name="connsiteY170" fmla="*/ 3086100 h 4781550"/>
                <a:gd name="connsiteX171" fmla="*/ 676275 w 4743450"/>
                <a:gd name="connsiteY171" fmla="*/ 3162300 h 4781550"/>
                <a:gd name="connsiteX172" fmla="*/ 638175 w 4743450"/>
                <a:gd name="connsiteY172" fmla="*/ 3143250 h 4781550"/>
                <a:gd name="connsiteX173" fmla="*/ 590550 w 4743450"/>
                <a:gd name="connsiteY173" fmla="*/ 3143250 h 4781550"/>
                <a:gd name="connsiteX174" fmla="*/ 552450 w 4743450"/>
                <a:gd name="connsiteY174" fmla="*/ 3143250 h 4781550"/>
                <a:gd name="connsiteX175" fmla="*/ 552450 w 4743450"/>
                <a:gd name="connsiteY175" fmla="*/ 3200400 h 4781550"/>
                <a:gd name="connsiteX176" fmla="*/ 514350 w 4743450"/>
                <a:gd name="connsiteY176" fmla="*/ 3124200 h 4781550"/>
                <a:gd name="connsiteX177" fmla="*/ 514350 w 4743450"/>
                <a:gd name="connsiteY177" fmla="*/ 3124200 h 4781550"/>
                <a:gd name="connsiteX178" fmla="*/ 495300 w 4743450"/>
                <a:gd name="connsiteY178" fmla="*/ 3048000 h 4781550"/>
                <a:gd name="connsiteX179" fmla="*/ 600075 w 4743450"/>
                <a:gd name="connsiteY179" fmla="*/ 3038475 h 4781550"/>
                <a:gd name="connsiteX180" fmla="*/ 561975 w 4743450"/>
                <a:gd name="connsiteY180" fmla="*/ 2886075 h 4781550"/>
                <a:gd name="connsiteX181" fmla="*/ 581025 w 4743450"/>
                <a:gd name="connsiteY181" fmla="*/ 2857500 h 4781550"/>
                <a:gd name="connsiteX182" fmla="*/ 581025 w 4743450"/>
                <a:gd name="connsiteY182" fmla="*/ 2743200 h 4781550"/>
                <a:gd name="connsiteX183" fmla="*/ 533400 w 4743450"/>
                <a:gd name="connsiteY183" fmla="*/ 2705100 h 4781550"/>
                <a:gd name="connsiteX184" fmla="*/ 457200 w 4743450"/>
                <a:gd name="connsiteY184" fmla="*/ 2724150 h 4781550"/>
                <a:gd name="connsiteX185" fmla="*/ 438150 w 4743450"/>
                <a:gd name="connsiteY185" fmla="*/ 2686050 h 4781550"/>
                <a:gd name="connsiteX186" fmla="*/ 485775 w 4743450"/>
                <a:gd name="connsiteY186" fmla="*/ 2647950 h 4781550"/>
                <a:gd name="connsiteX187" fmla="*/ 476250 w 4743450"/>
                <a:gd name="connsiteY187" fmla="*/ 2590800 h 4781550"/>
                <a:gd name="connsiteX188" fmla="*/ 552450 w 4743450"/>
                <a:gd name="connsiteY188" fmla="*/ 2600325 h 4781550"/>
                <a:gd name="connsiteX189" fmla="*/ 600075 w 4743450"/>
                <a:gd name="connsiteY189" fmla="*/ 2581275 h 4781550"/>
                <a:gd name="connsiteX190" fmla="*/ 676275 w 4743450"/>
                <a:gd name="connsiteY190" fmla="*/ 2609850 h 4781550"/>
                <a:gd name="connsiteX191" fmla="*/ 676275 w 4743450"/>
                <a:gd name="connsiteY191" fmla="*/ 2609850 h 4781550"/>
                <a:gd name="connsiteX192" fmla="*/ 666750 w 4743450"/>
                <a:gd name="connsiteY192" fmla="*/ 2495550 h 4781550"/>
                <a:gd name="connsiteX193" fmla="*/ 600075 w 4743450"/>
                <a:gd name="connsiteY193" fmla="*/ 2381250 h 4781550"/>
                <a:gd name="connsiteX194" fmla="*/ 609600 w 4743450"/>
                <a:gd name="connsiteY194" fmla="*/ 2352675 h 4781550"/>
                <a:gd name="connsiteX195" fmla="*/ 609600 w 4743450"/>
                <a:gd name="connsiteY195" fmla="*/ 2247900 h 4781550"/>
                <a:gd name="connsiteX196" fmla="*/ 514350 w 4743450"/>
                <a:gd name="connsiteY196" fmla="*/ 2247900 h 4781550"/>
                <a:gd name="connsiteX197" fmla="*/ 533400 w 4743450"/>
                <a:gd name="connsiteY197" fmla="*/ 2200275 h 4781550"/>
                <a:gd name="connsiteX198" fmla="*/ 476250 w 4743450"/>
                <a:gd name="connsiteY198" fmla="*/ 2171700 h 4781550"/>
                <a:gd name="connsiteX199" fmla="*/ 390525 w 4743450"/>
                <a:gd name="connsiteY199" fmla="*/ 2171700 h 4781550"/>
                <a:gd name="connsiteX200" fmla="*/ 400050 w 4743450"/>
                <a:gd name="connsiteY200" fmla="*/ 2105025 h 4781550"/>
                <a:gd name="connsiteX201" fmla="*/ 323850 w 4743450"/>
                <a:gd name="connsiteY201" fmla="*/ 2133600 h 4781550"/>
                <a:gd name="connsiteX202" fmla="*/ 342900 w 4743450"/>
                <a:gd name="connsiteY202" fmla="*/ 2209800 h 4781550"/>
                <a:gd name="connsiteX203" fmla="*/ 333375 w 4743450"/>
                <a:gd name="connsiteY203" fmla="*/ 2286000 h 4781550"/>
                <a:gd name="connsiteX204" fmla="*/ 171450 w 4743450"/>
                <a:gd name="connsiteY204" fmla="*/ 2295525 h 4781550"/>
                <a:gd name="connsiteX205" fmla="*/ 104775 w 4743450"/>
                <a:gd name="connsiteY205" fmla="*/ 2247900 h 4781550"/>
                <a:gd name="connsiteX206" fmla="*/ 104775 w 4743450"/>
                <a:gd name="connsiteY206" fmla="*/ 2133600 h 4781550"/>
                <a:gd name="connsiteX207" fmla="*/ 38100 w 4743450"/>
                <a:gd name="connsiteY207" fmla="*/ 2047875 h 4781550"/>
                <a:gd name="connsiteX208" fmla="*/ 38100 w 4743450"/>
                <a:gd name="connsiteY208" fmla="*/ 1924050 h 4781550"/>
                <a:gd name="connsiteX209" fmla="*/ 0 w 4743450"/>
                <a:gd name="connsiteY209" fmla="*/ 1924050 h 4781550"/>
                <a:gd name="connsiteX210" fmla="*/ 9525 w 4743450"/>
                <a:gd name="connsiteY210" fmla="*/ 1790700 h 4781550"/>
                <a:gd name="connsiteX211" fmla="*/ 9525 w 4743450"/>
                <a:gd name="connsiteY211" fmla="*/ 1743075 h 4781550"/>
                <a:gd name="connsiteX212" fmla="*/ 0 w 4743450"/>
                <a:gd name="connsiteY212" fmla="*/ 1724025 h 4781550"/>
                <a:gd name="connsiteX213" fmla="*/ 9525 w 4743450"/>
                <a:gd name="connsiteY213" fmla="*/ 1676400 h 4781550"/>
                <a:gd name="connsiteX214" fmla="*/ 28575 w 4743450"/>
                <a:gd name="connsiteY214" fmla="*/ 1666875 h 4781550"/>
                <a:gd name="connsiteX215" fmla="*/ 57150 w 4743450"/>
                <a:gd name="connsiteY215" fmla="*/ 1609725 h 4781550"/>
                <a:gd name="connsiteX216" fmla="*/ 76200 w 4743450"/>
                <a:gd name="connsiteY216" fmla="*/ 1552575 h 4781550"/>
                <a:gd name="connsiteX217" fmla="*/ 47625 w 4743450"/>
                <a:gd name="connsiteY217" fmla="*/ 1495425 h 4781550"/>
                <a:gd name="connsiteX218" fmla="*/ 47625 w 4743450"/>
                <a:gd name="connsiteY218" fmla="*/ 1438275 h 4781550"/>
                <a:gd name="connsiteX219" fmla="*/ 247650 w 4743450"/>
                <a:gd name="connsiteY219" fmla="*/ 1514475 h 4781550"/>
                <a:gd name="connsiteX220" fmla="*/ 361950 w 4743450"/>
                <a:gd name="connsiteY220" fmla="*/ 1704975 h 4781550"/>
                <a:gd name="connsiteX221" fmla="*/ 438150 w 4743450"/>
                <a:gd name="connsiteY221" fmla="*/ 1800225 h 4781550"/>
                <a:gd name="connsiteX222" fmla="*/ 523875 w 4743450"/>
                <a:gd name="connsiteY222" fmla="*/ 1866900 h 4781550"/>
                <a:gd name="connsiteX223" fmla="*/ 514350 w 4743450"/>
                <a:gd name="connsiteY223" fmla="*/ 1943100 h 4781550"/>
                <a:gd name="connsiteX224" fmla="*/ 590550 w 4743450"/>
                <a:gd name="connsiteY224" fmla="*/ 1943100 h 4781550"/>
                <a:gd name="connsiteX225" fmla="*/ 647700 w 4743450"/>
                <a:gd name="connsiteY225" fmla="*/ 1857375 h 4781550"/>
                <a:gd name="connsiteX226" fmla="*/ 657225 w 4743450"/>
                <a:gd name="connsiteY226" fmla="*/ 1609725 h 4781550"/>
                <a:gd name="connsiteX227" fmla="*/ 762000 w 4743450"/>
                <a:gd name="connsiteY227" fmla="*/ 1743075 h 4781550"/>
                <a:gd name="connsiteX228" fmla="*/ 742950 w 4743450"/>
                <a:gd name="connsiteY228" fmla="*/ 1562100 h 4781550"/>
                <a:gd name="connsiteX229" fmla="*/ 800100 w 4743450"/>
                <a:gd name="connsiteY229" fmla="*/ 1438275 h 4781550"/>
                <a:gd name="connsiteX230" fmla="*/ 800100 w 4743450"/>
                <a:gd name="connsiteY230" fmla="*/ 1314450 h 4781550"/>
                <a:gd name="connsiteX231" fmla="*/ 828675 w 4743450"/>
                <a:gd name="connsiteY231" fmla="*/ 1343025 h 4781550"/>
                <a:gd name="connsiteX232" fmla="*/ 847725 w 4743450"/>
                <a:gd name="connsiteY232" fmla="*/ 1181100 h 4781550"/>
                <a:gd name="connsiteX233" fmla="*/ 876300 w 4743450"/>
                <a:gd name="connsiteY233" fmla="*/ 1038225 h 4781550"/>
                <a:gd name="connsiteX234" fmla="*/ 952500 w 4743450"/>
                <a:gd name="connsiteY234" fmla="*/ 933450 h 4781550"/>
                <a:gd name="connsiteX235" fmla="*/ 1076325 w 4743450"/>
                <a:gd name="connsiteY235" fmla="*/ 885825 h 4781550"/>
                <a:gd name="connsiteX236" fmla="*/ 1114425 w 4743450"/>
                <a:gd name="connsiteY236" fmla="*/ 838200 h 4781550"/>
                <a:gd name="connsiteX0" fmla="*/ 1114425 w 4743450"/>
                <a:gd name="connsiteY0" fmla="*/ 838200 h 4781550"/>
                <a:gd name="connsiteX1" fmla="*/ 1190625 w 4743450"/>
                <a:gd name="connsiteY1" fmla="*/ 866775 h 4781550"/>
                <a:gd name="connsiteX2" fmla="*/ 1190625 w 4743450"/>
                <a:gd name="connsiteY2" fmla="*/ 866775 h 4781550"/>
                <a:gd name="connsiteX3" fmla="*/ 1276350 w 4743450"/>
                <a:gd name="connsiteY3" fmla="*/ 923925 h 4781550"/>
                <a:gd name="connsiteX4" fmla="*/ 1209675 w 4743450"/>
                <a:gd name="connsiteY4" fmla="*/ 1076325 h 4781550"/>
                <a:gd name="connsiteX5" fmla="*/ 1238250 w 4743450"/>
                <a:gd name="connsiteY5" fmla="*/ 1171575 h 4781550"/>
                <a:gd name="connsiteX6" fmla="*/ 1171575 w 4743450"/>
                <a:gd name="connsiteY6" fmla="*/ 1238250 h 4781550"/>
                <a:gd name="connsiteX7" fmla="*/ 1247775 w 4743450"/>
                <a:gd name="connsiteY7" fmla="*/ 1314450 h 4781550"/>
                <a:gd name="connsiteX8" fmla="*/ 1295400 w 4743450"/>
                <a:gd name="connsiteY8" fmla="*/ 1381125 h 4781550"/>
                <a:gd name="connsiteX9" fmla="*/ 1371600 w 4743450"/>
                <a:gd name="connsiteY9" fmla="*/ 1466850 h 4781550"/>
                <a:gd name="connsiteX10" fmla="*/ 1504950 w 4743450"/>
                <a:gd name="connsiteY10" fmla="*/ 1552575 h 4781550"/>
                <a:gd name="connsiteX11" fmla="*/ 1504950 w 4743450"/>
                <a:gd name="connsiteY11" fmla="*/ 1552575 h 4781550"/>
                <a:gd name="connsiteX12" fmla="*/ 1638300 w 4743450"/>
                <a:gd name="connsiteY12" fmla="*/ 1457325 h 4781550"/>
                <a:gd name="connsiteX13" fmla="*/ 1695450 w 4743450"/>
                <a:gd name="connsiteY13" fmla="*/ 1447800 h 4781550"/>
                <a:gd name="connsiteX14" fmla="*/ 1790700 w 4743450"/>
                <a:gd name="connsiteY14" fmla="*/ 1514475 h 4781550"/>
                <a:gd name="connsiteX15" fmla="*/ 1809750 w 4743450"/>
                <a:gd name="connsiteY15" fmla="*/ 1619250 h 4781550"/>
                <a:gd name="connsiteX16" fmla="*/ 1857375 w 4743450"/>
                <a:gd name="connsiteY16" fmla="*/ 1695450 h 4781550"/>
                <a:gd name="connsiteX17" fmla="*/ 1981200 w 4743450"/>
                <a:gd name="connsiteY17" fmla="*/ 1762125 h 4781550"/>
                <a:gd name="connsiteX18" fmla="*/ 2057400 w 4743450"/>
                <a:gd name="connsiteY18" fmla="*/ 1704975 h 4781550"/>
                <a:gd name="connsiteX19" fmla="*/ 2143125 w 4743450"/>
                <a:gd name="connsiteY19" fmla="*/ 1724025 h 4781550"/>
                <a:gd name="connsiteX20" fmla="*/ 2190750 w 4743450"/>
                <a:gd name="connsiteY20" fmla="*/ 1676400 h 4781550"/>
                <a:gd name="connsiteX21" fmla="*/ 2190750 w 4743450"/>
                <a:gd name="connsiteY21" fmla="*/ 1562100 h 4781550"/>
                <a:gd name="connsiteX22" fmla="*/ 2247900 w 4743450"/>
                <a:gd name="connsiteY22" fmla="*/ 1466850 h 4781550"/>
                <a:gd name="connsiteX23" fmla="*/ 2247900 w 4743450"/>
                <a:gd name="connsiteY23" fmla="*/ 1390650 h 4781550"/>
                <a:gd name="connsiteX24" fmla="*/ 2286000 w 4743450"/>
                <a:gd name="connsiteY24" fmla="*/ 1371600 h 4781550"/>
                <a:gd name="connsiteX25" fmla="*/ 2352675 w 4743450"/>
                <a:gd name="connsiteY25" fmla="*/ 1343025 h 4781550"/>
                <a:gd name="connsiteX26" fmla="*/ 2343150 w 4743450"/>
                <a:gd name="connsiteY26" fmla="*/ 1238250 h 4781550"/>
                <a:gd name="connsiteX27" fmla="*/ 2438400 w 4743450"/>
                <a:gd name="connsiteY27" fmla="*/ 1228725 h 4781550"/>
                <a:gd name="connsiteX28" fmla="*/ 2428875 w 4743450"/>
                <a:gd name="connsiteY28" fmla="*/ 1181100 h 4781550"/>
                <a:gd name="connsiteX29" fmla="*/ 2486025 w 4743450"/>
                <a:gd name="connsiteY29" fmla="*/ 1152525 h 4781550"/>
                <a:gd name="connsiteX30" fmla="*/ 2466975 w 4743450"/>
                <a:gd name="connsiteY30" fmla="*/ 1066800 h 4781550"/>
                <a:gd name="connsiteX31" fmla="*/ 2533650 w 4743450"/>
                <a:gd name="connsiteY31" fmla="*/ 1019175 h 4781550"/>
                <a:gd name="connsiteX32" fmla="*/ 2609850 w 4743450"/>
                <a:gd name="connsiteY32" fmla="*/ 857250 h 4781550"/>
                <a:gd name="connsiteX33" fmla="*/ 2628900 w 4743450"/>
                <a:gd name="connsiteY33" fmla="*/ 638175 h 4781550"/>
                <a:gd name="connsiteX34" fmla="*/ 2733675 w 4743450"/>
                <a:gd name="connsiteY34" fmla="*/ 485775 h 4781550"/>
                <a:gd name="connsiteX35" fmla="*/ 2733675 w 4743450"/>
                <a:gd name="connsiteY35" fmla="*/ 485775 h 4781550"/>
                <a:gd name="connsiteX36" fmla="*/ 2876550 w 4743450"/>
                <a:gd name="connsiteY36" fmla="*/ 333375 h 4781550"/>
                <a:gd name="connsiteX37" fmla="*/ 2895600 w 4743450"/>
                <a:gd name="connsiteY37" fmla="*/ 257175 h 4781550"/>
                <a:gd name="connsiteX38" fmla="*/ 2952750 w 4743450"/>
                <a:gd name="connsiteY38" fmla="*/ 190500 h 4781550"/>
                <a:gd name="connsiteX39" fmla="*/ 2952750 w 4743450"/>
                <a:gd name="connsiteY39" fmla="*/ 190500 h 4781550"/>
                <a:gd name="connsiteX40" fmla="*/ 3067050 w 4743450"/>
                <a:gd name="connsiteY40" fmla="*/ 0 h 4781550"/>
                <a:gd name="connsiteX41" fmla="*/ 2981325 w 4743450"/>
                <a:gd name="connsiteY41" fmla="*/ 923925 h 4781550"/>
                <a:gd name="connsiteX42" fmla="*/ 2971800 w 4743450"/>
                <a:gd name="connsiteY42" fmla="*/ 1171575 h 4781550"/>
                <a:gd name="connsiteX43" fmla="*/ 2933700 w 4743450"/>
                <a:gd name="connsiteY43" fmla="*/ 1314450 h 4781550"/>
                <a:gd name="connsiteX44" fmla="*/ 2981325 w 4743450"/>
                <a:gd name="connsiteY44" fmla="*/ 1362075 h 4781550"/>
                <a:gd name="connsiteX45" fmla="*/ 3028950 w 4743450"/>
                <a:gd name="connsiteY45" fmla="*/ 1352550 h 4781550"/>
                <a:gd name="connsiteX46" fmla="*/ 3009900 w 4743450"/>
                <a:gd name="connsiteY46" fmla="*/ 1514475 h 4781550"/>
                <a:gd name="connsiteX47" fmla="*/ 3009900 w 4743450"/>
                <a:gd name="connsiteY47" fmla="*/ 1514475 h 4781550"/>
                <a:gd name="connsiteX48" fmla="*/ 3019425 w 4743450"/>
                <a:gd name="connsiteY48" fmla="*/ 1657350 h 4781550"/>
                <a:gd name="connsiteX49" fmla="*/ 3057525 w 4743450"/>
                <a:gd name="connsiteY49" fmla="*/ 1638300 h 4781550"/>
                <a:gd name="connsiteX50" fmla="*/ 3038475 w 4743450"/>
                <a:gd name="connsiteY50" fmla="*/ 1743075 h 4781550"/>
                <a:gd name="connsiteX51" fmla="*/ 2990850 w 4743450"/>
                <a:gd name="connsiteY51" fmla="*/ 1800225 h 4781550"/>
                <a:gd name="connsiteX52" fmla="*/ 3057525 w 4743450"/>
                <a:gd name="connsiteY52" fmla="*/ 1847850 h 4781550"/>
                <a:gd name="connsiteX53" fmla="*/ 3114675 w 4743450"/>
                <a:gd name="connsiteY53" fmla="*/ 1847850 h 4781550"/>
                <a:gd name="connsiteX54" fmla="*/ 3133725 w 4743450"/>
                <a:gd name="connsiteY54" fmla="*/ 1952625 h 4781550"/>
                <a:gd name="connsiteX55" fmla="*/ 3171825 w 4743450"/>
                <a:gd name="connsiteY55" fmla="*/ 1971675 h 4781550"/>
                <a:gd name="connsiteX56" fmla="*/ 3200400 w 4743450"/>
                <a:gd name="connsiteY56" fmla="*/ 1971675 h 4781550"/>
                <a:gd name="connsiteX57" fmla="*/ 3209925 w 4743450"/>
                <a:gd name="connsiteY57" fmla="*/ 2009775 h 4781550"/>
                <a:gd name="connsiteX58" fmla="*/ 3143250 w 4743450"/>
                <a:gd name="connsiteY58" fmla="*/ 2085975 h 4781550"/>
                <a:gd name="connsiteX59" fmla="*/ 3114675 w 4743450"/>
                <a:gd name="connsiteY59" fmla="*/ 2152650 h 4781550"/>
                <a:gd name="connsiteX60" fmla="*/ 3162300 w 4743450"/>
                <a:gd name="connsiteY60" fmla="*/ 2181225 h 4781550"/>
                <a:gd name="connsiteX61" fmla="*/ 3162300 w 4743450"/>
                <a:gd name="connsiteY61" fmla="*/ 2286000 h 4781550"/>
                <a:gd name="connsiteX62" fmla="*/ 3209925 w 4743450"/>
                <a:gd name="connsiteY62" fmla="*/ 2305050 h 4781550"/>
                <a:gd name="connsiteX63" fmla="*/ 3248025 w 4743450"/>
                <a:gd name="connsiteY63" fmla="*/ 2305050 h 4781550"/>
                <a:gd name="connsiteX64" fmla="*/ 3314700 w 4743450"/>
                <a:gd name="connsiteY64" fmla="*/ 2390775 h 4781550"/>
                <a:gd name="connsiteX65" fmla="*/ 3381375 w 4743450"/>
                <a:gd name="connsiteY65" fmla="*/ 2390775 h 4781550"/>
                <a:gd name="connsiteX66" fmla="*/ 3457575 w 4743450"/>
                <a:gd name="connsiteY66" fmla="*/ 2457450 h 4781550"/>
                <a:gd name="connsiteX67" fmla="*/ 3552825 w 4743450"/>
                <a:gd name="connsiteY67" fmla="*/ 2457450 h 4781550"/>
                <a:gd name="connsiteX68" fmla="*/ 3571875 w 4743450"/>
                <a:gd name="connsiteY68" fmla="*/ 2390775 h 4781550"/>
                <a:gd name="connsiteX69" fmla="*/ 3571875 w 4743450"/>
                <a:gd name="connsiteY69" fmla="*/ 2333625 h 4781550"/>
                <a:gd name="connsiteX70" fmla="*/ 3648075 w 4743450"/>
                <a:gd name="connsiteY70" fmla="*/ 2286000 h 4781550"/>
                <a:gd name="connsiteX71" fmla="*/ 3724275 w 4743450"/>
                <a:gd name="connsiteY71" fmla="*/ 2266950 h 4781550"/>
                <a:gd name="connsiteX72" fmla="*/ 3810000 w 4743450"/>
                <a:gd name="connsiteY72" fmla="*/ 2276475 h 4781550"/>
                <a:gd name="connsiteX73" fmla="*/ 3867150 w 4743450"/>
                <a:gd name="connsiteY73" fmla="*/ 2333625 h 4781550"/>
                <a:gd name="connsiteX74" fmla="*/ 3924300 w 4743450"/>
                <a:gd name="connsiteY74" fmla="*/ 2381250 h 4781550"/>
                <a:gd name="connsiteX75" fmla="*/ 3990975 w 4743450"/>
                <a:gd name="connsiteY75" fmla="*/ 2400300 h 4781550"/>
                <a:gd name="connsiteX76" fmla="*/ 4010025 w 4743450"/>
                <a:gd name="connsiteY76" fmla="*/ 2286000 h 4781550"/>
                <a:gd name="connsiteX77" fmla="*/ 4029075 w 4743450"/>
                <a:gd name="connsiteY77" fmla="*/ 2257425 h 4781550"/>
                <a:gd name="connsiteX78" fmla="*/ 4067175 w 4743450"/>
                <a:gd name="connsiteY78" fmla="*/ 2257425 h 4781550"/>
                <a:gd name="connsiteX79" fmla="*/ 4095750 w 4743450"/>
                <a:gd name="connsiteY79" fmla="*/ 2324100 h 4781550"/>
                <a:gd name="connsiteX80" fmla="*/ 4124325 w 4743450"/>
                <a:gd name="connsiteY80" fmla="*/ 2381250 h 4781550"/>
                <a:gd name="connsiteX81" fmla="*/ 4257675 w 4743450"/>
                <a:gd name="connsiteY81" fmla="*/ 2409825 h 4781550"/>
                <a:gd name="connsiteX82" fmla="*/ 4305300 w 4743450"/>
                <a:gd name="connsiteY82" fmla="*/ 2447925 h 4781550"/>
                <a:gd name="connsiteX83" fmla="*/ 4381500 w 4743450"/>
                <a:gd name="connsiteY83" fmla="*/ 2466975 h 4781550"/>
                <a:gd name="connsiteX84" fmla="*/ 4448175 w 4743450"/>
                <a:gd name="connsiteY84" fmla="*/ 2552700 h 4781550"/>
                <a:gd name="connsiteX85" fmla="*/ 4629150 w 4743450"/>
                <a:gd name="connsiteY85" fmla="*/ 2695575 h 4781550"/>
                <a:gd name="connsiteX86" fmla="*/ 4724400 w 4743450"/>
                <a:gd name="connsiteY86" fmla="*/ 2762250 h 4781550"/>
                <a:gd name="connsiteX87" fmla="*/ 4743450 w 4743450"/>
                <a:gd name="connsiteY87" fmla="*/ 2838450 h 4781550"/>
                <a:gd name="connsiteX88" fmla="*/ 4705350 w 4743450"/>
                <a:gd name="connsiteY88" fmla="*/ 2990850 h 4781550"/>
                <a:gd name="connsiteX89" fmla="*/ 4676775 w 4743450"/>
                <a:gd name="connsiteY89" fmla="*/ 3133725 h 4781550"/>
                <a:gd name="connsiteX90" fmla="*/ 4600575 w 4743450"/>
                <a:gd name="connsiteY90" fmla="*/ 3095625 h 4781550"/>
                <a:gd name="connsiteX91" fmla="*/ 4514850 w 4743450"/>
                <a:gd name="connsiteY91" fmla="*/ 3124200 h 4781550"/>
                <a:gd name="connsiteX92" fmla="*/ 4514850 w 4743450"/>
                <a:gd name="connsiteY92" fmla="*/ 3171825 h 4781550"/>
                <a:gd name="connsiteX93" fmla="*/ 4438650 w 4743450"/>
                <a:gd name="connsiteY93" fmla="*/ 3162300 h 4781550"/>
                <a:gd name="connsiteX94" fmla="*/ 4391025 w 4743450"/>
                <a:gd name="connsiteY94" fmla="*/ 3190875 h 4781550"/>
                <a:gd name="connsiteX95" fmla="*/ 4381500 w 4743450"/>
                <a:gd name="connsiteY95" fmla="*/ 3295650 h 4781550"/>
                <a:gd name="connsiteX96" fmla="*/ 4352925 w 4743450"/>
                <a:gd name="connsiteY96" fmla="*/ 3400425 h 4781550"/>
                <a:gd name="connsiteX97" fmla="*/ 4305300 w 4743450"/>
                <a:gd name="connsiteY97" fmla="*/ 3381375 h 4781550"/>
                <a:gd name="connsiteX98" fmla="*/ 4286250 w 4743450"/>
                <a:gd name="connsiteY98" fmla="*/ 3495675 h 4781550"/>
                <a:gd name="connsiteX99" fmla="*/ 4305300 w 4743450"/>
                <a:gd name="connsiteY99" fmla="*/ 3543300 h 4781550"/>
                <a:gd name="connsiteX100" fmla="*/ 4229100 w 4743450"/>
                <a:gd name="connsiteY100" fmla="*/ 3590925 h 4781550"/>
                <a:gd name="connsiteX101" fmla="*/ 4171950 w 4743450"/>
                <a:gd name="connsiteY101" fmla="*/ 3686175 h 4781550"/>
                <a:gd name="connsiteX102" fmla="*/ 4010025 w 4743450"/>
                <a:gd name="connsiteY102" fmla="*/ 3762375 h 4781550"/>
                <a:gd name="connsiteX103" fmla="*/ 4019550 w 4743450"/>
                <a:gd name="connsiteY103" fmla="*/ 3781425 h 4781550"/>
                <a:gd name="connsiteX104" fmla="*/ 3981450 w 4743450"/>
                <a:gd name="connsiteY104" fmla="*/ 3800475 h 4781550"/>
                <a:gd name="connsiteX105" fmla="*/ 3971925 w 4743450"/>
                <a:gd name="connsiteY105" fmla="*/ 3857625 h 4781550"/>
                <a:gd name="connsiteX106" fmla="*/ 3905250 w 4743450"/>
                <a:gd name="connsiteY106" fmla="*/ 3933825 h 4781550"/>
                <a:gd name="connsiteX107" fmla="*/ 3810000 w 4743450"/>
                <a:gd name="connsiteY107" fmla="*/ 3952875 h 4781550"/>
                <a:gd name="connsiteX108" fmla="*/ 3790950 w 4743450"/>
                <a:gd name="connsiteY108" fmla="*/ 4029075 h 4781550"/>
                <a:gd name="connsiteX109" fmla="*/ 3771900 w 4743450"/>
                <a:gd name="connsiteY109" fmla="*/ 4057650 h 4781550"/>
                <a:gd name="connsiteX110" fmla="*/ 3848100 w 4743450"/>
                <a:gd name="connsiteY110" fmla="*/ 4162425 h 4781550"/>
                <a:gd name="connsiteX111" fmla="*/ 3800475 w 4743450"/>
                <a:gd name="connsiteY111" fmla="*/ 4200525 h 4781550"/>
                <a:gd name="connsiteX112" fmla="*/ 3743325 w 4743450"/>
                <a:gd name="connsiteY112" fmla="*/ 4200525 h 4781550"/>
                <a:gd name="connsiteX113" fmla="*/ 3695700 w 4743450"/>
                <a:gd name="connsiteY113" fmla="*/ 4152900 h 4781550"/>
                <a:gd name="connsiteX114" fmla="*/ 3629863 w 4743450"/>
                <a:gd name="connsiteY114" fmla="*/ 4178503 h 4781550"/>
                <a:gd name="connsiteX115" fmla="*/ 3571875 w 4743450"/>
                <a:gd name="connsiteY115" fmla="*/ 4105275 h 4781550"/>
                <a:gd name="connsiteX116" fmla="*/ 3495675 w 4743450"/>
                <a:gd name="connsiteY116" fmla="*/ 4086225 h 4781550"/>
                <a:gd name="connsiteX117" fmla="*/ 3448050 w 4743450"/>
                <a:gd name="connsiteY117" fmla="*/ 4067175 h 4781550"/>
                <a:gd name="connsiteX118" fmla="*/ 3400425 w 4743450"/>
                <a:gd name="connsiteY118" fmla="*/ 4105275 h 4781550"/>
                <a:gd name="connsiteX119" fmla="*/ 3362325 w 4743450"/>
                <a:gd name="connsiteY119" fmla="*/ 4124325 h 4781550"/>
                <a:gd name="connsiteX120" fmla="*/ 3371850 w 4743450"/>
                <a:gd name="connsiteY120" fmla="*/ 4210050 h 4781550"/>
                <a:gd name="connsiteX121" fmla="*/ 3371850 w 4743450"/>
                <a:gd name="connsiteY121" fmla="*/ 4210050 h 4781550"/>
                <a:gd name="connsiteX122" fmla="*/ 3248025 w 4743450"/>
                <a:gd name="connsiteY122" fmla="*/ 4229100 h 4781550"/>
                <a:gd name="connsiteX123" fmla="*/ 3248025 w 4743450"/>
                <a:gd name="connsiteY123" fmla="*/ 4295775 h 4781550"/>
                <a:gd name="connsiteX124" fmla="*/ 2752725 w 4743450"/>
                <a:gd name="connsiteY124" fmla="*/ 4305300 h 4781550"/>
                <a:gd name="connsiteX125" fmla="*/ 2886075 w 4743450"/>
                <a:gd name="connsiteY125" fmla="*/ 4476750 h 4781550"/>
                <a:gd name="connsiteX126" fmla="*/ 2505075 w 4743450"/>
                <a:gd name="connsiteY126" fmla="*/ 4505325 h 4781550"/>
                <a:gd name="connsiteX127" fmla="*/ 2486025 w 4743450"/>
                <a:gd name="connsiteY127" fmla="*/ 4638675 h 4781550"/>
                <a:gd name="connsiteX128" fmla="*/ 2533650 w 4743450"/>
                <a:gd name="connsiteY128" fmla="*/ 4781550 h 4781550"/>
                <a:gd name="connsiteX129" fmla="*/ 2486025 w 4743450"/>
                <a:gd name="connsiteY129" fmla="*/ 4781550 h 4781550"/>
                <a:gd name="connsiteX130" fmla="*/ 2371725 w 4743450"/>
                <a:gd name="connsiteY130" fmla="*/ 4772025 h 4781550"/>
                <a:gd name="connsiteX131" fmla="*/ 2276475 w 4743450"/>
                <a:gd name="connsiteY131" fmla="*/ 4686300 h 4781550"/>
                <a:gd name="connsiteX132" fmla="*/ 2181225 w 4743450"/>
                <a:gd name="connsiteY132" fmla="*/ 4676775 h 4781550"/>
                <a:gd name="connsiteX133" fmla="*/ 2105025 w 4743450"/>
                <a:gd name="connsiteY133" fmla="*/ 4533900 h 4781550"/>
                <a:gd name="connsiteX134" fmla="*/ 1971675 w 4743450"/>
                <a:gd name="connsiteY134" fmla="*/ 4476750 h 4781550"/>
                <a:gd name="connsiteX135" fmla="*/ 1771650 w 4743450"/>
                <a:gd name="connsiteY135" fmla="*/ 4400550 h 4781550"/>
                <a:gd name="connsiteX136" fmla="*/ 1724025 w 4743450"/>
                <a:gd name="connsiteY136" fmla="*/ 4257675 h 4781550"/>
                <a:gd name="connsiteX137" fmla="*/ 1695450 w 4743450"/>
                <a:gd name="connsiteY137" fmla="*/ 4210050 h 4781550"/>
                <a:gd name="connsiteX138" fmla="*/ 1676400 w 4743450"/>
                <a:gd name="connsiteY138" fmla="*/ 4029075 h 4781550"/>
                <a:gd name="connsiteX139" fmla="*/ 1600200 w 4743450"/>
                <a:gd name="connsiteY139" fmla="*/ 3952875 h 4781550"/>
                <a:gd name="connsiteX140" fmla="*/ 1600200 w 4743450"/>
                <a:gd name="connsiteY140" fmla="*/ 3838575 h 4781550"/>
                <a:gd name="connsiteX141" fmla="*/ 1600200 w 4743450"/>
                <a:gd name="connsiteY141" fmla="*/ 3838575 h 4781550"/>
                <a:gd name="connsiteX142" fmla="*/ 1590675 w 4743450"/>
                <a:gd name="connsiteY142" fmla="*/ 3790950 h 4781550"/>
                <a:gd name="connsiteX143" fmla="*/ 1438275 w 4743450"/>
                <a:gd name="connsiteY143" fmla="*/ 3810000 h 4781550"/>
                <a:gd name="connsiteX144" fmla="*/ 1438275 w 4743450"/>
                <a:gd name="connsiteY144" fmla="*/ 3695700 h 4781550"/>
                <a:gd name="connsiteX145" fmla="*/ 1266825 w 4743450"/>
                <a:gd name="connsiteY145" fmla="*/ 3714750 h 4781550"/>
                <a:gd name="connsiteX146" fmla="*/ 1304925 w 4743450"/>
                <a:gd name="connsiteY146" fmla="*/ 3771900 h 4781550"/>
                <a:gd name="connsiteX147" fmla="*/ 1238250 w 4743450"/>
                <a:gd name="connsiteY147" fmla="*/ 3790950 h 4781550"/>
                <a:gd name="connsiteX148" fmla="*/ 1257300 w 4743450"/>
                <a:gd name="connsiteY148" fmla="*/ 3829050 h 4781550"/>
                <a:gd name="connsiteX149" fmla="*/ 1000125 w 4743450"/>
                <a:gd name="connsiteY149" fmla="*/ 3838575 h 4781550"/>
                <a:gd name="connsiteX150" fmla="*/ 990600 w 4743450"/>
                <a:gd name="connsiteY150" fmla="*/ 3743325 h 4781550"/>
                <a:gd name="connsiteX151" fmla="*/ 1000125 w 4743450"/>
                <a:gd name="connsiteY151" fmla="*/ 3676650 h 4781550"/>
                <a:gd name="connsiteX152" fmla="*/ 1085850 w 4743450"/>
                <a:gd name="connsiteY152" fmla="*/ 3695700 h 4781550"/>
                <a:gd name="connsiteX153" fmla="*/ 1057275 w 4743450"/>
                <a:gd name="connsiteY153" fmla="*/ 3657600 h 4781550"/>
                <a:gd name="connsiteX154" fmla="*/ 1095375 w 4743450"/>
                <a:gd name="connsiteY154" fmla="*/ 3638550 h 4781550"/>
                <a:gd name="connsiteX155" fmla="*/ 1095375 w 4743450"/>
                <a:gd name="connsiteY155" fmla="*/ 3638550 h 4781550"/>
                <a:gd name="connsiteX156" fmla="*/ 1095375 w 4743450"/>
                <a:gd name="connsiteY156" fmla="*/ 3638550 h 4781550"/>
                <a:gd name="connsiteX157" fmla="*/ 1000125 w 4743450"/>
                <a:gd name="connsiteY157" fmla="*/ 3609975 h 4781550"/>
                <a:gd name="connsiteX158" fmla="*/ 990600 w 4743450"/>
                <a:gd name="connsiteY158" fmla="*/ 3495675 h 4781550"/>
                <a:gd name="connsiteX159" fmla="*/ 904875 w 4743450"/>
                <a:gd name="connsiteY159" fmla="*/ 3448050 h 4781550"/>
                <a:gd name="connsiteX160" fmla="*/ 876300 w 4743450"/>
                <a:gd name="connsiteY160" fmla="*/ 3400425 h 4781550"/>
                <a:gd name="connsiteX161" fmla="*/ 819150 w 4743450"/>
                <a:gd name="connsiteY161" fmla="*/ 3371850 h 4781550"/>
                <a:gd name="connsiteX162" fmla="*/ 838200 w 4743450"/>
                <a:gd name="connsiteY162" fmla="*/ 3295650 h 4781550"/>
                <a:gd name="connsiteX163" fmla="*/ 819150 w 4743450"/>
                <a:gd name="connsiteY163" fmla="*/ 3267075 h 4781550"/>
                <a:gd name="connsiteX164" fmla="*/ 771525 w 4743450"/>
                <a:gd name="connsiteY164" fmla="*/ 3276600 h 4781550"/>
                <a:gd name="connsiteX165" fmla="*/ 733425 w 4743450"/>
                <a:gd name="connsiteY165" fmla="*/ 3257550 h 4781550"/>
                <a:gd name="connsiteX166" fmla="*/ 733425 w 4743450"/>
                <a:gd name="connsiteY166" fmla="*/ 3219450 h 4781550"/>
                <a:gd name="connsiteX167" fmla="*/ 733425 w 4743450"/>
                <a:gd name="connsiteY167" fmla="*/ 3152775 h 4781550"/>
                <a:gd name="connsiteX168" fmla="*/ 733425 w 4743450"/>
                <a:gd name="connsiteY168" fmla="*/ 3152775 h 4781550"/>
                <a:gd name="connsiteX169" fmla="*/ 733425 w 4743450"/>
                <a:gd name="connsiteY169" fmla="*/ 3152775 h 4781550"/>
                <a:gd name="connsiteX170" fmla="*/ 762000 w 4743450"/>
                <a:gd name="connsiteY170" fmla="*/ 3086100 h 4781550"/>
                <a:gd name="connsiteX171" fmla="*/ 676275 w 4743450"/>
                <a:gd name="connsiteY171" fmla="*/ 3162300 h 4781550"/>
                <a:gd name="connsiteX172" fmla="*/ 638175 w 4743450"/>
                <a:gd name="connsiteY172" fmla="*/ 3143250 h 4781550"/>
                <a:gd name="connsiteX173" fmla="*/ 590550 w 4743450"/>
                <a:gd name="connsiteY173" fmla="*/ 3143250 h 4781550"/>
                <a:gd name="connsiteX174" fmla="*/ 552450 w 4743450"/>
                <a:gd name="connsiteY174" fmla="*/ 3143250 h 4781550"/>
                <a:gd name="connsiteX175" fmla="*/ 552450 w 4743450"/>
                <a:gd name="connsiteY175" fmla="*/ 3200400 h 4781550"/>
                <a:gd name="connsiteX176" fmla="*/ 514350 w 4743450"/>
                <a:gd name="connsiteY176" fmla="*/ 3124200 h 4781550"/>
                <a:gd name="connsiteX177" fmla="*/ 514350 w 4743450"/>
                <a:gd name="connsiteY177" fmla="*/ 3124200 h 4781550"/>
                <a:gd name="connsiteX178" fmla="*/ 495300 w 4743450"/>
                <a:gd name="connsiteY178" fmla="*/ 3048000 h 4781550"/>
                <a:gd name="connsiteX179" fmla="*/ 600075 w 4743450"/>
                <a:gd name="connsiteY179" fmla="*/ 3038475 h 4781550"/>
                <a:gd name="connsiteX180" fmla="*/ 561975 w 4743450"/>
                <a:gd name="connsiteY180" fmla="*/ 2886075 h 4781550"/>
                <a:gd name="connsiteX181" fmla="*/ 581025 w 4743450"/>
                <a:gd name="connsiteY181" fmla="*/ 2857500 h 4781550"/>
                <a:gd name="connsiteX182" fmla="*/ 581025 w 4743450"/>
                <a:gd name="connsiteY182" fmla="*/ 2743200 h 4781550"/>
                <a:gd name="connsiteX183" fmla="*/ 533400 w 4743450"/>
                <a:gd name="connsiteY183" fmla="*/ 2705100 h 4781550"/>
                <a:gd name="connsiteX184" fmla="*/ 457200 w 4743450"/>
                <a:gd name="connsiteY184" fmla="*/ 2724150 h 4781550"/>
                <a:gd name="connsiteX185" fmla="*/ 438150 w 4743450"/>
                <a:gd name="connsiteY185" fmla="*/ 2686050 h 4781550"/>
                <a:gd name="connsiteX186" fmla="*/ 485775 w 4743450"/>
                <a:gd name="connsiteY186" fmla="*/ 2647950 h 4781550"/>
                <a:gd name="connsiteX187" fmla="*/ 476250 w 4743450"/>
                <a:gd name="connsiteY187" fmla="*/ 2590800 h 4781550"/>
                <a:gd name="connsiteX188" fmla="*/ 552450 w 4743450"/>
                <a:gd name="connsiteY188" fmla="*/ 2600325 h 4781550"/>
                <a:gd name="connsiteX189" fmla="*/ 600075 w 4743450"/>
                <a:gd name="connsiteY189" fmla="*/ 2581275 h 4781550"/>
                <a:gd name="connsiteX190" fmla="*/ 676275 w 4743450"/>
                <a:gd name="connsiteY190" fmla="*/ 2609850 h 4781550"/>
                <a:gd name="connsiteX191" fmla="*/ 676275 w 4743450"/>
                <a:gd name="connsiteY191" fmla="*/ 2609850 h 4781550"/>
                <a:gd name="connsiteX192" fmla="*/ 666750 w 4743450"/>
                <a:gd name="connsiteY192" fmla="*/ 2495550 h 4781550"/>
                <a:gd name="connsiteX193" fmla="*/ 600075 w 4743450"/>
                <a:gd name="connsiteY193" fmla="*/ 2381250 h 4781550"/>
                <a:gd name="connsiteX194" fmla="*/ 609600 w 4743450"/>
                <a:gd name="connsiteY194" fmla="*/ 2352675 h 4781550"/>
                <a:gd name="connsiteX195" fmla="*/ 609600 w 4743450"/>
                <a:gd name="connsiteY195" fmla="*/ 2247900 h 4781550"/>
                <a:gd name="connsiteX196" fmla="*/ 514350 w 4743450"/>
                <a:gd name="connsiteY196" fmla="*/ 2247900 h 4781550"/>
                <a:gd name="connsiteX197" fmla="*/ 533400 w 4743450"/>
                <a:gd name="connsiteY197" fmla="*/ 2200275 h 4781550"/>
                <a:gd name="connsiteX198" fmla="*/ 476250 w 4743450"/>
                <a:gd name="connsiteY198" fmla="*/ 2171700 h 4781550"/>
                <a:gd name="connsiteX199" fmla="*/ 390525 w 4743450"/>
                <a:gd name="connsiteY199" fmla="*/ 2171700 h 4781550"/>
                <a:gd name="connsiteX200" fmla="*/ 400050 w 4743450"/>
                <a:gd name="connsiteY200" fmla="*/ 2105025 h 4781550"/>
                <a:gd name="connsiteX201" fmla="*/ 323850 w 4743450"/>
                <a:gd name="connsiteY201" fmla="*/ 2133600 h 4781550"/>
                <a:gd name="connsiteX202" fmla="*/ 342900 w 4743450"/>
                <a:gd name="connsiteY202" fmla="*/ 2209800 h 4781550"/>
                <a:gd name="connsiteX203" fmla="*/ 333375 w 4743450"/>
                <a:gd name="connsiteY203" fmla="*/ 2286000 h 4781550"/>
                <a:gd name="connsiteX204" fmla="*/ 171450 w 4743450"/>
                <a:gd name="connsiteY204" fmla="*/ 2295525 h 4781550"/>
                <a:gd name="connsiteX205" fmla="*/ 104775 w 4743450"/>
                <a:gd name="connsiteY205" fmla="*/ 2247900 h 4781550"/>
                <a:gd name="connsiteX206" fmla="*/ 104775 w 4743450"/>
                <a:gd name="connsiteY206" fmla="*/ 2133600 h 4781550"/>
                <a:gd name="connsiteX207" fmla="*/ 38100 w 4743450"/>
                <a:gd name="connsiteY207" fmla="*/ 2047875 h 4781550"/>
                <a:gd name="connsiteX208" fmla="*/ 38100 w 4743450"/>
                <a:gd name="connsiteY208" fmla="*/ 1924050 h 4781550"/>
                <a:gd name="connsiteX209" fmla="*/ 0 w 4743450"/>
                <a:gd name="connsiteY209" fmla="*/ 1924050 h 4781550"/>
                <a:gd name="connsiteX210" fmla="*/ 9525 w 4743450"/>
                <a:gd name="connsiteY210" fmla="*/ 1790700 h 4781550"/>
                <a:gd name="connsiteX211" fmla="*/ 9525 w 4743450"/>
                <a:gd name="connsiteY211" fmla="*/ 1743075 h 4781550"/>
                <a:gd name="connsiteX212" fmla="*/ 0 w 4743450"/>
                <a:gd name="connsiteY212" fmla="*/ 1724025 h 4781550"/>
                <a:gd name="connsiteX213" fmla="*/ 9525 w 4743450"/>
                <a:gd name="connsiteY213" fmla="*/ 1676400 h 4781550"/>
                <a:gd name="connsiteX214" fmla="*/ 28575 w 4743450"/>
                <a:gd name="connsiteY214" fmla="*/ 1666875 h 4781550"/>
                <a:gd name="connsiteX215" fmla="*/ 57150 w 4743450"/>
                <a:gd name="connsiteY215" fmla="*/ 1609725 h 4781550"/>
                <a:gd name="connsiteX216" fmla="*/ 76200 w 4743450"/>
                <a:gd name="connsiteY216" fmla="*/ 1552575 h 4781550"/>
                <a:gd name="connsiteX217" fmla="*/ 47625 w 4743450"/>
                <a:gd name="connsiteY217" fmla="*/ 1495425 h 4781550"/>
                <a:gd name="connsiteX218" fmla="*/ 47625 w 4743450"/>
                <a:gd name="connsiteY218" fmla="*/ 1438275 h 4781550"/>
                <a:gd name="connsiteX219" fmla="*/ 247650 w 4743450"/>
                <a:gd name="connsiteY219" fmla="*/ 1514475 h 4781550"/>
                <a:gd name="connsiteX220" fmla="*/ 361950 w 4743450"/>
                <a:gd name="connsiteY220" fmla="*/ 1704975 h 4781550"/>
                <a:gd name="connsiteX221" fmla="*/ 438150 w 4743450"/>
                <a:gd name="connsiteY221" fmla="*/ 1800225 h 4781550"/>
                <a:gd name="connsiteX222" fmla="*/ 523875 w 4743450"/>
                <a:gd name="connsiteY222" fmla="*/ 1866900 h 4781550"/>
                <a:gd name="connsiteX223" fmla="*/ 514350 w 4743450"/>
                <a:gd name="connsiteY223" fmla="*/ 1943100 h 4781550"/>
                <a:gd name="connsiteX224" fmla="*/ 590550 w 4743450"/>
                <a:gd name="connsiteY224" fmla="*/ 1943100 h 4781550"/>
                <a:gd name="connsiteX225" fmla="*/ 647700 w 4743450"/>
                <a:gd name="connsiteY225" fmla="*/ 1857375 h 4781550"/>
                <a:gd name="connsiteX226" fmla="*/ 657225 w 4743450"/>
                <a:gd name="connsiteY226" fmla="*/ 1609725 h 4781550"/>
                <a:gd name="connsiteX227" fmla="*/ 762000 w 4743450"/>
                <a:gd name="connsiteY227" fmla="*/ 1743075 h 4781550"/>
                <a:gd name="connsiteX228" fmla="*/ 742950 w 4743450"/>
                <a:gd name="connsiteY228" fmla="*/ 1562100 h 4781550"/>
                <a:gd name="connsiteX229" fmla="*/ 800100 w 4743450"/>
                <a:gd name="connsiteY229" fmla="*/ 1438275 h 4781550"/>
                <a:gd name="connsiteX230" fmla="*/ 800100 w 4743450"/>
                <a:gd name="connsiteY230" fmla="*/ 1314450 h 4781550"/>
                <a:gd name="connsiteX231" fmla="*/ 828675 w 4743450"/>
                <a:gd name="connsiteY231" fmla="*/ 1343025 h 4781550"/>
                <a:gd name="connsiteX232" fmla="*/ 847725 w 4743450"/>
                <a:gd name="connsiteY232" fmla="*/ 1181100 h 4781550"/>
                <a:gd name="connsiteX233" fmla="*/ 876300 w 4743450"/>
                <a:gd name="connsiteY233" fmla="*/ 1038225 h 4781550"/>
                <a:gd name="connsiteX234" fmla="*/ 952500 w 4743450"/>
                <a:gd name="connsiteY234" fmla="*/ 933450 h 4781550"/>
                <a:gd name="connsiteX235" fmla="*/ 1076325 w 4743450"/>
                <a:gd name="connsiteY235" fmla="*/ 885825 h 4781550"/>
                <a:gd name="connsiteX236" fmla="*/ 1114425 w 4743450"/>
                <a:gd name="connsiteY236" fmla="*/ 838200 h 4781550"/>
                <a:gd name="connsiteX0" fmla="*/ 1114425 w 4743450"/>
                <a:gd name="connsiteY0" fmla="*/ 838200 h 4781550"/>
                <a:gd name="connsiteX1" fmla="*/ 1190625 w 4743450"/>
                <a:gd name="connsiteY1" fmla="*/ 866775 h 4781550"/>
                <a:gd name="connsiteX2" fmla="*/ 1190625 w 4743450"/>
                <a:gd name="connsiteY2" fmla="*/ 866775 h 4781550"/>
                <a:gd name="connsiteX3" fmla="*/ 1276350 w 4743450"/>
                <a:gd name="connsiteY3" fmla="*/ 923925 h 4781550"/>
                <a:gd name="connsiteX4" fmla="*/ 1209675 w 4743450"/>
                <a:gd name="connsiteY4" fmla="*/ 1076325 h 4781550"/>
                <a:gd name="connsiteX5" fmla="*/ 1238250 w 4743450"/>
                <a:gd name="connsiteY5" fmla="*/ 1171575 h 4781550"/>
                <a:gd name="connsiteX6" fmla="*/ 1171575 w 4743450"/>
                <a:gd name="connsiteY6" fmla="*/ 1238250 h 4781550"/>
                <a:gd name="connsiteX7" fmla="*/ 1247775 w 4743450"/>
                <a:gd name="connsiteY7" fmla="*/ 1314450 h 4781550"/>
                <a:gd name="connsiteX8" fmla="*/ 1295400 w 4743450"/>
                <a:gd name="connsiteY8" fmla="*/ 1381125 h 4781550"/>
                <a:gd name="connsiteX9" fmla="*/ 1371600 w 4743450"/>
                <a:gd name="connsiteY9" fmla="*/ 1466850 h 4781550"/>
                <a:gd name="connsiteX10" fmla="*/ 1504950 w 4743450"/>
                <a:gd name="connsiteY10" fmla="*/ 1552575 h 4781550"/>
                <a:gd name="connsiteX11" fmla="*/ 1504950 w 4743450"/>
                <a:gd name="connsiteY11" fmla="*/ 1552575 h 4781550"/>
                <a:gd name="connsiteX12" fmla="*/ 1638300 w 4743450"/>
                <a:gd name="connsiteY12" fmla="*/ 1457325 h 4781550"/>
                <a:gd name="connsiteX13" fmla="*/ 1695450 w 4743450"/>
                <a:gd name="connsiteY13" fmla="*/ 1447800 h 4781550"/>
                <a:gd name="connsiteX14" fmla="*/ 1790700 w 4743450"/>
                <a:gd name="connsiteY14" fmla="*/ 1514475 h 4781550"/>
                <a:gd name="connsiteX15" fmla="*/ 1809750 w 4743450"/>
                <a:gd name="connsiteY15" fmla="*/ 1619250 h 4781550"/>
                <a:gd name="connsiteX16" fmla="*/ 1857375 w 4743450"/>
                <a:gd name="connsiteY16" fmla="*/ 1695450 h 4781550"/>
                <a:gd name="connsiteX17" fmla="*/ 1981200 w 4743450"/>
                <a:gd name="connsiteY17" fmla="*/ 1762125 h 4781550"/>
                <a:gd name="connsiteX18" fmla="*/ 2057400 w 4743450"/>
                <a:gd name="connsiteY18" fmla="*/ 1704975 h 4781550"/>
                <a:gd name="connsiteX19" fmla="*/ 2143125 w 4743450"/>
                <a:gd name="connsiteY19" fmla="*/ 1724025 h 4781550"/>
                <a:gd name="connsiteX20" fmla="*/ 2190750 w 4743450"/>
                <a:gd name="connsiteY20" fmla="*/ 1676400 h 4781550"/>
                <a:gd name="connsiteX21" fmla="*/ 2190750 w 4743450"/>
                <a:gd name="connsiteY21" fmla="*/ 1562100 h 4781550"/>
                <a:gd name="connsiteX22" fmla="*/ 2247900 w 4743450"/>
                <a:gd name="connsiteY22" fmla="*/ 1466850 h 4781550"/>
                <a:gd name="connsiteX23" fmla="*/ 2247900 w 4743450"/>
                <a:gd name="connsiteY23" fmla="*/ 1390650 h 4781550"/>
                <a:gd name="connsiteX24" fmla="*/ 2286000 w 4743450"/>
                <a:gd name="connsiteY24" fmla="*/ 1371600 h 4781550"/>
                <a:gd name="connsiteX25" fmla="*/ 2352675 w 4743450"/>
                <a:gd name="connsiteY25" fmla="*/ 1343025 h 4781550"/>
                <a:gd name="connsiteX26" fmla="*/ 2343150 w 4743450"/>
                <a:gd name="connsiteY26" fmla="*/ 1238250 h 4781550"/>
                <a:gd name="connsiteX27" fmla="*/ 2438400 w 4743450"/>
                <a:gd name="connsiteY27" fmla="*/ 1228725 h 4781550"/>
                <a:gd name="connsiteX28" fmla="*/ 2428875 w 4743450"/>
                <a:gd name="connsiteY28" fmla="*/ 1181100 h 4781550"/>
                <a:gd name="connsiteX29" fmla="*/ 2486025 w 4743450"/>
                <a:gd name="connsiteY29" fmla="*/ 1152525 h 4781550"/>
                <a:gd name="connsiteX30" fmla="*/ 2466975 w 4743450"/>
                <a:gd name="connsiteY30" fmla="*/ 1066800 h 4781550"/>
                <a:gd name="connsiteX31" fmla="*/ 2533650 w 4743450"/>
                <a:gd name="connsiteY31" fmla="*/ 1019175 h 4781550"/>
                <a:gd name="connsiteX32" fmla="*/ 2609850 w 4743450"/>
                <a:gd name="connsiteY32" fmla="*/ 857250 h 4781550"/>
                <a:gd name="connsiteX33" fmla="*/ 2628900 w 4743450"/>
                <a:gd name="connsiteY33" fmla="*/ 638175 h 4781550"/>
                <a:gd name="connsiteX34" fmla="*/ 2733675 w 4743450"/>
                <a:gd name="connsiteY34" fmla="*/ 485775 h 4781550"/>
                <a:gd name="connsiteX35" fmla="*/ 2733675 w 4743450"/>
                <a:gd name="connsiteY35" fmla="*/ 485775 h 4781550"/>
                <a:gd name="connsiteX36" fmla="*/ 2876550 w 4743450"/>
                <a:gd name="connsiteY36" fmla="*/ 333375 h 4781550"/>
                <a:gd name="connsiteX37" fmla="*/ 2895600 w 4743450"/>
                <a:gd name="connsiteY37" fmla="*/ 257175 h 4781550"/>
                <a:gd name="connsiteX38" fmla="*/ 2952750 w 4743450"/>
                <a:gd name="connsiteY38" fmla="*/ 190500 h 4781550"/>
                <a:gd name="connsiteX39" fmla="*/ 2952750 w 4743450"/>
                <a:gd name="connsiteY39" fmla="*/ 190500 h 4781550"/>
                <a:gd name="connsiteX40" fmla="*/ 3067050 w 4743450"/>
                <a:gd name="connsiteY40" fmla="*/ 0 h 4781550"/>
                <a:gd name="connsiteX41" fmla="*/ 2981325 w 4743450"/>
                <a:gd name="connsiteY41" fmla="*/ 923925 h 4781550"/>
                <a:gd name="connsiteX42" fmla="*/ 2971800 w 4743450"/>
                <a:gd name="connsiteY42" fmla="*/ 1171575 h 4781550"/>
                <a:gd name="connsiteX43" fmla="*/ 2933700 w 4743450"/>
                <a:gd name="connsiteY43" fmla="*/ 1314450 h 4781550"/>
                <a:gd name="connsiteX44" fmla="*/ 2981325 w 4743450"/>
                <a:gd name="connsiteY44" fmla="*/ 1362075 h 4781550"/>
                <a:gd name="connsiteX45" fmla="*/ 3028950 w 4743450"/>
                <a:gd name="connsiteY45" fmla="*/ 1352550 h 4781550"/>
                <a:gd name="connsiteX46" fmla="*/ 3009900 w 4743450"/>
                <a:gd name="connsiteY46" fmla="*/ 1514475 h 4781550"/>
                <a:gd name="connsiteX47" fmla="*/ 3009900 w 4743450"/>
                <a:gd name="connsiteY47" fmla="*/ 1514475 h 4781550"/>
                <a:gd name="connsiteX48" fmla="*/ 3019425 w 4743450"/>
                <a:gd name="connsiteY48" fmla="*/ 1657350 h 4781550"/>
                <a:gd name="connsiteX49" fmla="*/ 3057525 w 4743450"/>
                <a:gd name="connsiteY49" fmla="*/ 1638300 h 4781550"/>
                <a:gd name="connsiteX50" fmla="*/ 3038475 w 4743450"/>
                <a:gd name="connsiteY50" fmla="*/ 1743075 h 4781550"/>
                <a:gd name="connsiteX51" fmla="*/ 2990850 w 4743450"/>
                <a:gd name="connsiteY51" fmla="*/ 1800225 h 4781550"/>
                <a:gd name="connsiteX52" fmla="*/ 3057525 w 4743450"/>
                <a:gd name="connsiteY52" fmla="*/ 1847850 h 4781550"/>
                <a:gd name="connsiteX53" fmla="*/ 3114675 w 4743450"/>
                <a:gd name="connsiteY53" fmla="*/ 1847850 h 4781550"/>
                <a:gd name="connsiteX54" fmla="*/ 3133725 w 4743450"/>
                <a:gd name="connsiteY54" fmla="*/ 1952625 h 4781550"/>
                <a:gd name="connsiteX55" fmla="*/ 3171825 w 4743450"/>
                <a:gd name="connsiteY55" fmla="*/ 1971675 h 4781550"/>
                <a:gd name="connsiteX56" fmla="*/ 3200400 w 4743450"/>
                <a:gd name="connsiteY56" fmla="*/ 1971675 h 4781550"/>
                <a:gd name="connsiteX57" fmla="*/ 3209925 w 4743450"/>
                <a:gd name="connsiteY57" fmla="*/ 2009775 h 4781550"/>
                <a:gd name="connsiteX58" fmla="*/ 3143250 w 4743450"/>
                <a:gd name="connsiteY58" fmla="*/ 2085975 h 4781550"/>
                <a:gd name="connsiteX59" fmla="*/ 3114675 w 4743450"/>
                <a:gd name="connsiteY59" fmla="*/ 2152650 h 4781550"/>
                <a:gd name="connsiteX60" fmla="*/ 3162300 w 4743450"/>
                <a:gd name="connsiteY60" fmla="*/ 2181225 h 4781550"/>
                <a:gd name="connsiteX61" fmla="*/ 3162300 w 4743450"/>
                <a:gd name="connsiteY61" fmla="*/ 2286000 h 4781550"/>
                <a:gd name="connsiteX62" fmla="*/ 3209925 w 4743450"/>
                <a:gd name="connsiteY62" fmla="*/ 2305050 h 4781550"/>
                <a:gd name="connsiteX63" fmla="*/ 3248025 w 4743450"/>
                <a:gd name="connsiteY63" fmla="*/ 2305050 h 4781550"/>
                <a:gd name="connsiteX64" fmla="*/ 3314700 w 4743450"/>
                <a:gd name="connsiteY64" fmla="*/ 2390775 h 4781550"/>
                <a:gd name="connsiteX65" fmla="*/ 3381375 w 4743450"/>
                <a:gd name="connsiteY65" fmla="*/ 2390775 h 4781550"/>
                <a:gd name="connsiteX66" fmla="*/ 3457575 w 4743450"/>
                <a:gd name="connsiteY66" fmla="*/ 2457450 h 4781550"/>
                <a:gd name="connsiteX67" fmla="*/ 3552825 w 4743450"/>
                <a:gd name="connsiteY67" fmla="*/ 2457450 h 4781550"/>
                <a:gd name="connsiteX68" fmla="*/ 3571875 w 4743450"/>
                <a:gd name="connsiteY68" fmla="*/ 2390775 h 4781550"/>
                <a:gd name="connsiteX69" fmla="*/ 3571875 w 4743450"/>
                <a:gd name="connsiteY69" fmla="*/ 2333625 h 4781550"/>
                <a:gd name="connsiteX70" fmla="*/ 3648075 w 4743450"/>
                <a:gd name="connsiteY70" fmla="*/ 2286000 h 4781550"/>
                <a:gd name="connsiteX71" fmla="*/ 3724275 w 4743450"/>
                <a:gd name="connsiteY71" fmla="*/ 2266950 h 4781550"/>
                <a:gd name="connsiteX72" fmla="*/ 3810000 w 4743450"/>
                <a:gd name="connsiteY72" fmla="*/ 2276475 h 4781550"/>
                <a:gd name="connsiteX73" fmla="*/ 3867150 w 4743450"/>
                <a:gd name="connsiteY73" fmla="*/ 2333625 h 4781550"/>
                <a:gd name="connsiteX74" fmla="*/ 3924300 w 4743450"/>
                <a:gd name="connsiteY74" fmla="*/ 2381250 h 4781550"/>
                <a:gd name="connsiteX75" fmla="*/ 3990975 w 4743450"/>
                <a:gd name="connsiteY75" fmla="*/ 2400300 h 4781550"/>
                <a:gd name="connsiteX76" fmla="*/ 4010025 w 4743450"/>
                <a:gd name="connsiteY76" fmla="*/ 2286000 h 4781550"/>
                <a:gd name="connsiteX77" fmla="*/ 4029075 w 4743450"/>
                <a:gd name="connsiteY77" fmla="*/ 2257425 h 4781550"/>
                <a:gd name="connsiteX78" fmla="*/ 4067175 w 4743450"/>
                <a:gd name="connsiteY78" fmla="*/ 2257425 h 4781550"/>
                <a:gd name="connsiteX79" fmla="*/ 4095750 w 4743450"/>
                <a:gd name="connsiteY79" fmla="*/ 2324100 h 4781550"/>
                <a:gd name="connsiteX80" fmla="*/ 4124325 w 4743450"/>
                <a:gd name="connsiteY80" fmla="*/ 2381250 h 4781550"/>
                <a:gd name="connsiteX81" fmla="*/ 4257675 w 4743450"/>
                <a:gd name="connsiteY81" fmla="*/ 2409825 h 4781550"/>
                <a:gd name="connsiteX82" fmla="*/ 4305300 w 4743450"/>
                <a:gd name="connsiteY82" fmla="*/ 2447925 h 4781550"/>
                <a:gd name="connsiteX83" fmla="*/ 4381500 w 4743450"/>
                <a:gd name="connsiteY83" fmla="*/ 2466975 h 4781550"/>
                <a:gd name="connsiteX84" fmla="*/ 4448175 w 4743450"/>
                <a:gd name="connsiteY84" fmla="*/ 2552700 h 4781550"/>
                <a:gd name="connsiteX85" fmla="*/ 4629150 w 4743450"/>
                <a:gd name="connsiteY85" fmla="*/ 2695575 h 4781550"/>
                <a:gd name="connsiteX86" fmla="*/ 4724400 w 4743450"/>
                <a:gd name="connsiteY86" fmla="*/ 2762250 h 4781550"/>
                <a:gd name="connsiteX87" fmla="*/ 4743450 w 4743450"/>
                <a:gd name="connsiteY87" fmla="*/ 2838450 h 4781550"/>
                <a:gd name="connsiteX88" fmla="*/ 4705350 w 4743450"/>
                <a:gd name="connsiteY88" fmla="*/ 2990850 h 4781550"/>
                <a:gd name="connsiteX89" fmla="*/ 4676775 w 4743450"/>
                <a:gd name="connsiteY89" fmla="*/ 3133725 h 4781550"/>
                <a:gd name="connsiteX90" fmla="*/ 4600575 w 4743450"/>
                <a:gd name="connsiteY90" fmla="*/ 3095625 h 4781550"/>
                <a:gd name="connsiteX91" fmla="*/ 4514850 w 4743450"/>
                <a:gd name="connsiteY91" fmla="*/ 3124200 h 4781550"/>
                <a:gd name="connsiteX92" fmla="*/ 4514850 w 4743450"/>
                <a:gd name="connsiteY92" fmla="*/ 3171825 h 4781550"/>
                <a:gd name="connsiteX93" fmla="*/ 4438650 w 4743450"/>
                <a:gd name="connsiteY93" fmla="*/ 3162300 h 4781550"/>
                <a:gd name="connsiteX94" fmla="*/ 4391025 w 4743450"/>
                <a:gd name="connsiteY94" fmla="*/ 3190875 h 4781550"/>
                <a:gd name="connsiteX95" fmla="*/ 4381500 w 4743450"/>
                <a:gd name="connsiteY95" fmla="*/ 3295650 h 4781550"/>
                <a:gd name="connsiteX96" fmla="*/ 4352925 w 4743450"/>
                <a:gd name="connsiteY96" fmla="*/ 3400425 h 4781550"/>
                <a:gd name="connsiteX97" fmla="*/ 4305300 w 4743450"/>
                <a:gd name="connsiteY97" fmla="*/ 3381375 h 4781550"/>
                <a:gd name="connsiteX98" fmla="*/ 4286250 w 4743450"/>
                <a:gd name="connsiteY98" fmla="*/ 3495675 h 4781550"/>
                <a:gd name="connsiteX99" fmla="*/ 4305300 w 4743450"/>
                <a:gd name="connsiteY99" fmla="*/ 3543300 h 4781550"/>
                <a:gd name="connsiteX100" fmla="*/ 4229100 w 4743450"/>
                <a:gd name="connsiteY100" fmla="*/ 3590925 h 4781550"/>
                <a:gd name="connsiteX101" fmla="*/ 4171950 w 4743450"/>
                <a:gd name="connsiteY101" fmla="*/ 3686175 h 4781550"/>
                <a:gd name="connsiteX102" fmla="*/ 4010025 w 4743450"/>
                <a:gd name="connsiteY102" fmla="*/ 3762375 h 4781550"/>
                <a:gd name="connsiteX103" fmla="*/ 4019550 w 4743450"/>
                <a:gd name="connsiteY103" fmla="*/ 3781425 h 4781550"/>
                <a:gd name="connsiteX104" fmla="*/ 3981450 w 4743450"/>
                <a:gd name="connsiteY104" fmla="*/ 3800475 h 4781550"/>
                <a:gd name="connsiteX105" fmla="*/ 3971925 w 4743450"/>
                <a:gd name="connsiteY105" fmla="*/ 3857625 h 4781550"/>
                <a:gd name="connsiteX106" fmla="*/ 3905250 w 4743450"/>
                <a:gd name="connsiteY106" fmla="*/ 3933825 h 4781550"/>
                <a:gd name="connsiteX107" fmla="*/ 3810000 w 4743450"/>
                <a:gd name="connsiteY107" fmla="*/ 3952875 h 4781550"/>
                <a:gd name="connsiteX108" fmla="*/ 3790950 w 4743450"/>
                <a:gd name="connsiteY108" fmla="*/ 4029075 h 4781550"/>
                <a:gd name="connsiteX109" fmla="*/ 3771900 w 4743450"/>
                <a:gd name="connsiteY109" fmla="*/ 4057650 h 4781550"/>
                <a:gd name="connsiteX110" fmla="*/ 3848100 w 4743450"/>
                <a:gd name="connsiteY110" fmla="*/ 4162425 h 4781550"/>
                <a:gd name="connsiteX111" fmla="*/ 3800475 w 4743450"/>
                <a:gd name="connsiteY111" fmla="*/ 4200525 h 4781550"/>
                <a:gd name="connsiteX112" fmla="*/ 3743325 w 4743450"/>
                <a:gd name="connsiteY112" fmla="*/ 4200525 h 4781550"/>
                <a:gd name="connsiteX113" fmla="*/ 3692042 w 4743450"/>
                <a:gd name="connsiteY113" fmla="*/ 4178504 h 4781550"/>
                <a:gd name="connsiteX114" fmla="*/ 3629863 w 4743450"/>
                <a:gd name="connsiteY114" fmla="*/ 4178503 h 4781550"/>
                <a:gd name="connsiteX115" fmla="*/ 3571875 w 4743450"/>
                <a:gd name="connsiteY115" fmla="*/ 4105275 h 4781550"/>
                <a:gd name="connsiteX116" fmla="*/ 3495675 w 4743450"/>
                <a:gd name="connsiteY116" fmla="*/ 4086225 h 4781550"/>
                <a:gd name="connsiteX117" fmla="*/ 3448050 w 4743450"/>
                <a:gd name="connsiteY117" fmla="*/ 4067175 h 4781550"/>
                <a:gd name="connsiteX118" fmla="*/ 3400425 w 4743450"/>
                <a:gd name="connsiteY118" fmla="*/ 4105275 h 4781550"/>
                <a:gd name="connsiteX119" fmla="*/ 3362325 w 4743450"/>
                <a:gd name="connsiteY119" fmla="*/ 4124325 h 4781550"/>
                <a:gd name="connsiteX120" fmla="*/ 3371850 w 4743450"/>
                <a:gd name="connsiteY120" fmla="*/ 4210050 h 4781550"/>
                <a:gd name="connsiteX121" fmla="*/ 3371850 w 4743450"/>
                <a:gd name="connsiteY121" fmla="*/ 4210050 h 4781550"/>
                <a:gd name="connsiteX122" fmla="*/ 3248025 w 4743450"/>
                <a:gd name="connsiteY122" fmla="*/ 4229100 h 4781550"/>
                <a:gd name="connsiteX123" fmla="*/ 3248025 w 4743450"/>
                <a:gd name="connsiteY123" fmla="*/ 4295775 h 4781550"/>
                <a:gd name="connsiteX124" fmla="*/ 2752725 w 4743450"/>
                <a:gd name="connsiteY124" fmla="*/ 4305300 h 4781550"/>
                <a:gd name="connsiteX125" fmla="*/ 2886075 w 4743450"/>
                <a:gd name="connsiteY125" fmla="*/ 4476750 h 4781550"/>
                <a:gd name="connsiteX126" fmla="*/ 2505075 w 4743450"/>
                <a:gd name="connsiteY126" fmla="*/ 4505325 h 4781550"/>
                <a:gd name="connsiteX127" fmla="*/ 2486025 w 4743450"/>
                <a:gd name="connsiteY127" fmla="*/ 4638675 h 4781550"/>
                <a:gd name="connsiteX128" fmla="*/ 2533650 w 4743450"/>
                <a:gd name="connsiteY128" fmla="*/ 4781550 h 4781550"/>
                <a:gd name="connsiteX129" fmla="*/ 2486025 w 4743450"/>
                <a:gd name="connsiteY129" fmla="*/ 4781550 h 4781550"/>
                <a:gd name="connsiteX130" fmla="*/ 2371725 w 4743450"/>
                <a:gd name="connsiteY130" fmla="*/ 4772025 h 4781550"/>
                <a:gd name="connsiteX131" fmla="*/ 2276475 w 4743450"/>
                <a:gd name="connsiteY131" fmla="*/ 4686300 h 4781550"/>
                <a:gd name="connsiteX132" fmla="*/ 2181225 w 4743450"/>
                <a:gd name="connsiteY132" fmla="*/ 4676775 h 4781550"/>
                <a:gd name="connsiteX133" fmla="*/ 2105025 w 4743450"/>
                <a:gd name="connsiteY133" fmla="*/ 4533900 h 4781550"/>
                <a:gd name="connsiteX134" fmla="*/ 1971675 w 4743450"/>
                <a:gd name="connsiteY134" fmla="*/ 4476750 h 4781550"/>
                <a:gd name="connsiteX135" fmla="*/ 1771650 w 4743450"/>
                <a:gd name="connsiteY135" fmla="*/ 4400550 h 4781550"/>
                <a:gd name="connsiteX136" fmla="*/ 1724025 w 4743450"/>
                <a:gd name="connsiteY136" fmla="*/ 4257675 h 4781550"/>
                <a:gd name="connsiteX137" fmla="*/ 1695450 w 4743450"/>
                <a:gd name="connsiteY137" fmla="*/ 4210050 h 4781550"/>
                <a:gd name="connsiteX138" fmla="*/ 1676400 w 4743450"/>
                <a:gd name="connsiteY138" fmla="*/ 4029075 h 4781550"/>
                <a:gd name="connsiteX139" fmla="*/ 1600200 w 4743450"/>
                <a:gd name="connsiteY139" fmla="*/ 3952875 h 4781550"/>
                <a:gd name="connsiteX140" fmla="*/ 1600200 w 4743450"/>
                <a:gd name="connsiteY140" fmla="*/ 3838575 h 4781550"/>
                <a:gd name="connsiteX141" fmla="*/ 1600200 w 4743450"/>
                <a:gd name="connsiteY141" fmla="*/ 3838575 h 4781550"/>
                <a:gd name="connsiteX142" fmla="*/ 1590675 w 4743450"/>
                <a:gd name="connsiteY142" fmla="*/ 3790950 h 4781550"/>
                <a:gd name="connsiteX143" fmla="*/ 1438275 w 4743450"/>
                <a:gd name="connsiteY143" fmla="*/ 3810000 h 4781550"/>
                <a:gd name="connsiteX144" fmla="*/ 1438275 w 4743450"/>
                <a:gd name="connsiteY144" fmla="*/ 3695700 h 4781550"/>
                <a:gd name="connsiteX145" fmla="*/ 1266825 w 4743450"/>
                <a:gd name="connsiteY145" fmla="*/ 3714750 h 4781550"/>
                <a:gd name="connsiteX146" fmla="*/ 1304925 w 4743450"/>
                <a:gd name="connsiteY146" fmla="*/ 3771900 h 4781550"/>
                <a:gd name="connsiteX147" fmla="*/ 1238250 w 4743450"/>
                <a:gd name="connsiteY147" fmla="*/ 3790950 h 4781550"/>
                <a:gd name="connsiteX148" fmla="*/ 1257300 w 4743450"/>
                <a:gd name="connsiteY148" fmla="*/ 3829050 h 4781550"/>
                <a:gd name="connsiteX149" fmla="*/ 1000125 w 4743450"/>
                <a:gd name="connsiteY149" fmla="*/ 3838575 h 4781550"/>
                <a:gd name="connsiteX150" fmla="*/ 990600 w 4743450"/>
                <a:gd name="connsiteY150" fmla="*/ 3743325 h 4781550"/>
                <a:gd name="connsiteX151" fmla="*/ 1000125 w 4743450"/>
                <a:gd name="connsiteY151" fmla="*/ 3676650 h 4781550"/>
                <a:gd name="connsiteX152" fmla="*/ 1085850 w 4743450"/>
                <a:gd name="connsiteY152" fmla="*/ 3695700 h 4781550"/>
                <a:gd name="connsiteX153" fmla="*/ 1057275 w 4743450"/>
                <a:gd name="connsiteY153" fmla="*/ 3657600 h 4781550"/>
                <a:gd name="connsiteX154" fmla="*/ 1095375 w 4743450"/>
                <a:gd name="connsiteY154" fmla="*/ 3638550 h 4781550"/>
                <a:gd name="connsiteX155" fmla="*/ 1095375 w 4743450"/>
                <a:gd name="connsiteY155" fmla="*/ 3638550 h 4781550"/>
                <a:gd name="connsiteX156" fmla="*/ 1095375 w 4743450"/>
                <a:gd name="connsiteY156" fmla="*/ 3638550 h 4781550"/>
                <a:gd name="connsiteX157" fmla="*/ 1000125 w 4743450"/>
                <a:gd name="connsiteY157" fmla="*/ 3609975 h 4781550"/>
                <a:gd name="connsiteX158" fmla="*/ 990600 w 4743450"/>
                <a:gd name="connsiteY158" fmla="*/ 3495675 h 4781550"/>
                <a:gd name="connsiteX159" fmla="*/ 904875 w 4743450"/>
                <a:gd name="connsiteY159" fmla="*/ 3448050 h 4781550"/>
                <a:gd name="connsiteX160" fmla="*/ 876300 w 4743450"/>
                <a:gd name="connsiteY160" fmla="*/ 3400425 h 4781550"/>
                <a:gd name="connsiteX161" fmla="*/ 819150 w 4743450"/>
                <a:gd name="connsiteY161" fmla="*/ 3371850 h 4781550"/>
                <a:gd name="connsiteX162" fmla="*/ 838200 w 4743450"/>
                <a:gd name="connsiteY162" fmla="*/ 3295650 h 4781550"/>
                <a:gd name="connsiteX163" fmla="*/ 819150 w 4743450"/>
                <a:gd name="connsiteY163" fmla="*/ 3267075 h 4781550"/>
                <a:gd name="connsiteX164" fmla="*/ 771525 w 4743450"/>
                <a:gd name="connsiteY164" fmla="*/ 3276600 h 4781550"/>
                <a:gd name="connsiteX165" fmla="*/ 733425 w 4743450"/>
                <a:gd name="connsiteY165" fmla="*/ 3257550 h 4781550"/>
                <a:gd name="connsiteX166" fmla="*/ 733425 w 4743450"/>
                <a:gd name="connsiteY166" fmla="*/ 3219450 h 4781550"/>
                <a:gd name="connsiteX167" fmla="*/ 733425 w 4743450"/>
                <a:gd name="connsiteY167" fmla="*/ 3152775 h 4781550"/>
                <a:gd name="connsiteX168" fmla="*/ 733425 w 4743450"/>
                <a:gd name="connsiteY168" fmla="*/ 3152775 h 4781550"/>
                <a:gd name="connsiteX169" fmla="*/ 733425 w 4743450"/>
                <a:gd name="connsiteY169" fmla="*/ 3152775 h 4781550"/>
                <a:gd name="connsiteX170" fmla="*/ 762000 w 4743450"/>
                <a:gd name="connsiteY170" fmla="*/ 3086100 h 4781550"/>
                <a:gd name="connsiteX171" fmla="*/ 676275 w 4743450"/>
                <a:gd name="connsiteY171" fmla="*/ 3162300 h 4781550"/>
                <a:gd name="connsiteX172" fmla="*/ 638175 w 4743450"/>
                <a:gd name="connsiteY172" fmla="*/ 3143250 h 4781550"/>
                <a:gd name="connsiteX173" fmla="*/ 590550 w 4743450"/>
                <a:gd name="connsiteY173" fmla="*/ 3143250 h 4781550"/>
                <a:gd name="connsiteX174" fmla="*/ 552450 w 4743450"/>
                <a:gd name="connsiteY174" fmla="*/ 3143250 h 4781550"/>
                <a:gd name="connsiteX175" fmla="*/ 552450 w 4743450"/>
                <a:gd name="connsiteY175" fmla="*/ 3200400 h 4781550"/>
                <a:gd name="connsiteX176" fmla="*/ 514350 w 4743450"/>
                <a:gd name="connsiteY176" fmla="*/ 3124200 h 4781550"/>
                <a:gd name="connsiteX177" fmla="*/ 514350 w 4743450"/>
                <a:gd name="connsiteY177" fmla="*/ 3124200 h 4781550"/>
                <a:gd name="connsiteX178" fmla="*/ 495300 w 4743450"/>
                <a:gd name="connsiteY178" fmla="*/ 3048000 h 4781550"/>
                <a:gd name="connsiteX179" fmla="*/ 600075 w 4743450"/>
                <a:gd name="connsiteY179" fmla="*/ 3038475 h 4781550"/>
                <a:gd name="connsiteX180" fmla="*/ 561975 w 4743450"/>
                <a:gd name="connsiteY180" fmla="*/ 2886075 h 4781550"/>
                <a:gd name="connsiteX181" fmla="*/ 581025 w 4743450"/>
                <a:gd name="connsiteY181" fmla="*/ 2857500 h 4781550"/>
                <a:gd name="connsiteX182" fmla="*/ 581025 w 4743450"/>
                <a:gd name="connsiteY182" fmla="*/ 2743200 h 4781550"/>
                <a:gd name="connsiteX183" fmla="*/ 533400 w 4743450"/>
                <a:gd name="connsiteY183" fmla="*/ 2705100 h 4781550"/>
                <a:gd name="connsiteX184" fmla="*/ 457200 w 4743450"/>
                <a:gd name="connsiteY184" fmla="*/ 2724150 h 4781550"/>
                <a:gd name="connsiteX185" fmla="*/ 438150 w 4743450"/>
                <a:gd name="connsiteY185" fmla="*/ 2686050 h 4781550"/>
                <a:gd name="connsiteX186" fmla="*/ 485775 w 4743450"/>
                <a:gd name="connsiteY186" fmla="*/ 2647950 h 4781550"/>
                <a:gd name="connsiteX187" fmla="*/ 476250 w 4743450"/>
                <a:gd name="connsiteY187" fmla="*/ 2590800 h 4781550"/>
                <a:gd name="connsiteX188" fmla="*/ 552450 w 4743450"/>
                <a:gd name="connsiteY188" fmla="*/ 2600325 h 4781550"/>
                <a:gd name="connsiteX189" fmla="*/ 600075 w 4743450"/>
                <a:gd name="connsiteY189" fmla="*/ 2581275 h 4781550"/>
                <a:gd name="connsiteX190" fmla="*/ 676275 w 4743450"/>
                <a:gd name="connsiteY190" fmla="*/ 2609850 h 4781550"/>
                <a:gd name="connsiteX191" fmla="*/ 676275 w 4743450"/>
                <a:gd name="connsiteY191" fmla="*/ 2609850 h 4781550"/>
                <a:gd name="connsiteX192" fmla="*/ 666750 w 4743450"/>
                <a:gd name="connsiteY192" fmla="*/ 2495550 h 4781550"/>
                <a:gd name="connsiteX193" fmla="*/ 600075 w 4743450"/>
                <a:gd name="connsiteY193" fmla="*/ 2381250 h 4781550"/>
                <a:gd name="connsiteX194" fmla="*/ 609600 w 4743450"/>
                <a:gd name="connsiteY194" fmla="*/ 2352675 h 4781550"/>
                <a:gd name="connsiteX195" fmla="*/ 609600 w 4743450"/>
                <a:gd name="connsiteY195" fmla="*/ 2247900 h 4781550"/>
                <a:gd name="connsiteX196" fmla="*/ 514350 w 4743450"/>
                <a:gd name="connsiteY196" fmla="*/ 2247900 h 4781550"/>
                <a:gd name="connsiteX197" fmla="*/ 533400 w 4743450"/>
                <a:gd name="connsiteY197" fmla="*/ 2200275 h 4781550"/>
                <a:gd name="connsiteX198" fmla="*/ 476250 w 4743450"/>
                <a:gd name="connsiteY198" fmla="*/ 2171700 h 4781550"/>
                <a:gd name="connsiteX199" fmla="*/ 390525 w 4743450"/>
                <a:gd name="connsiteY199" fmla="*/ 2171700 h 4781550"/>
                <a:gd name="connsiteX200" fmla="*/ 400050 w 4743450"/>
                <a:gd name="connsiteY200" fmla="*/ 2105025 h 4781550"/>
                <a:gd name="connsiteX201" fmla="*/ 323850 w 4743450"/>
                <a:gd name="connsiteY201" fmla="*/ 2133600 h 4781550"/>
                <a:gd name="connsiteX202" fmla="*/ 342900 w 4743450"/>
                <a:gd name="connsiteY202" fmla="*/ 2209800 h 4781550"/>
                <a:gd name="connsiteX203" fmla="*/ 333375 w 4743450"/>
                <a:gd name="connsiteY203" fmla="*/ 2286000 h 4781550"/>
                <a:gd name="connsiteX204" fmla="*/ 171450 w 4743450"/>
                <a:gd name="connsiteY204" fmla="*/ 2295525 h 4781550"/>
                <a:gd name="connsiteX205" fmla="*/ 104775 w 4743450"/>
                <a:gd name="connsiteY205" fmla="*/ 2247900 h 4781550"/>
                <a:gd name="connsiteX206" fmla="*/ 104775 w 4743450"/>
                <a:gd name="connsiteY206" fmla="*/ 2133600 h 4781550"/>
                <a:gd name="connsiteX207" fmla="*/ 38100 w 4743450"/>
                <a:gd name="connsiteY207" fmla="*/ 2047875 h 4781550"/>
                <a:gd name="connsiteX208" fmla="*/ 38100 w 4743450"/>
                <a:gd name="connsiteY208" fmla="*/ 1924050 h 4781550"/>
                <a:gd name="connsiteX209" fmla="*/ 0 w 4743450"/>
                <a:gd name="connsiteY209" fmla="*/ 1924050 h 4781550"/>
                <a:gd name="connsiteX210" fmla="*/ 9525 w 4743450"/>
                <a:gd name="connsiteY210" fmla="*/ 1790700 h 4781550"/>
                <a:gd name="connsiteX211" fmla="*/ 9525 w 4743450"/>
                <a:gd name="connsiteY211" fmla="*/ 1743075 h 4781550"/>
                <a:gd name="connsiteX212" fmla="*/ 0 w 4743450"/>
                <a:gd name="connsiteY212" fmla="*/ 1724025 h 4781550"/>
                <a:gd name="connsiteX213" fmla="*/ 9525 w 4743450"/>
                <a:gd name="connsiteY213" fmla="*/ 1676400 h 4781550"/>
                <a:gd name="connsiteX214" fmla="*/ 28575 w 4743450"/>
                <a:gd name="connsiteY214" fmla="*/ 1666875 h 4781550"/>
                <a:gd name="connsiteX215" fmla="*/ 57150 w 4743450"/>
                <a:gd name="connsiteY215" fmla="*/ 1609725 h 4781550"/>
                <a:gd name="connsiteX216" fmla="*/ 76200 w 4743450"/>
                <a:gd name="connsiteY216" fmla="*/ 1552575 h 4781550"/>
                <a:gd name="connsiteX217" fmla="*/ 47625 w 4743450"/>
                <a:gd name="connsiteY217" fmla="*/ 1495425 h 4781550"/>
                <a:gd name="connsiteX218" fmla="*/ 47625 w 4743450"/>
                <a:gd name="connsiteY218" fmla="*/ 1438275 h 4781550"/>
                <a:gd name="connsiteX219" fmla="*/ 247650 w 4743450"/>
                <a:gd name="connsiteY219" fmla="*/ 1514475 h 4781550"/>
                <a:gd name="connsiteX220" fmla="*/ 361950 w 4743450"/>
                <a:gd name="connsiteY220" fmla="*/ 1704975 h 4781550"/>
                <a:gd name="connsiteX221" fmla="*/ 438150 w 4743450"/>
                <a:gd name="connsiteY221" fmla="*/ 1800225 h 4781550"/>
                <a:gd name="connsiteX222" fmla="*/ 523875 w 4743450"/>
                <a:gd name="connsiteY222" fmla="*/ 1866900 h 4781550"/>
                <a:gd name="connsiteX223" fmla="*/ 514350 w 4743450"/>
                <a:gd name="connsiteY223" fmla="*/ 1943100 h 4781550"/>
                <a:gd name="connsiteX224" fmla="*/ 590550 w 4743450"/>
                <a:gd name="connsiteY224" fmla="*/ 1943100 h 4781550"/>
                <a:gd name="connsiteX225" fmla="*/ 647700 w 4743450"/>
                <a:gd name="connsiteY225" fmla="*/ 1857375 h 4781550"/>
                <a:gd name="connsiteX226" fmla="*/ 657225 w 4743450"/>
                <a:gd name="connsiteY226" fmla="*/ 1609725 h 4781550"/>
                <a:gd name="connsiteX227" fmla="*/ 762000 w 4743450"/>
                <a:gd name="connsiteY227" fmla="*/ 1743075 h 4781550"/>
                <a:gd name="connsiteX228" fmla="*/ 742950 w 4743450"/>
                <a:gd name="connsiteY228" fmla="*/ 1562100 h 4781550"/>
                <a:gd name="connsiteX229" fmla="*/ 800100 w 4743450"/>
                <a:gd name="connsiteY229" fmla="*/ 1438275 h 4781550"/>
                <a:gd name="connsiteX230" fmla="*/ 800100 w 4743450"/>
                <a:gd name="connsiteY230" fmla="*/ 1314450 h 4781550"/>
                <a:gd name="connsiteX231" fmla="*/ 828675 w 4743450"/>
                <a:gd name="connsiteY231" fmla="*/ 1343025 h 4781550"/>
                <a:gd name="connsiteX232" fmla="*/ 847725 w 4743450"/>
                <a:gd name="connsiteY232" fmla="*/ 1181100 h 4781550"/>
                <a:gd name="connsiteX233" fmla="*/ 876300 w 4743450"/>
                <a:gd name="connsiteY233" fmla="*/ 1038225 h 4781550"/>
                <a:gd name="connsiteX234" fmla="*/ 952500 w 4743450"/>
                <a:gd name="connsiteY234" fmla="*/ 933450 h 4781550"/>
                <a:gd name="connsiteX235" fmla="*/ 1076325 w 4743450"/>
                <a:gd name="connsiteY235" fmla="*/ 885825 h 4781550"/>
                <a:gd name="connsiteX236" fmla="*/ 1114425 w 4743450"/>
                <a:gd name="connsiteY236" fmla="*/ 838200 h 4781550"/>
                <a:gd name="connsiteX0" fmla="*/ 1114425 w 4743450"/>
                <a:gd name="connsiteY0" fmla="*/ 838200 h 4781550"/>
                <a:gd name="connsiteX1" fmla="*/ 1190625 w 4743450"/>
                <a:gd name="connsiteY1" fmla="*/ 866775 h 4781550"/>
                <a:gd name="connsiteX2" fmla="*/ 1190625 w 4743450"/>
                <a:gd name="connsiteY2" fmla="*/ 866775 h 4781550"/>
                <a:gd name="connsiteX3" fmla="*/ 1276350 w 4743450"/>
                <a:gd name="connsiteY3" fmla="*/ 923925 h 4781550"/>
                <a:gd name="connsiteX4" fmla="*/ 1209675 w 4743450"/>
                <a:gd name="connsiteY4" fmla="*/ 1076325 h 4781550"/>
                <a:gd name="connsiteX5" fmla="*/ 1238250 w 4743450"/>
                <a:gd name="connsiteY5" fmla="*/ 1171575 h 4781550"/>
                <a:gd name="connsiteX6" fmla="*/ 1171575 w 4743450"/>
                <a:gd name="connsiteY6" fmla="*/ 1238250 h 4781550"/>
                <a:gd name="connsiteX7" fmla="*/ 1247775 w 4743450"/>
                <a:gd name="connsiteY7" fmla="*/ 1314450 h 4781550"/>
                <a:gd name="connsiteX8" fmla="*/ 1295400 w 4743450"/>
                <a:gd name="connsiteY8" fmla="*/ 1381125 h 4781550"/>
                <a:gd name="connsiteX9" fmla="*/ 1371600 w 4743450"/>
                <a:gd name="connsiteY9" fmla="*/ 1466850 h 4781550"/>
                <a:gd name="connsiteX10" fmla="*/ 1504950 w 4743450"/>
                <a:gd name="connsiteY10" fmla="*/ 1552575 h 4781550"/>
                <a:gd name="connsiteX11" fmla="*/ 1504950 w 4743450"/>
                <a:gd name="connsiteY11" fmla="*/ 1552575 h 4781550"/>
                <a:gd name="connsiteX12" fmla="*/ 1638300 w 4743450"/>
                <a:gd name="connsiteY12" fmla="*/ 1457325 h 4781550"/>
                <a:gd name="connsiteX13" fmla="*/ 1695450 w 4743450"/>
                <a:gd name="connsiteY13" fmla="*/ 1447800 h 4781550"/>
                <a:gd name="connsiteX14" fmla="*/ 1790700 w 4743450"/>
                <a:gd name="connsiteY14" fmla="*/ 1514475 h 4781550"/>
                <a:gd name="connsiteX15" fmla="*/ 1809750 w 4743450"/>
                <a:gd name="connsiteY15" fmla="*/ 1619250 h 4781550"/>
                <a:gd name="connsiteX16" fmla="*/ 1857375 w 4743450"/>
                <a:gd name="connsiteY16" fmla="*/ 1695450 h 4781550"/>
                <a:gd name="connsiteX17" fmla="*/ 1981200 w 4743450"/>
                <a:gd name="connsiteY17" fmla="*/ 1762125 h 4781550"/>
                <a:gd name="connsiteX18" fmla="*/ 2057400 w 4743450"/>
                <a:gd name="connsiteY18" fmla="*/ 1704975 h 4781550"/>
                <a:gd name="connsiteX19" fmla="*/ 2143125 w 4743450"/>
                <a:gd name="connsiteY19" fmla="*/ 1724025 h 4781550"/>
                <a:gd name="connsiteX20" fmla="*/ 2190750 w 4743450"/>
                <a:gd name="connsiteY20" fmla="*/ 1676400 h 4781550"/>
                <a:gd name="connsiteX21" fmla="*/ 2190750 w 4743450"/>
                <a:gd name="connsiteY21" fmla="*/ 1562100 h 4781550"/>
                <a:gd name="connsiteX22" fmla="*/ 2247900 w 4743450"/>
                <a:gd name="connsiteY22" fmla="*/ 1466850 h 4781550"/>
                <a:gd name="connsiteX23" fmla="*/ 2247900 w 4743450"/>
                <a:gd name="connsiteY23" fmla="*/ 1390650 h 4781550"/>
                <a:gd name="connsiteX24" fmla="*/ 2286000 w 4743450"/>
                <a:gd name="connsiteY24" fmla="*/ 1371600 h 4781550"/>
                <a:gd name="connsiteX25" fmla="*/ 2352675 w 4743450"/>
                <a:gd name="connsiteY25" fmla="*/ 1343025 h 4781550"/>
                <a:gd name="connsiteX26" fmla="*/ 2343150 w 4743450"/>
                <a:gd name="connsiteY26" fmla="*/ 1238250 h 4781550"/>
                <a:gd name="connsiteX27" fmla="*/ 2438400 w 4743450"/>
                <a:gd name="connsiteY27" fmla="*/ 1228725 h 4781550"/>
                <a:gd name="connsiteX28" fmla="*/ 2428875 w 4743450"/>
                <a:gd name="connsiteY28" fmla="*/ 1181100 h 4781550"/>
                <a:gd name="connsiteX29" fmla="*/ 2486025 w 4743450"/>
                <a:gd name="connsiteY29" fmla="*/ 1152525 h 4781550"/>
                <a:gd name="connsiteX30" fmla="*/ 2466975 w 4743450"/>
                <a:gd name="connsiteY30" fmla="*/ 1066800 h 4781550"/>
                <a:gd name="connsiteX31" fmla="*/ 2533650 w 4743450"/>
                <a:gd name="connsiteY31" fmla="*/ 1019175 h 4781550"/>
                <a:gd name="connsiteX32" fmla="*/ 2609850 w 4743450"/>
                <a:gd name="connsiteY32" fmla="*/ 857250 h 4781550"/>
                <a:gd name="connsiteX33" fmla="*/ 2628900 w 4743450"/>
                <a:gd name="connsiteY33" fmla="*/ 638175 h 4781550"/>
                <a:gd name="connsiteX34" fmla="*/ 2733675 w 4743450"/>
                <a:gd name="connsiteY34" fmla="*/ 485775 h 4781550"/>
                <a:gd name="connsiteX35" fmla="*/ 2733675 w 4743450"/>
                <a:gd name="connsiteY35" fmla="*/ 485775 h 4781550"/>
                <a:gd name="connsiteX36" fmla="*/ 2876550 w 4743450"/>
                <a:gd name="connsiteY36" fmla="*/ 333375 h 4781550"/>
                <a:gd name="connsiteX37" fmla="*/ 2895600 w 4743450"/>
                <a:gd name="connsiteY37" fmla="*/ 257175 h 4781550"/>
                <a:gd name="connsiteX38" fmla="*/ 2952750 w 4743450"/>
                <a:gd name="connsiteY38" fmla="*/ 190500 h 4781550"/>
                <a:gd name="connsiteX39" fmla="*/ 2952750 w 4743450"/>
                <a:gd name="connsiteY39" fmla="*/ 190500 h 4781550"/>
                <a:gd name="connsiteX40" fmla="*/ 3067050 w 4743450"/>
                <a:gd name="connsiteY40" fmla="*/ 0 h 4781550"/>
                <a:gd name="connsiteX41" fmla="*/ 2981325 w 4743450"/>
                <a:gd name="connsiteY41" fmla="*/ 923925 h 4781550"/>
                <a:gd name="connsiteX42" fmla="*/ 2971800 w 4743450"/>
                <a:gd name="connsiteY42" fmla="*/ 1171575 h 4781550"/>
                <a:gd name="connsiteX43" fmla="*/ 2933700 w 4743450"/>
                <a:gd name="connsiteY43" fmla="*/ 1314450 h 4781550"/>
                <a:gd name="connsiteX44" fmla="*/ 2981325 w 4743450"/>
                <a:gd name="connsiteY44" fmla="*/ 1362075 h 4781550"/>
                <a:gd name="connsiteX45" fmla="*/ 3028950 w 4743450"/>
                <a:gd name="connsiteY45" fmla="*/ 1352550 h 4781550"/>
                <a:gd name="connsiteX46" fmla="*/ 3009900 w 4743450"/>
                <a:gd name="connsiteY46" fmla="*/ 1514475 h 4781550"/>
                <a:gd name="connsiteX47" fmla="*/ 3009900 w 4743450"/>
                <a:gd name="connsiteY47" fmla="*/ 1514475 h 4781550"/>
                <a:gd name="connsiteX48" fmla="*/ 3019425 w 4743450"/>
                <a:gd name="connsiteY48" fmla="*/ 1657350 h 4781550"/>
                <a:gd name="connsiteX49" fmla="*/ 3057525 w 4743450"/>
                <a:gd name="connsiteY49" fmla="*/ 1638300 h 4781550"/>
                <a:gd name="connsiteX50" fmla="*/ 3038475 w 4743450"/>
                <a:gd name="connsiteY50" fmla="*/ 1743075 h 4781550"/>
                <a:gd name="connsiteX51" fmla="*/ 2990850 w 4743450"/>
                <a:gd name="connsiteY51" fmla="*/ 1800225 h 4781550"/>
                <a:gd name="connsiteX52" fmla="*/ 3057525 w 4743450"/>
                <a:gd name="connsiteY52" fmla="*/ 1847850 h 4781550"/>
                <a:gd name="connsiteX53" fmla="*/ 3114675 w 4743450"/>
                <a:gd name="connsiteY53" fmla="*/ 1847850 h 4781550"/>
                <a:gd name="connsiteX54" fmla="*/ 3133725 w 4743450"/>
                <a:gd name="connsiteY54" fmla="*/ 1952625 h 4781550"/>
                <a:gd name="connsiteX55" fmla="*/ 3171825 w 4743450"/>
                <a:gd name="connsiteY55" fmla="*/ 1971675 h 4781550"/>
                <a:gd name="connsiteX56" fmla="*/ 3200400 w 4743450"/>
                <a:gd name="connsiteY56" fmla="*/ 1971675 h 4781550"/>
                <a:gd name="connsiteX57" fmla="*/ 3209925 w 4743450"/>
                <a:gd name="connsiteY57" fmla="*/ 2009775 h 4781550"/>
                <a:gd name="connsiteX58" fmla="*/ 3143250 w 4743450"/>
                <a:gd name="connsiteY58" fmla="*/ 2085975 h 4781550"/>
                <a:gd name="connsiteX59" fmla="*/ 3114675 w 4743450"/>
                <a:gd name="connsiteY59" fmla="*/ 2152650 h 4781550"/>
                <a:gd name="connsiteX60" fmla="*/ 3162300 w 4743450"/>
                <a:gd name="connsiteY60" fmla="*/ 2181225 h 4781550"/>
                <a:gd name="connsiteX61" fmla="*/ 3162300 w 4743450"/>
                <a:gd name="connsiteY61" fmla="*/ 2286000 h 4781550"/>
                <a:gd name="connsiteX62" fmla="*/ 3209925 w 4743450"/>
                <a:gd name="connsiteY62" fmla="*/ 2305050 h 4781550"/>
                <a:gd name="connsiteX63" fmla="*/ 3248025 w 4743450"/>
                <a:gd name="connsiteY63" fmla="*/ 2305050 h 4781550"/>
                <a:gd name="connsiteX64" fmla="*/ 3314700 w 4743450"/>
                <a:gd name="connsiteY64" fmla="*/ 2390775 h 4781550"/>
                <a:gd name="connsiteX65" fmla="*/ 3381375 w 4743450"/>
                <a:gd name="connsiteY65" fmla="*/ 2390775 h 4781550"/>
                <a:gd name="connsiteX66" fmla="*/ 3457575 w 4743450"/>
                <a:gd name="connsiteY66" fmla="*/ 2457450 h 4781550"/>
                <a:gd name="connsiteX67" fmla="*/ 3552825 w 4743450"/>
                <a:gd name="connsiteY67" fmla="*/ 2457450 h 4781550"/>
                <a:gd name="connsiteX68" fmla="*/ 3571875 w 4743450"/>
                <a:gd name="connsiteY68" fmla="*/ 2390775 h 4781550"/>
                <a:gd name="connsiteX69" fmla="*/ 3571875 w 4743450"/>
                <a:gd name="connsiteY69" fmla="*/ 2333625 h 4781550"/>
                <a:gd name="connsiteX70" fmla="*/ 3648075 w 4743450"/>
                <a:gd name="connsiteY70" fmla="*/ 2286000 h 4781550"/>
                <a:gd name="connsiteX71" fmla="*/ 3724275 w 4743450"/>
                <a:gd name="connsiteY71" fmla="*/ 2266950 h 4781550"/>
                <a:gd name="connsiteX72" fmla="*/ 3810000 w 4743450"/>
                <a:gd name="connsiteY72" fmla="*/ 2276475 h 4781550"/>
                <a:gd name="connsiteX73" fmla="*/ 3867150 w 4743450"/>
                <a:gd name="connsiteY73" fmla="*/ 2333625 h 4781550"/>
                <a:gd name="connsiteX74" fmla="*/ 3924300 w 4743450"/>
                <a:gd name="connsiteY74" fmla="*/ 2381250 h 4781550"/>
                <a:gd name="connsiteX75" fmla="*/ 3990975 w 4743450"/>
                <a:gd name="connsiteY75" fmla="*/ 2400300 h 4781550"/>
                <a:gd name="connsiteX76" fmla="*/ 4010025 w 4743450"/>
                <a:gd name="connsiteY76" fmla="*/ 2286000 h 4781550"/>
                <a:gd name="connsiteX77" fmla="*/ 4029075 w 4743450"/>
                <a:gd name="connsiteY77" fmla="*/ 2257425 h 4781550"/>
                <a:gd name="connsiteX78" fmla="*/ 4067175 w 4743450"/>
                <a:gd name="connsiteY78" fmla="*/ 2257425 h 4781550"/>
                <a:gd name="connsiteX79" fmla="*/ 4095750 w 4743450"/>
                <a:gd name="connsiteY79" fmla="*/ 2324100 h 4781550"/>
                <a:gd name="connsiteX80" fmla="*/ 4124325 w 4743450"/>
                <a:gd name="connsiteY80" fmla="*/ 2381250 h 4781550"/>
                <a:gd name="connsiteX81" fmla="*/ 4257675 w 4743450"/>
                <a:gd name="connsiteY81" fmla="*/ 2409825 h 4781550"/>
                <a:gd name="connsiteX82" fmla="*/ 4305300 w 4743450"/>
                <a:gd name="connsiteY82" fmla="*/ 2447925 h 4781550"/>
                <a:gd name="connsiteX83" fmla="*/ 4381500 w 4743450"/>
                <a:gd name="connsiteY83" fmla="*/ 2466975 h 4781550"/>
                <a:gd name="connsiteX84" fmla="*/ 4448175 w 4743450"/>
                <a:gd name="connsiteY84" fmla="*/ 2552700 h 4781550"/>
                <a:gd name="connsiteX85" fmla="*/ 4629150 w 4743450"/>
                <a:gd name="connsiteY85" fmla="*/ 2695575 h 4781550"/>
                <a:gd name="connsiteX86" fmla="*/ 4724400 w 4743450"/>
                <a:gd name="connsiteY86" fmla="*/ 2762250 h 4781550"/>
                <a:gd name="connsiteX87" fmla="*/ 4743450 w 4743450"/>
                <a:gd name="connsiteY87" fmla="*/ 2838450 h 4781550"/>
                <a:gd name="connsiteX88" fmla="*/ 4705350 w 4743450"/>
                <a:gd name="connsiteY88" fmla="*/ 2990850 h 4781550"/>
                <a:gd name="connsiteX89" fmla="*/ 4676775 w 4743450"/>
                <a:gd name="connsiteY89" fmla="*/ 3133725 h 4781550"/>
                <a:gd name="connsiteX90" fmla="*/ 4600575 w 4743450"/>
                <a:gd name="connsiteY90" fmla="*/ 3095625 h 4781550"/>
                <a:gd name="connsiteX91" fmla="*/ 4514850 w 4743450"/>
                <a:gd name="connsiteY91" fmla="*/ 3124200 h 4781550"/>
                <a:gd name="connsiteX92" fmla="*/ 4514850 w 4743450"/>
                <a:gd name="connsiteY92" fmla="*/ 3171825 h 4781550"/>
                <a:gd name="connsiteX93" fmla="*/ 4438650 w 4743450"/>
                <a:gd name="connsiteY93" fmla="*/ 3162300 h 4781550"/>
                <a:gd name="connsiteX94" fmla="*/ 4391025 w 4743450"/>
                <a:gd name="connsiteY94" fmla="*/ 3190875 h 4781550"/>
                <a:gd name="connsiteX95" fmla="*/ 4381500 w 4743450"/>
                <a:gd name="connsiteY95" fmla="*/ 3295650 h 4781550"/>
                <a:gd name="connsiteX96" fmla="*/ 4352925 w 4743450"/>
                <a:gd name="connsiteY96" fmla="*/ 3400425 h 4781550"/>
                <a:gd name="connsiteX97" fmla="*/ 4305300 w 4743450"/>
                <a:gd name="connsiteY97" fmla="*/ 3381375 h 4781550"/>
                <a:gd name="connsiteX98" fmla="*/ 4286250 w 4743450"/>
                <a:gd name="connsiteY98" fmla="*/ 3495675 h 4781550"/>
                <a:gd name="connsiteX99" fmla="*/ 4305300 w 4743450"/>
                <a:gd name="connsiteY99" fmla="*/ 3543300 h 4781550"/>
                <a:gd name="connsiteX100" fmla="*/ 4229100 w 4743450"/>
                <a:gd name="connsiteY100" fmla="*/ 3590925 h 4781550"/>
                <a:gd name="connsiteX101" fmla="*/ 4171950 w 4743450"/>
                <a:gd name="connsiteY101" fmla="*/ 3686175 h 4781550"/>
                <a:gd name="connsiteX102" fmla="*/ 4010025 w 4743450"/>
                <a:gd name="connsiteY102" fmla="*/ 3762375 h 4781550"/>
                <a:gd name="connsiteX103" fmla="*/ 4019550 w 4743450"/>
                <a:gd name="connsiteY103" fmla="*/ 3781425 h 4781550"/>
                <a:gd name="connsiteX104" fmla="*/ 3981450 w 4743450"/>
                <a:gd name="connsiteY104" fmla="*/ 3800475 h 4781550"/>
                <a:gd name="connsiteX105" fmla="*/ 3971925 w 4743450"/>
                <a:gd name="connsiteY105" fmla="*/ 3857625 h 4781550"/>
                <a:gd name="connsiteX106" fmla="*/ 3905250 w 4743450"/>
                <a:gd name="connsiteY106" fmla="*/ 3933825 h 4781550"/>
                <a:gd name="connsiteX107" fmla="*/ 3810000 w 4743450"/>
                <a:gd name="connsiteY107" fmla="*/ 3952875 h 4781550"/>
                <a:gd name="connsiteX108" fmla="*/ 3790950 w 4743450"/>
                <a:gd name="connsiteY108" fmla="*/ 4029075 h 4781550"/>
                <a:gd name="connsiteX109" fmla="*/ 3771900 w 4743450"/>
                <a:gd name="connsiteY109" fmla="*/ 4057650 h 4781550"/>
                <a:gd name="connsiteX110" fmla="*/ 3848100 w 4743450"/>
                <a:gd name="connsiteY110" fmla="*/ 4162425 h 4781550"/>
                <a:gd name="connsiteX111" fmla="*/ 3800475 w 4743450"/>
                <a:gd name="connsiteY111" fmla="*/ 4200525 h 4781550"/>
                <a:gd name="connsiteX112" fmla="*/ 3743325 w 4743450"/>
                <a:gd name="connsiteY112" fmla="*/ 4200525 h 4781550"/>
                <a:gd name="connsiteX113" fmla="*/ 3692042 w 4743450"/>
                <a:gd name="connsiteY113" fmla="*/ 4178504 h 4781550"/>
                <a:gd name="connsiteX114" fmla="*/ 3618891 w 4743450"/>
                <a:gd name="connsiteY114" fmla="*/ 4160215 h 4781550"/>
                <a:gd name="connsiteX115" fmla="*/ 3571875 w 4743450"/>
                <a:gd name="connsiteY115" fmla="*/ 4105275 h 4781550"/>
                <a:gd name="connsiteX116" fmla="*/ 3495675 w 4743450"/>
                <a:gd name="connsiteY116" fmla="*/ 4086225 h 4781550"/>
                <a:gd name="connsiteX117" fmla="*/ 3448050 w 4743450"/>
                <a:gd name="connsiteY117" fmla="*/ 4067175 h 4781550"/>
                <a:gd name="connsiteX118" fmla="*/ 3400425 w 4743450"/>
                <a:gd name="connsiteY118" fmla="*/ 4105275 h 4781550"/>
                <a:gd name="connsiteX119" fmla="*/ 3362325 w 4743450"/>
                <a:gd name="connsiteY119" fmla="*/ 4124325 h 4781550"/>
                <a:gd name="connsiteX120" fmla="*/ 3371850 w 4743450"/>
                <a:gd name="connsiteY120" fmla="*/ 4210050 h 4781550"/>
                <a:gd name="connsiteX121" fmla="*/ 3371850 w 4743450"/>
                <a:gd name="connsiteY121" fmla="*/ 4210050 h 4781550"/>
                <a:gd name="connsiteX122" fmla="*/ 3248025 w 4743450"/>
                <a:gd name="connsiteY122" fmla="*/ 4229100 h 4781550"/>
                <a:gd name="connsiteX123" fmla="*/ 3248025 w 4743450"/>
                <a:gd name="connsiteY123" fmla="*/ 4295775 h 4781550"/>
                <a:gd name="connsiteX124" fmla="*/ 2752725 w 4743450"/>
                <a:gd name="connsiteY124" fmla="*/ 4305300 h 4781550"/>
                <a:gd name="connsiteX125" fmla="*/ 2886075 w 4743450"/>
                <a:gd name="connsiteY125" fmla="*/ 4476750 h 4781550"/>
                <a:gd name="connsiteX126" fmla="*/ 2505075 w 4743450"/>
                <a:gd name="connsiteY126" fmla="*/ 4505325 h 4781550"/>
                <a:gd name="connsiteX127" fmla="*/ 2486025 w 4743450"/>
                <a:gd name="connsiteY127" fmla="*/ 4638675 h 4781550"/>
                <a:gd name="connsiteX128" fmla="*/ 2533650 w 4743450"/>
                <a:gd name="connsiteY128" fmla="*/ 4781550 h 4781550"/>
                <a:gd name="connsiteX129" fmla="*/ 2486025 w 4743450"/>
                <a:gd name="connsiteY129" fmla="*/ 4781550 h 4781550"/>
                <a:gd name="connsiteX130" fmla="*/ 2371725 w 4743450"/>
                <a:gd name="connsiteY130" fmla="*/ 4772025 h 4781550"/>
                <a:gd name="connsiteX131" fmla="*/ 2276475 w 4743450"/>
                <a:gd name="connsiteY131" fmla="*/ 4686300 h 4781550"/>
                <a:gd name="connsiteX132" fmla="*/ 2181225 w 4743450"/>
                <a:gd name="connsiteY132" fmla="*/ 4676775 h 4781550"/>
                <a:gd name="connsiteX133" fmla="*/ 2105025 w 4743450"/>
                <a:gd name="connsiteY133" fmla="*/ 4533900 h 4781550"/>
                <a:gd name="connsiteX134" fmla="*/ 1971675 w 4743450"/>
                <a:gd name="connsiteY134" fmla="*/ 4476750 h 4781550"/>
                <a:gd name="connsiteX135" fmla="*/ 1771650 w 4743450"/>
                <a:gd name="connsiteY135" fmla="*/ 4400550 h 4781550"/>
                <a:gd name="connsiteX136" fmla="*/ 1724025 w 4743450"/>
                <a:gd name="connsiteY136" fmla="*/ 4257675 h 4781550"/>
                <a:gd name="connsiteX137" fmla="*/ 1695450 w 4743450"/>
                <a:gd name="connsiteY137" fmla="*/ 4210050 h 4781550"/>
                <a:gd name="connsiteX138" fmla="*/ 1676400 w 4743450"/>
                <a:gd name="connsiteY138" fmla="*/ 4029075 h 4781550"/>
                <a:gd name="connsiteX139" fmla="*/ 1600200 w 4743450"/>
                <a:gd name="connsiteY139" fmla="*/ 3952875 h 4781550"/>
                <a:gd name="connsiteX140" fmla="*/ 1600200 w 4743450"/>
                <a:gd name="connsiteY140" fmla="*/ 3838575 h 4781550"/>
                <a:gd name="connsiteX141" fmla="*/ 1600200 w 4743450"/>
                <a:gd name="connsiteY141" fmla="*/ 3838575 h 4781550"/>
                <a:gd name="connsiteX142" fmla="*/ 1590675 w 4743450"/>
                <a:gd name="connsiteY142" fmla="*/ 3790950 h 4781550"/>
                <a:gd name="connsiteX143" fmla="*/ 1438275 w 4743450"/>
                <a:gd name="connsiteY143" fmla="*/ 3810000 h 4781550"/>
                <a:gd name="connsiteX144" fmla="*/ 1438275 w 4743450"/>
                <a:gd name="connsiteY144" fmla="*/ 3695700 h 4781550"/>
                <a:gd name="connsiteX145" fmla="*/ 1266825 w 4743450"/>
                <a:gd name="connsiteY145" fmla="*/ 3714750 h 4781550"/>
                <a:gd name="connsiteX146" fmla="*/ 1304925 w 4743450"/>
                <a:gd name="connsiteY146" fmla="*/ 3771900 h 4781550"/>
                <a:gd name="connsiteX147" fmla="*/ 1238250 w 4743450"/>
                <a:gd name="connsiteY147" fmla="*/ 3790950 h 4781550"/>
                <a:gd name="connsiteX148" fmla="*/ 1257300 w 4743450"/>
                <a:gd name="connsiteY148" fmla="*/ 3829050 h 4781550"/>
                <a:gd name="connsiteX149" fmla="*/ 1000125 w 4743450"/>
                <a:gd name="connsiteY149" fmla="*/ 3838575 h 4781550"/>
                <a:gd name="connsiteX150" fmla="*/ 990600 w 4743450"/>
                <a:gd name="connsiteY150" fmla="*/ 3743325 h 4781550"/>
                <a:gd name="connsiteX151" fmla="*/ 1000125 w 4743450"/>
                <a:gd name="connsiteY151" fmla="*/ 3676650 h 4781550"/>
                <a:gd name="connsiteX152" fmla="*/ 1085850 w 4743450"/>
                <a:gd name="connsiteY152" fmla="*/ 3695700 h 4781550"/>
                <a:gd name="connsiteX153" fmla="*/ 1057275 w 4743450"/>
                <a:gd name="connsiteY153" fmla="*/ 3657600 h 4781550"/>
                <a:gd name="connsiteX154" fmla="*/ 1095375 w 4743450"/>
                <a:gd name="connsiteY154" fmla="*/ 3638550 h 4781550"/>
                <a:gd name="connsiteX155" fmla="*/ 1095375 w 4743450"/>
                <a:gd name="connsiteY155" fmla="*/ 3638550 h 4781550"/>
                <a:gd name="connsiteX156" fmla="*/ 1095375 w 4743450"/>
                <a:gd name="connsiteY156" fmla="*/ 3638550 h 4781550"/>
                <a:gd name="connsiteX157" fmla="*/ 1000125 w 4743450"/>
                <a:gd name="connsiteY157" fmla="*/ 3609975 h 4781550"/>
                <a:gd name="connsiteX158" fmla="*/ 990600 w 4743450"/>
                <a:gd name="connsiteY158" fmla="*/ 3495675 h 4781550"/>
                <a:gd name="connsiteX159" fmla="*/ 904875 w 4743450"/>
                <a:gd name="connsiteY159" fmla="*/ 3448050 h 4781550"/>
                <a:gd name="connsiteX160" fmla="*/ 876300 w 4743450"/>
                <a:gd name="connsiteY160" fmla="*/ 3400425 h 4781550"/>
                <a:gd name="connsiteX161" fmla="*/ 819150 w 4743450"/>
                <a:gd name="connsiteY161" fmla="*/ 3371850 h 4781550"/>
                <a:gd name="connsiteX162" fmla="*/ 838200 w 4743450"/>
                <a:gd name="connsiteY162" fmla="*/ 3295650 h 4781550"/>
                <a:gd name="connsiteX163" fmla="*/ 819150 w 4743450"/>
                <a:gd name="connsiteY163" fmla="*/ 3267075 h 4781550"/>
                <a:gd name="connsiteX164" fmla="*/ 771525 w 4743450"/>
                <a:gd name="connsiteY164" fmla="*/ 3276600 h 4781550"/>
                <a:gd name="connsiteX165" fmla="*/ 733425 w 4743450"/>
                <a:gd name="connsiteY165" fmla="*/ 3257550 h 4781550"/>
                <a:gd name="connsiteX166" fmla="*/ 733425 w 4743450"/>
                <a:gd name="connsiteY166" fmla="*/ 3219450 h 4781550"/>
                <a:gd name="connsiteX167" fmla="*/ 733425 w 4743450"/>
                <a:gd name="connsiteY167" fmla="*/ 3152775 h 4781550"/>
                <a:gd name="connsiteX168" fmla="*/ 733425 w 4743450"/>
                <a:gd name="connsiteY168" fmla="*/ 3152775 h 4781550"/>
                <a:gd name="connsiteX169" fmla="*/ 733425 w 4743450"/>
                <a:gd name="connsiteY169" fmla="*/ 3152775 h 4781550"/>
                <a:gd name="connsiteX170" fmla="*/ 762000 w 4743450"/>
                <a:gd name="connsiteY170" fmla="*/ 3086100 h 4781550"/>
                <a:gd name="connsiteX171" fmla="*/ 676275 w 4743450"/>
                <a:gd name="connsiteY171" fmla="*/ 3162300 h 4781550"/>
                <a:gd name="connsiteX172" fmla="*/ 638175 w 4743450"/>
                <a:gd name="connsiteY172" fmla="*/ 3143250 h 4781550"/>
                <a:gd name="connsiteX173" fmla="*/ 590550 w 4743450"/>
                <a:gd name="connsiteY173" fmla="*/ 3143250 h 4781550"/>
                <a:gd name="connsiteX174" fmla="*/ 552450 w 4743450"/>
                <a:gd name="connsiteY174" fmla="*/ 3143250 h 4781550"/>
                <a:gd name="connsiteX175" fmla="*/ 552450 w 4743450"/>
                <a:gd name="connsiteY175" fmla="*/ 3200400 h 4781550"/>
                <a:gd name="connsiteX176" fmla="*/ 514350 w 4743450"/>
                <a:gd name="connsiteY176" fmla="*/ 3124200 h 4781550"/>
                <a:gd name="connsiteX177" fmla="*/ 514350 w 4743450"/>
                <a:gd name="connsiteY177" fmla="*/ 3124200 h 4781550"/>
                <a:gd name="connsiteX178" fmla="*/ 495300 w 4743450"/>
                <a:gd name="connsiteY178" fmla="*/ 3048000 h 4781550"/>
                <a:gd name="connsiteX179" fmla="*/ 600075 w 4743450"/>
                <a:gd name="connsiteY179" fmla="*/ 3038475 h 4781550"/>
                <a:gd name="connsiteX180" fmla="*/ 561975 w 4743450"/>
                <a:gd name="connsiteY180" fmla="*/ 2886075 h 4781550"/>
                <a:gd name="connsiteX181" fmla="*/ 581025 w 4743450"/>
                <a:gd name="connsiteY181" fmla="*/ 2857500 h 4781550"/>
                <a:gd name="connsiteX182" fmla="*/ 581025 w 4743450"/>
                <a:gd name="connsiteY182" fmla="*/ 2743200 h 4781550"/>
                <a:gd name="connsiteX183" fmla="*/ 533400 w 4743450"/>
                <a:gd name="connsiteY183" fmla="*/ 2705100 h 4781550"/>
                <a:gd name="connsiteX184" fmla="*/ 457200 w 4743450"/>
                <a:gd name="connsiteY184" fmla="*/ 2724150 h 4781550"/>
                <a:gd name="connsiteX185" fmla="*/ 438150 w 4743450"/>
                <a:gd name="connsiteY185" fmla="*/ 2686050 h 4781550"/>
                <a:gd name="connsiteX186" fmla="*/ 485775 w 4743450"/>
                <a:gd name="connsiteY186" fmla="*/ 2647950 h 4781550"/>
                <a:gd name="connsiteX187" fmla="*/ 476250 w 4743450"/>
                <a:gd name="connsiteY187" fmla="*/ 2590800 h 4781550"/>
                <a:gd name="connsiteX188" fmla="*/ 552450 w 4743450"/>
                <a:gd name="connsiteY188" fmla="*/ 2600325 h 4781550"/>
                <a:gd name="connsiteX189" fmla="*/ 600075 w 4743450"/>
                <a:gd name="connsiteY189" fmla="*/ 2581275 h 4781550"/>
                <a:gd name="connsiteX190" fmla="*/ 676275 w 4743450"/>
                <a:gd name="connsiteY190" fmla="*/ 2609850 h 4781550"/>
                <a:gd name="connsiteX191" fmla="*/ 676275 w 4743450"/>
                <a:gd name="connsiteY191" fmla="*/ 2609850 h 4781550"/>
                <a:gd name="connsiteX192" fmla="*/ 666750 w 4743450"/>
                <a:gd name="connsiteY192" fmla="*/ 2495550 h 4781550"/>
                <a:gd name="connsiteX193" fmla="*/ 600075 w 4743450"/>
                <a:gd name="connsiteY193" fmla="*/ 2381250 h 4781550"/>
                <a:gd name="connsiteX194" fmla="*/ 609600 w 4743450"/>
                <a:gd name="connsiteY194" fmla="*/ 2352675 h 4781550"/>
                <a:gd name="connsiteX195" fmla="*/ 609600 w 4743450"/>
                <a:gd name="connsiteY195" fmla="*/ 2247900 h 4781550"/>
                <a:gd name="connsiteX196" fmla="*/ 514350 w 4743450"/>
                <a:gd name="connsiteY196" fmla="*/ 2247900 h 4781550"/>
                <a:gd name="connsiteX197" fmla="*/ 533400 w 4743450"/>
                <a:gd name="connsiteY197" fmla="*/ 2200275 h 4781550"/>
                <a:gd name="connsiteX198" fmla="*/ 476250 w 4743450"/>
                <a:gd name="connsiteY198" fmla="*/ 2171700 h 4781550"/>
                <a:gd name="connsiteX199" fmla="*/ 390525 w 4743450"/>
                <a:gd name="connsiteY199" fmla="*/ 2171700 h 4781550"/>
                <a:gd name="connsiteX200" fmla="*/ 400050 w 4743450"/>
                <a:gd name="connsiteY200" fmla="*/ 2105025 h 4781550"/>
                <a:gd name="connsiteX201" fmla="*/ 323850 w 4743450"/>
                <a:gd name="connsiteY201" fmla="*/ 2133600 h 4781550"/>
                <a:gd name="connsiteX202" fmla="*/ 342900 w 4743450"/>
                <a:gd name="connsiteY202" fmla="*/ 2209800 h 4781550"/>
                <a:gd name="connsiteX203" fmla="*/ 333375 w 4743450"/>
                <a:gd name="connsiteY203" fmla="*/ 2286000 h 4781550"/>
                <a:gd name="connsiteX204" fmla="*/ 171450 w 4743450"/>
                <a:gd name="connsiteY204" fmla="*/ 2295525 h 4781550"/>
                <a:gd name="connsiteX205" fmla="*/ 104775 w 4743450"/>
                <a:gd name="connsiteY205" fmla="*/ 2247900 h 4781550"/>
                <a:gd name="connsiteX206" fmla="*/ 104775 w 4743450"/>
                <a:gd name="connsiteY206" fmla="*/ 2133600 h 4781550"/>
                <a:gd name="connsiteX207" fmla="*/ 38100 w 4743450"/>
                <a:gd name="connsiteY207" fmla="*/ 2047875 h 4781550"/>
                <a:gd name="connsiteX208" fmla="*/ 38100 w 4743450"/>
                <a:gd name="connsiteY208" fmla="*/ 1924050 h 4781550"/>
                <a:gd name="connsiteX209" fmla="*/ 0 w 4743450"/>
                <a:gd name="connsiteY209" fmla="*/ 1924050 h 4781550"/>
                <a:gd name="connsiteX210" fmla="*/ 9525 w 4743450"/>
                <a:gd name="connsiteY210" fmla="*/ 1790700 h 4781550"/>
                <a:gd name="connsiteX211" fmla="*/ 9525 w 4743450"/>
                <a:gd name="connsiteY211" fmla="*/ 1743075 h 4781550"/>
                <a:gd name="connsiteX212" fmla="*/ 0 w 4743450"/>
                <a:gd name="connsiteY212" fmla="*/ 1724025 h 4781550"/>
                <a:gd name="connsiteX213" fmla="*/ 9525 w 4743450"/>
                <a:gd name="connsiteY213" fmla="*/ 1676400 h 4781550"/>
                <a:gd name="connsiteX214" fmla="*/ 28575 w 4743450"/>
                <a:gd name="connsiteY214" fmla="*/ 1666875 h 4781550"/>
                <a:gd name="connsiteX215" fmla="*/ 57150 w 4743450"/>
                <a:gd name="connsiteY215" fmla="*/ 1609725 h 4781550"/>
                <a:gd name="connsiteX216" fmla="*/ 76200 w 4743450"/>
                <a:gd name="connsiteY216" fmla="*/ 1552575 h 4781550"/>
                <a:gd name="connsiteX217" fmla="*/ 47625 w 4743450"/>
                <a:gd name="connsiteY217" fmla="*/ 1495425 h 4781550"/>
                <a:gd name="connsiteX218" fmla="*/ 47625 w 4743450"/>
                <a:gd name="connsiteY218" fmla="*/ 1438275 h 4781550"/>
                <a:gd name="connsiteX219" fmla="*/ 247650 w 4743450"/>
                <a:gd name="connsiteY219" fmla="*/ 1514475 h 4781550"/>
                <a:gd name="connsiteX220" fmla="*/ 361950 w 4743450"/>
                <a:gd name="connsiteY220" fmla="*/ 1704975 h 4781550"/>
                <a:gd name="connsiteX221" fmla="*/ 438150 w 4743450"/>
                <a:gd name="connsiteY221" fmla="*/ 1800225 h 4781550"/>
                <a:gd name="connsiteX222" fmla="*/ 523875 w 4743450"/>
                <a:gd name="connsiteY222" fmla="*/ 1866900 h 4781550"/>
                <a:gd name="connsiteX223" fmla="*/ 514350 w 4743450"/>
                <a:gd name="connsiteY223" fmla="*/ 1943100 h 4781550"/>
                <a:gd name="connsiteX224" fmla="*/ 590550 w 4743450"/>
                <a:gd name="connsiteY224" fmla="*/ 1943100 h 4781550"/>
                <a:gd name="connsiteX225" fmla="*/ 647700 w 4743450"/>
                <a:gd name="connsiteY225" fmla="*/ 1857375 h 4781550"/>
                <a:gd name="connsiteX226" fmla="*/ 657225 w 4743450"/>
                <a:gd name="connsiteY226" fmla="*/ 1609725 h 4781550"/>
                <a:gd name="connsiteX227" fmla="*/ 762000 w 4743450"/>
                <a:gd name="connsiteY227" fmla="*/ 1743075 h 4781550"/>
                <a:gd name="connsiteX228" fmla="*/ 742950 w 4743450"/>
                <a:gd name="connsiteY228" fmla="*/ 1562100 h 4781550"/>
                <a:gd name="connsiteX229" fmla="*/ 800100 w 4743450"/>
                <a:gd name="connsiteY229" fmla="*/ 1438275 h 4781550"/>
                <a:gd name="connsiteX230" fmla="*/ 800100 w 4743450"/>
                <a:gd name="connsiteY230" fmla="*/ 1314450 h 4781550"/>
                <a:gd name="connsiteX231" fmla="*/ 828675 w 4743450"/>
                <a:gd name="connsiteY231" fmla="*/ 1343025 h 4781550"/>
                <a:gd name="connsiteX232" fmla="*/ 847725 w 4743450"/>
                <a:gd name="connsiteY232" fmla="*/ 1181100 h 4781550"/>
                <a:gd name="connsiteX233" fmla="*/ 876300 w 4743450"/>
                <a:gd name="connsiteY233" fmla="*/ 1038225 h 4781550"/>
                <a:gd name="connsiteX234" fmla="*/ 952500 w 4743450"/>
                <a:gd name="connsiteY234" fmla="*/ 933450 h 4781550"/>
                <a:gd name="connsiteX235" fmla="*/ 1076325 w 4743450"/>
                <a:gd name="connsiteY235" fmla="*/ 885825 h 4781550"/>
                <a:gd name="connsiteX236" fmla="*/ 1114425 w 4743450"/>
                <a:gd name="connsiteY236" fmla="*/ 838200 h 4781550"/>
                <a:gd name="connsiteX0" fmla="*/ 1114425 w 4743450"/>
                <a:gd name="connsiteY0" fmla="*/ 838200 h 4781550"/>
                <a:gd name="connsiteX1" fmla="*/ 1190625 w 4743450"/>
                <a:gd name="connsiteY1" fmla="*/ 866775 h 4781550"/>
                <a:gd name="connsiteX2" fmla="*/ 1190625 w 4743450"/>
                <a:gd name="connsiteY2" fmla="*/ 866775 h 4781550"/>
                <a:gd name="connsiteX3" fmla="*/ 1276350 w 4743450"/>
                <a:gd name="connsiteY3" fmla="*/ 923925 h 4781550"/>
                <a:gd name="connsiteX4" fmla="*/ 1209675 w 4743450"/>
                <a:gd name="connsiteY4" fmla="*/ 1076325 h 4781550"/>
                <a:gd name="connsiteX5" fmla="*/ 1238250 w 4743450"/>
                <a:gd name="connsiteY5" fmla="*/ 1171575 h 4781550"/>
                <a:gd name="connsiteX6" fmla="*/ 1171575 w 4743450"/>
                <a:gd name="connsiteY6" fmla="*/ 1238250 h 4781550"/>
                <a:gd name="connsiteX7" fmla="*/ 1247775 w 4743450"/>
                <a:gd name="connsiteY7" fmla="*/ 1314450 h 4781550"/>
                <a:gd name="connsiteX8" fmla="*/ 1295400 w 4743450"/>
                <a:gd name="connsiteY8" fmla="*/ 1381125 h 4781550"/>
                <a:gd name="connsiteX9" fmla="*/ 1371600 w 4743450"/>
                <a:gd name="connsiteY9" fmla="*/ 1466850 h 4781550"/>
                <a:gd name="connsiteX10" fmla="*/ 1504950 w 4743450"/>
                <a:gd name="connsiteY10" fmla="*/ 1552575 h 4781550"/>
                <a:gd name="connsiteX11" fmla="*/ 1504950 w 4743450"/>
                <a:gd name="connsiteY11" fmla="*/ 1552575 h 4781550"/>
                <a:gd name="connsiteX12" fmla="*/ 1638300 w 4743450"/>
                <a:gd name="connsiteY12" fmla="*/ 1457325 h 4781550"/>
                <a:gd name="connsiteX13" fmla="*/ 1695450 w 4743450"/>
                <a:gd name="connsiteY13" fmla="*/ 1447800 h 4781550"/>
                <a:gd name="connsiteX14" fmla="*/ 1790700 w 4743450"/>
                <a:gd name="connsiteY14" fmla="*/ 1514475 h 4781550"/>
                <a:gd name="connsiteX15" fmla="*/ 1809750 w 4743450"/>
                <a:gd name="connsiteY15" fmla="*/ 1619250 h 4781550"/>
                <a:gd name="connsiteX16" fmla="*/ 1857375 w 4743450"/>
                <a:gd name="connsiteY16" fmla="*/ 1695450 h 4781550"/>
                <a:gd name="connsiteX17" fmla="*/ 1981200 w 4743450"/>
                <a:gd name="connsiteY17" fmla="*/ 1762125 h 4781550"/>
                <a:gd name="connsiteX18" fmla="*/ 2057400 w 4743450"/>
                <a:gd name="connsiteY18" fmla="*/ 1704975 h 4781550"/>
                <a:gd name="connsiteX19" fmla="*/ 2143125 w 4743450"/>
                <a:gd name="connsiteY19" fmla="*/ 1724025 h 4781550"/>
                <a:gd name="connsiteX20" fmla="*/ 2190750 w 4743450"/>
                <a:gd name="connsiteY20" fmla="*/ 1676400 h 4781550"/>
                <a:gd name="connsiteX21" fmla="*/ 2190750 w 4743450"/>
                <a:gd name="connsiteY21" fmla="*/ 1562100 h 4781550"/>
                <a:gd name="connsiteX22" fmla="*/ 2247900 w 4743450"/>
                <a:gd name="connsiteY22" fmla="*/ 1466850 h 4781550"/>
                <a:gd name="connsiteX23" fmla="*/ 2247900 w 4743450"/>
                <a:gd name="connsiteY23" fmla="*/ 1390650 h 4781550"/>
                <a:gd name="connsiteX24" fmla="*/ 2286000 w 4743450"/>
                <a:gd name="connsiteY24" fmla="*/ 1371600 h 4781550"/>
                <a:gd name="connsiteX25" fmla="*/ 2352675 w 4743450"/>
                <a:gd name="connsiteY25" fmla="*/ 1343025 h 4781550"/>
                <a:gd name="connsiteX26" fmla="*/ 2343150 w 4743450"/>
                <a:gd name="connsiteY26" fmla="*/ 1238250 h 4781550"/>
                <a:gd name="connsiteX27" fmla="*/ 2438400 w 4743450"/>
                <a:gd name="connsiteY27" fmla="*/ 1228725 h 4781550"/>
                <a:gd name="connsiteX28" fmla="*/ 2428875 w 4743450"/>
                <a:gd name="connsiteY28" fmla="*/ 1181100 h 4781550"/>
                <a:gd name="connsiteX29" fmla="*/ 2486025 w 4743450"/>
                <a:gd name="connsiteY29" fmla="*/ 1152525 h 4781550"/>
                <a:gd name="connsiteX30" fmla="*/ 2466975 w 4743450"/>
                <a:gd name="connsiteY30" fmla="*/ 1066800 h 4781550"/>
                <a:gd name="connsiteX31" fmla="*/ 2533650 w 4743450"/>
                <a:gd name="connsiteY31" fmla="*/ 1019175 h 4781550"/>
                <a:gd name="connsiteX32" fmla="*/ 2609850 w 4743450"/>
                <a:gd name="connsiteY32" fmla="*/ 857250 h 4781550"/>
                <a:gd name="connsiteX33" fmla="*/ 2628900 w 4743450"/>
                <a:gd name="connsiteY33" fmla="*/ 638175 h 4781550"/>
                <a:gd name="connsiteX34" fmla="*/ 2733675 w 4743450"/>
                <a:gd name="connsiteY34" fmla="*/ 485775 h 4781550"/>
                <a:gd name="connsiteX35" fmla="*/ 2733675 w 4743450"/>
                <a:gd name="connsiteY35" fmla="*/ 485775 h 4781550"/>
                <a:gd name="connsiteX36" fmla="*/ 2876550 w 4743450"/>
                <a:gd name="connsiteY36" fmla="*/ 333375 h 4781550"/>
                <a:gd name="connsiteX37" fmla="*/ 2895600 w 4743450"/>
                <a:gd name="connsiteY37" fmla="*/ 257175 h 4781550"/>
                <a:gd name="connsiteX38" fmla="*/ 2952750 w 4743450"/>
                <a:gd name="connsiteY38" fmla="*/ 190500 h 4781550"/>
                <a:gd name="connsiteX39" fmla="*/ 2952750 w 4743450"/>
                <a:gd name="connsiteY39" fmla="*/ 190500 h 4781550"/>
                <a:gd name="connsiteX40" fmla="*/ 3067050 w 4743450"/>
                <a:gd name="connsiteY40" fmla="*/ 0 h 4781550"/>
                <a:gd name="connsiteX41" fmla="*/ 2981325 w 4743450"/>
                <a:gd name="connsiteY41" fmla="*/ 923925 h 4781550"/>
                <a:gd name="connsiteX42" fmla="*/ 2971800 w 4743450"/>
                <a:gd name="connsiteY42" fmla="*/ 1171575 h 4781550"/>
                <a:gd name="connsiteX43" fmla="*/ 2933700 w 4743450"/>
                <a:gd name="connsiteY43" fmla="*/ 1314450 h 4781550"/>
                <a:gd name="connsiteX44" fmla="*/ 2981325 w 4743450"/>
                <a:gd name="connsiteY44" fmla="*/ 1362075 h 4781550"/>
                <a:gd name="connsiteX45" fmla="*/ 3028950 w 4743450"/>
                <a:gd name="connsiteY45" fmla="*/ 1352550 h 4781550"/>
                <a:gd name="connsiteX46" fmla="*/ 3009900 w 4743450"/>
                <a:gd name="connsiteY46" fmla="*/ 1514475 h 4781550"/>
                <a:gd name="connsiteX47" fmla="*/ 3009900 w 4743450"/>
                <a:gd name="connsiteY47" fmla="*/ 1514475 h 4781550"/>
                <a:gd name="connsiteX48" fmla="*/ 3019425 w 4743450"/>
                <a:gd name="connsiteY48" fmla="*/ 1657350 h 4781550"/>
                <a:gd name="connsiteX49" fmla="*/ 3057525 w 4743450"/>
                <a:gd name="connsiteY49" fmla="*/ 1638300 h 4781550"/>
                <a:gd name="connsiteX50" fmla="*/ 3038475 w 4743450"/>
                <a:gd name="connsiteY50" fmla="*/ 1743075 h 4781550"/>
                <a:gd name="connsiteX51" fmla="*/ 2990850 w 4743450"/>
                <a:gd name="connsiteY51" fmla="*/ 1800225 h 4781550"/>
                <a:gd name="connsiteX52" fmla="*/ 3057525 w 4743450"/>
                <a:gd name="connsiteY52" fmla="*/ 1847850 h 4781550"/>
                <a:gd name="connsiteX53" fmla="*/ 3114675 w 4743450"/>
                <a:gd name="connsiteY53" fmla="*/ 1847850 h 4781550"/>
                <a:gd name="connsiteX54" fmla="*/ 3133725 w 4743450"/>
                <a:gd name="connsiteY54" fmla="*/ 1952625 h 4781550"/>
                <a:gd name="connsiteX55" fmla="*/ 3171825 w 4743450"/>
                <a:gd name="connsiteY55" fmla="*/ 1971675 h 4781550"/>
                <a:gd name="connsiteX56" fmla="*/ 3200400 w 4743450"/>
                <a:gd name="connsiteY56" fmla="*/ 1971675 h 4781550"/>
                <a:gd name="connsiteX57" fmla="*/ 3209925 w 4743450"/>
                <a:gd name="connsiteY57" fmla="*/ 2009775 h 4781550"/>
                <a:gd name="connsiteX58" fmla="*/ 3143250 w 4743450"/>
                <a:gd name="connsiteY58" fmla="*/ 2085975 h 4781550"/>
                <a:gd name="connsiteX59" fmla="*/ 3114675 w 4743450"/>
                <a:gd name="connsiteY59" fmla="*/ 2152650 h 4781550"/>
                <a:gd name="connsiteX60" fmla="*/ 3162300 w 4743450"/>
                <a:gd name="connsiteY60" fmla="*/ 2181225 h 4781550"/>
                <a:gd name="connsiteX61" fmla="*/ 3162300 w 4743450"/>
                <a:gd name="connsiteY61" fmla="*/ 2286000 h 4781550"/>
                <a:gd name="connsiteX62" fmla="*/ 3209925 w 4743450"/>
                <a:gd name="connsiteY62" fmla="*/ 2305050 h 4781550"/>
                <a:gd name="connsiteX63" fmla="*/ 3248025 w 4743450"/>
                <a:gd name="connsiteY63" fmla="*/ 2305050 h 4781550"/>
                <a:gd name="connsiteX64" fmla="*/ 3314700 w 4743450"/>
                <a:gd name="connsiteY64" fmla="*/ 2390775 h 4781550"/>
                <a:gd name="connsiteX65" fmla="*/ 3381375 w 4743450"/>
                <a:gd name="connsiteY65" fmla="*/ 2390775 h 4781550"/>
                <a:gd name="connsiteX66" fmla="*/ 3457575 w 4743450"/>
                <a:gd name="connsiteY66" fmla="*/ 2457450 h 4781550"/>
                <a:gd name="connsiteX67" fmla="*/ 3552825 w 4743450"/>
                <a:gd name="connsiteY67" fmla="*/ 2457450 h 4781550"/>
                <a:gd name="connsiteX68" fmla="*/ 3571875 w 4743450"/>
                <a:gd name="connsiteY68" fmla="*/ 2390775 h 4781550"/>
                <a:gd name="connsiteX69" fmla="*/ 3571875 w 4743450"/>
                <a:gd name="connsiteY69" fmla="*/ 2333625 h 4781550"/>
                <a:gd name="connsiteX70" fmla="*/ 3648075 w 4743450"/>
                <a:gd name="connsiteY70" fmla="*/ 2286000 h 4781550"/>
                <a:gd name="connsiteX71" fmla="*/ 3724275 w 4743450"/>
                <a:gd name="connsiteY71" fmla="*/ 2266950 h 4781550"/>
                <a:gd name="connsiteX72" fmla="*/ 3810000 w 4743450"/>
                <a:gd name="connsiteY72" fmla="*/ 2276475 h 4781550"/>
                <a:gd name="connsiteX73" fmla="*/ 3867150 w 4743450"/>
                <a:gd name="connsiteY73" fmla="*/ 2333625 h 4781550"/>
                <a:gd name="connsiteX74" fmla="*/ 3924300 w 4743450"/>
                <a:gd name="connsiteY74" fmla="*/ 2381250 h 4781550"/>
                <a:gd name="connsiteX75" fmla="*/ 3990975 w 4743450"/>
                <a:gd name="connsiteY75" fmla="*/ 2400300 h 4781550"/>
                <a:gd name="connsiteX76" fmla="*/ 4010025 w 4743450"/>
                <a:gd name="connsiteY76" fmla="*/ 2286000 h 4781550"/>
                <a:gd name="connsiteX77" fmla="*/ 4029075 w 4743450"/>
                <a:gd name="connsiteY77" fmla="*/ 2257425 h 4781550"/>
                <a:gd name="connsiteX78" fmla="*/ 4067175 w 4743450"/>
                <a:gd name="connsiteY78" fmla="*/ 2257425 h 4781550"/>
                <a:gd name="connsiteX79" fmla="*/ 4095750 w 4743450"/>
                <a:gd name="connsiteY79" fmla="*/ 2324100 h 4781550"/>
                <a:gd name="connsiteX80" fmla="*/ 4124325 w 4743450"/>
                <a:gd name="connsiteY80" fmla="*/ 2381250 h 4781550"/>
                <a:gd name="connsiteX81" fmla="*/ 4257675 w 4743450"/>
                <a:gd name="connsiteY81" fmla="*/ 2409825 h 4781550"/>
                <a:gd name="connsiteX82" fmla="*/ 4305300 w 4743450"/>
                <a:gd name="connsiteY82" fmla="*/ 2447925 h 4781550"/>
                <a:gd name="connsiteX83" fmla="*/ 4381500 w 4743450"/>
                <a:gd name="connsiteY83" fmla="*/ 2466975 h 4781550"/>
                <a:gd name="connsiteX84" fmla="*/ 4448175 w 4743450"/>
                <a:gd name="connsiteY84" fmla="*/ 2552700 h 4781550"/>
                <a:gd name="connsiteX85" fmla="*/ 4629150 w 4743450"/>
                <a:gd name="connsiteY85" fmla="*/ 2695575 h 4781550"/>
                <a:gd name="connsiteX86" fmla="*/ 4724400 w 4743450"/>
                <a:gd name="connsiteY86" fmla="*/ 2762250 h 4781550"/>
                <a:gd name="connsiteX87" fmla="*/ 4743450 w 4743450"/>
                <a:gd name="connsiteY87" fmla="*/ 2838450 h 4781550"/>
                <a:gd name="connsiteX88" fmla="*/ 4705350 w 4743450"/>
                <a:gd name="connsiteY88" fmla="*/ 2990850 h 4781550"/>
                <a:gd name="connsiteX89" fmla="*/ 4676775 w 4743450"/>
                <a:gd name="connsiteY89" fmla="*/ 3133725 h 4781550"/>
                <a:gd name="connsiteX90" fmla="*/ 4600575 w 4743450"/>
                <a:gd name="connsiteY90" fmla="*/ 3095625 h 4781550"/>
                <a:gd name="connsiteX91" fmla="*/ 4514850 w 4743450"/>
                <a:gd name="connsiteY91" fmla="*/ 3124200 h 4781550"/>
                <a:gd name="connsiteX92" fmla="*/ 4514850 w 4743450"/>
                <a:gd name="connsiteY92" fmla="*/ 3171825 h 4781550"/>
                <a:gd name="connsiteX93" fmla="*/ 4438650 w 4743450"/>
                <a:gd name="connsiteY93" fmla="*/ 3162300 h 4781550"/>
                <a:gd name="connsiteX94" fmla="*/ 4391025 w 4743450"/>
                <a:gd name="connsiteY94" fmla="*/ 3190875 h 4781550"/>
                <a:gd name="connsiteX95" fmla="*/ 4381500 w 4743450"/>
                <a:gd name="connsiteY95" fmla="*/ 3295650 h 4781550"/>
                <a:gd name="connsiteX96" fmla="*/ 4352925 w 4743450"/>
                <a:gd name="connsiteY96" fmla="*/ 3400425 h 4781550"/>
                <a:gd name="connsiteX97" fmla="*/ 4305300 w 4743450"/>
                <a:gd name="connsiteY97" fmla="*/ 3381375 h 4781550"/>
                <a:gd name="connsiteX98" fmla="*/ 4286250 w 4743450"/>
                <a:gd name="connsiteY98" fmla="*/ 3495675 h 4781550"/>
                <a:gd name="connsiteX99" fmla="*/ 4305300 w 4743450"/>
                <a:gd name="connsiteY99" fmla="*/ 3543300 h 4781550"/>
                <a:gd name="connsiteX100" fmla="*/ 4229100 w 4743450"/>
                <a:gd name="connsiteY100" fmla="*/ 3590925 h 4781550"/>
                <a:gd name="connsiteX101" fmla="*/ 4171950 w 4743450"/>
                <a:gd name="connsiteY101" fmla="*/ 3686175 h 4781550"/>
                <a:gd name="connsiteX102" fmla="*/ 4010025 w 4743450"/>
                <a:gd name="connsiteY102" fmla="*/ 3762375 h 4781550"/>
                <a:gd name="connsiteX103" fmla="*/ 4019550 w 4743450"/>
                <a:gd name="connsiteY103" fmla="*/ 3781425 h 4781550"/>
                <a:gd name="connsiteX104" fmla="*/ 3981450 w 4743450"/>
                <a:gd name="connsiteY104" fmla="*/ 3800475 h 4781550"/>
                <a:gd name="connsiteX105" fmla="*/ 3971925 w 4743450"/>
                <a:gd name="connsiteY105" fmla="*/ 3857625 h 4781550"/>
                <a:gd name="connsiteX106" fmla="*/ 3905250 w 4743450"/>
                <a:gd name="connsiteY106" fmla="*/ 3933825 h 4781550"/>
                <a:gd name="connsiteX107" fmla="*/ 3835603 w 4743450"/>
                <a:gd name="connsiteY107" fmla="*/ 3963848 h 4781550"/>
                <a:gd name="connsiteX108" fmla="*/ 3790950 w 4743450"/>
                <a:gd name="connsiteY108" fmla="*/ 4029075 h 4781550"/>
                <a:gd name="connsiteX109" fmla="*/ 3771900 w 4743450"/>
                <a:gd name="connsiteY109" fmla="*/ 4057650 h 4781550"/>
                <a:gd name="connsiteX110" fmla="*/ 3848100 w 4743450"/>
                <a:gd name="connsiteY110" fmla="*/ 4162425 h 4781550"/>
                <a:gd name="connsiteX111" fmla="*/ 3800475 w 4743450"/>
                <a:gd name="connsiteY111" fmla="*/ 4200525 h 4781550"/>
                <a:gd name="connsiteX112" fmla="*/ 3743325 w 4743450"/>
                <a:gd name="connsiteY112" fmla="*/ 4200525 h 4781550"/>
                <a:gd name="connsiteX113" fmla="*/ 3692042 w 4743450"/>
                <a:gd name="connsiteY113" fmla="*/ 4178504 h 4781550"/>
                <a:gd name="connsiteX114" fmla="*/ 3618891 w 4743450"/>
                <a:gd name="connsiteY114" fmla="*/ 4160215 h 4781550"/>
                <a:gd name="connsiteX115" fmla="*/ 3571875 w 4743450"/>
                <a:gd name="connsiteY115" fmla="*/ 4105275 h 4781550"/>
                <a:gd name="connsiteX116" fmla="*/ 3495675 w 4743450"/>
                <a:gd name="connsiteY116" fmla="*/ 4086225 h 4781550"/>
                <a:gd name="connsiteX117" fmla="*/ 3448050 w 4743450"/>
                <a:gd name="connsiteY117" fmla="*/ 4067175 h 4781550"/>
                <a:gd name="connsiteX118" fmla="*/ 3400425 w 4743450"/>
                <a:gd name="connsiteY118" fmla="*/ 4105275 h 4781550"/>
                <a:gd name="connsiteX119" fmla="*/ 3362325 w 4743450"/>
                <a:gd name="connsiteY119" fmla="*/ 4124325 h 4781550"/>
                <a:gd name="connsiteX120" fmla="*/ 3371850 w 4743450"/>
                <a:gd name="connsiteY120" fmla="*/ 4210050 h 4781550"/>
                <a:gd name="connsiteX121" fmla="*/ 3371850 w 4743450"/>
                <a:gd name="connsiteY121" fmla="*/ 4210050 h 4781550"/>
                <a:gd name="connsiteX122" fmla="*/ 3248025 w 4743450"/>
                <a:gd name="connsiteY122" fmla="*/ 4229100 h 4781550"/>
                <a:gd name="connsiteX123" fmla="*/ 3248025 w 4743450"/>
                <a:gd name="connsiteY123" fmla="*/ 4295775 h 4781550"/>
                <a:gd name="connsiteX124" fmla="*/ 2752725 w 4743450"/>
                <a:gd name="connsiteY124" fmla="*/ 4305300 h 4781550"/>
                <a:gd name="connsiteX125" fmla="*/ 2886075 w 4743450"/>
                <a:gd name="connsiteY125" fmla="*/ 4476750 h 4781550"/>
                <a:gd name="connsiteX126" fmla="*/ 2505075 w 4743450"/>
                <a:gd name="connsiteY126" fmla="*/ 4505325 h 4781550"/>
                <a:gd name="connsiteX127" fmla="*/ 2486025 w 4743450"/>
                <a:gd name="connsiteY127" fmla="*/ 4638675 h 4781550"/>
                <a:gd name="connsiteX128" fmla="*/ 2533650 w 4743450"/>
                <a:gd name="connsiteY128" fmla="*/ 4781550 h 4781550"/>
                <a:gd name="connsiteX129" fmla="*/ 2486025 w 4743450"/>
                <a:gd name="connsiteY129" fmla="*/ 4781550 h 4781550"/>
                <a:gd name="connsiteX130" fmla="*/ 2371725 w 4743450"/>
                <a:gd name="connsiteY130" fmla="*/ 4772025 h 4781550"/>
                <a:gd name="connsiteX131" fmla="*/ 2276475 w 4743450"/>
                <a:gd name="connsiteY131" fmla="*/ 4686300 h 4781550"/>
                <a:gd name="connsiteX132" fmla="*/ 2181225 w 4743450"/>
                <a:gd name="connsiteY132" fmla="*/ 4676775 h 4781550"/>
                <a:gd name="connsiteX133" fmla="*/ 2105025 w 4743450"/>
                <a:gd name="connsiteY133" fmla="*/ 4533900 h 4781550"/>
                <a:gd name="connsiteX134" fmla="*/ 1971675 w 4743450"/>
                <a:gd name="connsiteY134" fmla="*/ 4476750 h 4781550"/>
                <a:gd name="connsiteX135" fmla="*/ 1771650 w 4743450"/>
                <a:gd name="connsiteY135" fmla="*/ 4400550 h 4781550"/>
                <a:gd name="connsiteX136" fmla="*/ 1724025 w 4743450"/>
                <a:gd name="connsiteY136" fmla="*/ 4257675 h 4781550"/>
                <a:gd name="connsiteX137" fmla="*/ 1695450 w 4743450"/>
                <a:gd name="connsiteY137" fmla="*/ 4210050 h 4781550"/>
                <a:gd name="connsiteX138" fmla="*/ 1676400 w 4743450"/>
                <a:gd name="connsiteY138" fmla="*/ 4029075 h 4781550"/>
                <a:gd name="connsiteX139" fmla="*/ 1600200 w 4743450"/>
                <a:gd name="connsiteY139" fmla="*/ 3952875 h 4781550"/>
                <a:gd name="connsiteX140" fmla="*/ 1600200 w 4743450"/>
                <a:gd name="connsiteY140" fmla="*/ 3838575 h 4781550"/>
                <a:gd name="connsiteX141" fmla="*/ 1600200 w 4743450"/>
                <a:gd name="connsiteY141" fmla="*/ 3838575 h 4781550"/>
                <a:gd name="connsiteX142" fmla="*/ 1590675 w 4743450"/>
                <a:gd name="connsiteY142" fmla="*/ 3790950 h 4781550"/>
                <a:gd name="connsiteX143" fmla="*/ 1438275 w 4743450"/>
                <a:gd name="connsiteY143" fmla="*/ 3810000 h 4781550"/>
                <a:gd name="connsiteX144" fmla="*/ 1438275 w 4743450"/>
                <a:gd name="connsiteY144" fmla="*/ 3695700 h 4781550"/>
                <a:gd name="connsiteX145" fmla="*/ 1266825 w 4743450"/>
                <a:gd name="connsiteY145" fmla="*/ 3714750 h 4781550"/>
                <a:gd name="connsiteX146" fmla="*/ 1304925 w 4743450"/>
                <a:gd name="connsiteY146" fmla="*/ 3771900 h 4781550"/>
                <a:gd name="connsiteX147" fmla="*/ 1238250 w 4743450"/>
                <a:gd name="connsiteY147" fmla="*/ 3790950 h 4781550"/>
                <a:gd name="connsiteX148" fmla="*/ 1257300 w 4743450"/>
                <a:gd name="connsiteY148" fmla="*/ 3829050 h 4781550"/>
                <a:gd name="connsiteX149" fmla="*/ 1000125 w 4743450"/>
                <a:gd name="connsiteY149" fmla="*/ 3838575 h 4781550"/>
                <a:gd name="connsiteX150" fmla="*/ 990600 w 4743450"/>
                <a:gd name="connsiteY150" fmla="*/ 3743325 h 4781550"/>
                <a:gd name="connsiteX151" fmla="*/ 1000125 w 4743450"/>
                <a:gd name="connsiteY151" fmla="*/ 3676650 h 4781550"/>
                <a:gd name="connsiteX152" fmla="*/ 1085850 w 4743450"/>
                <a:gd name="connsiteY152" fmla="*/ 3695700 h 4781550"/>
                <a:gd name="connsiteX153" fmla="*/ 1057275 w 4743450"/>
                <a:gd name="connsiteY153" fmla="*/ 3657600 h 4781550"/>
                <a:gd name="connsiteX154" fmla="*/ 1095375 w 4743450"/>
                <a:gd name="connsiteY154" fmla="*/ 3638550 h 4781550"/>
                <a:gd name="connsiteX155" fmla="*/ 1095375 w 4743450"/>
                <a:gd name="connsiteY155" fmla="*/ 3638550 h 4781550"/>
                <a:gd name="connsiteX156" fmla="*/ 1095375 w 4743450"/>
                <a:gd name="connsiteY156" fmla="*/ 3638550 h 4781550"/>
                <a:gd name="connsiteX157" fmla="*/ 1000125 w 4743450"/>
                <a:gd name="connsiteY157" fmla="*/ 3609975 h 4781550"/>
                <a:gd name="connsiteX158" fmla="*/ 990600 w 4743450"/>
                <a:gd name="connsiteY158" fmla="*/ 3495675 h 4781550"/>
                <a:gd name="connsiteX159" fmla="*/ 904875 w 4743450"/>
                <a:gd name="connsiteY159" fmla="*/ 3448050 h 4781550"/>
                <a:gd name="connsiteX160" fmla="*/ 876300 w 4743450"/>
                <a:gd name="connsiteY160" fmla="*/ 3400425 h 4781550"/>
                <a:gd name="connsiteX161" fmla="*/ 819150 w 4743450"/>
                <a:gd name="connsiteY161" fmla="*/ 3371850 h 4781550"/>
                <a:gd name="connsiteX162" fmla="*/ 838200 w 4743450"/>
                <a:gd name="connsiteY162" fmla="*/ 3295650 h 4781550"/>
                <a:gd name="connsiteX163" fmla="*/ 819150 w 4743450"/>
                <a:gd name="connsiteY163" fmla="*/ 3267075 h 4781550"/>
                <a:gd name="connsiteX164" fmla="*/ 771525 w 4743450"/>
                <a:gd name="connsiteY164" fmla="*/ 3276600 h 4781550"/>
                <a:gd name="connsiteX165" fmla="*/ 733425 w 4743450"/>
                <a:gd name="connsiteY165" fmla="*/ 3257550 h 4781550"/>
                <a:gd name="connsiteX166" fmla="*/ 733425 w 4743450"/>
                <a:gd name="connsiteY166" fmla="*/ 3219450 h 4781550"/>
                <a:gd name="connsiteX167" fmla="*/ 733425 w 4743450"/>
                <a:gd name="connsiteY167" fmla="*/ 3152775 h 4781550"/>
                <a:gd name="connsiteX168" fmla="*/ 733425 w 4743450"/>
                <a:gd name="connsiteY168" fmla="*/ 3152775 h 4781550"/>
                <a:gd name="connsiteX169" fmla="*/ 733425 w 4743450"/>
                <a:gd name="connsiteY169" fmla="*/ 3152775 h 4781550"/>
                <a:gd name="connsiteX170" fmla="*/ 762000 w 4743450"/>
                <a:gd name="connsiteY170" fmla="*/ 3086100 h 4781550"/>
                <a:gd name="connsiteX171" fmla="*/ 676275 w 4743450"/>
                <a:gd name="connsiteY171" fmla="*/ 3162300 h 4781550"/>
                <a:gd name="connsiteX172" fmla="*/ 638175 w 4743450"/>
                <a:gd name="connsiteY172" fmla="*/ 3143250 h 4781550"/>
                <a:gd name="connsiteX173" fmla="*/ 590550 w 4743450"/>
                <a:gd name="connsiteY173" fmla="*/ 3143250 h 4781550"/>
                <a:gd name="connsiteX174" fmla="*/ 552450 w 4743450"/>
                <a:gd name="connsiteY174" fmla="*/ 3143250 h 4781550"/>
                <a:gd name="connsiteX175" fmla="*/ 552450 w 4743450"/>
                <a:gd name="connsiteY175" fmla="*/ 3200400 h 4781550"/>
                <a:gd name="connsiteX176" fmla="*/ 514350 w 4743450"/>
                <a:gd name="connsiteY176" fmla="*/ 3124200 h 4781550"/>
                <a:gd name="connsiteX177" fmla="*/ 514350 w 4743450"/>
                <a:gd name="connsiteY177" fmla="*/ 3124200 h 4781550"/>
                <a:gd name="connsiteX178" fmla="*/ 495300 w 4743450"/>
                <a:gd name="connsiteY178" fmla="*/ 3048000 h 4781550"/>
                <a:gd name="connsiteX179" fmla="*/ 600075 w 4743450"/>
                <a:gd name="connsiteY179" fmla="*/ 3038475 h 4781550"/>
                <a:gd name="connsiteX180" fmla="*/ 561975 w 4743450"/>
                <a:gd name="connsiteY180" fmla="*/ 2886075 h 4781550"/>
                <a:gd name="connsiteX181" fmla="*/ 581025 w 4743450"/>
                <a:gd name="connsiteY181" fmla="*/ 2857500 h 4781550"/>
                <a:gd name="connsiteX182" fmla="*/ 581025 w 4743450"/>
                <a:gd name="connsiteY182" fmla="*/ 2743200 h 4781550"/>
                <a:gd name="connsiteX183" fmla="*/ 533400 w 4743450"/>
                <a:gd name="connsiteY183" fmla="*/ 2705100 h 4781550"/>
                <a:gd name="connsiteX184" fmla="*/ 457200 w 4743450"/>
                <a:gd name="connsiteY184" fmla="*/ 2724150 h 4781550"/>
                <a:gd name="connsiteX185" fmla="*/ 438150 w 4743450"/>
                <a:gd name="connsiteY185" fmla="*/ 2686050 h 4781550"/>
                <a:gd name="connsiteX186" fmla="*/ 485775 w 4743450"/>
                <a:gd name="connsiteY186" fmla="*/ 2647950 h 4781550"/>
                <a:gd name="connsiteX187" fmla="*/ 476250 w 4743450"/>
                <a:gd name="connsiteY187" fmla="*/ 2590800 h 4781550"/>
                <a:gd name="connsiteX188" fmla="*/ 552450 w 4743450"/>
                <a:gd name="connsiteY188" fmla="*/ 2600325 h 4781550"/>
                <a:gd name="connsiteX189" fmla="*/ 600075 w 4743450"/>
                <a:gd name="connsiteY189" fmla="*/ 2581275 h 4781550"/>
                <a:gd name="connsiteX190" fmla="*/ 676275 w 4743450"/>
                <a:gd name="connsiteY190" fmla="*/ 2609850 h 4781550"/>
                <a:gd name="connsiteX191" fmla="*/ 676275 w 4743450"/>
                <a:gd name="connsiteY191" fmla="*/ 2609850 h 4781550"/>
                <a:gd name="connsiteX192" fmla="*/ 666750 w 4743450"/>
                <a:gd name="connsiteY192" fmla="*/ 2495550 h 4781550"/>
                <a:gd name="connsiteX193" fmla="*/ 600075 w 4743450"/>
                <a:gd name="connsiteY193" fmla="*/ 2381250 h 4781550"/>
                <a:gd name="connsiteX194" fmla="*/ 609600 w 4743450"/>
                <a:gd name="connsiteY194" fmla="*/ 2352675 h 4781550"/>
                <a:gd name="connsiteX195" fmla="*/ 609600 w 4743450"/>
                <a:gd name="connsiteY195" fmla="*/ 2247900 h 4781550"/>
                <a:gd name="connsiteX196" fmla="*/ 514350 w 4743450"/>
                <a:gd name="connsiteY196" fmla="*/ 2247900 h 4781550"/>
                <a:gd name="connsiteX197" fmla="*/ 533400 w 4743450"/>
                <a:gd name="connsiteY197" fmla="*/ 2200275 h 4781550"/>
                <a:gd name="connsiteX198" fmla="*/ 476250 w 4743450"/>
                <a:gd name="connsiteY198" fmla="*/ 2171700 h 4781550"/>
                <a:gd name="connsiteX199" fmla="*/ 390525 w 4743450"/>
                <a:gd name="connsiteY199" fmla="*/ 2171700 h 4781550"/>
                <a:gd name="connsiteX200" fmla="*/ 400050 w 4743450"/>
                <a:gd name="connsiteY200" fmla="*/ 2105025 h 4781550"/>
                <a:gd name="connsiteX201" fmla="*/ 323850 w 4743450"/>
                <a:gd name="connsiteY201" fmla="*/ 2133600 h 4781550"/>
                <a:gd name="connsiteX202" fmla="*/ 342900 w 4743450"/>
                <a:gd name="connsiteY202" fmla="*/ 2209800 h 4781550"/>
                <a:gd name="connsiteX203" fmla="*/ 333375 w 4743450"/>
                <a:gd name="connsiteY203" fmla="*/ 2286000 h 4781550"/>
                <a:gd name="connsiteX204" fmla="*/ 171450 w 4743450"/>
                <a:gd name="connsiteY204" fmla="*/ 2295525 h 4781550"/>
                <a:gd name="connsiteX205" fmla="*/ 104775 w 4743450"/>
                <a:gd name="connsiteY205" fmla="*/ 2247900 h 4781550"/>
                <a:gd name="connsiteX206" fmla="*/ 104775 w 4743450"/>
                <a:gd name="connsiteY206" fmla="*/ 2133600 h 4781550"/>
                <a:gd name="connsiteX207" fmla="*/ 38100 w 4743450"/>
                <a:gd name="connsiteY207" fmla="*/ 2047875 h 4781550"/>
                <a:gd name="connsiteX208" fmla="*/ 38100 w 4743450"/>
                <a:gd name="connsiteY208" fmla="*/ 1924050 h 4781550"/>
                <a:gd name="connsiteX209" fmla="*/ 0 w 4743450"/>
                <a:gd name="connsiteY209" fmla="*/ 1924050 h 4781550"/>
                <a:gd name="connsiteX210" fmla="*/ 9525 w 4743450"/>
                <a:gd name="connsiteY210" fmla="*/ 1790700 h 4781550"/>
                <a:gd name="connsiteX211" fmla="*/ 9525 w 4743450"/>
                <a:gd name="connsiteY211" fmla="*/ 1743075 h 4781550"/>
                <a:gd name="connsiteX212" fmla="*/ 0 w 4743450"/>
                <a:gd name="connsiteY212" fmla="*/ 1724025 h 4781550"/>
                <a:gd name="connsiteX213" fmla="*/ 9525 w 4743450"/>
                <a:gd name="connsiteY213" fmla="*/ 1676400 h 4781550"/>
                <a:gd name="connsiteX214" fmla="*/ 28575 w 4743450"/>
                <a:gd name="connsiteY214" fmla="*/ 1666875 h 4781550"/>
                <a:gd name="connsiteX215" fmla="*/ 57150 w 4743450"/>
                <a:gd name="connsiteY215" fmla="*/ 1609725 h 4781550"/>
                <a:gd name="connsiteX216" fmla="*/ 76200 w 4743450"/>
                <a:gd name="connsiteY216" fmla="*/ 1552575 h 4781550"/>
                <a:gd name="connsiteX217" fmla="*/ 47625 w 4743450"/>
                <a:gd name="connsiteY217" fmla="*/ 1495425 h 4781550"/>
                <a:gd name="connsiteX218" fmla="*/ 47625 w 4743450"/>
                <a:gd name="connsiteY218" fmla="*/ 1438275 h 4781550"/>
                <a:gd name="connsiteX219" fmla="*/ 247650 w 4743450"/>
                <a:gd name="connsiteY219" fmla="*/ 1514475 h 4781550"/>
                <a:gd name="connsiteX220" fmla="*/ 361950 w 4743450"/>
                <a:gd name="connsiteY220" fmla="*/ 1704975 h 4781550"/>
                <a:gd name="connsiteX221" fmla="*/ 438150 w 4743450"/>
                <a:gd name="connsiteY221" fmla="*/ 1800225 h 4781550"/>
                <a:gd name="connsiteX222" fmla="*/ 523875 w 4743450"/>
                <a:gd name="connsiteY222" fmla="*/ 1866900 h 4781550"/>
                <a:gd name="connsiteX223" fmla="*/ 514350 w 4743450"/>
                <a:gd name="connsiteY223" fmla="*/ 1943100 h 4781550"/>
                <a:gd name="connsiteX224" fmla="*/ 590550 w 4743450"/>
                <a:gd name="connsiteY224" fmla="*/ 1943100 h 4781550"/>
                <a:gd name="connsiteX225" fmla="*/ 647700 w 4743450"/>
                <a:gd name="connsiteY225" fmla="*/ 1857375 h 4781550"/>
                <a:gd name="connsiteX226" fmla="*/ 657225 w 4743450"/>
                <a:gd name="connsiteY226" fmla="*/ 1609725 h 4781550"/>
                <a:gd name="connsiteX227" fmla="*/ 762000 w 4743450"/>
                <a:gd name="connsiteY227" fmla="*/ 1743075 h 4781550"/>
                <a:gd name="connsiteX228" fmla="*/ 742950 w 4743450"/>
                <a:gd name="connsiteY228" fmla="*/ 1562100 h 4781550"/>
                <a:gd name="connsiteX229" fmla="*/ 800100 w 4743450"/>
                <a:gd name="connsiteY229" fmla="*/ 1438275 h 4781550"/>
                <a:gd name="connsiteX230" fmla="*/ 800100 w 4743450"/>
                <a:gd name="connsiteY230" fmla="*/ 1314450 h 4781550"/>
                <a:gd name="connsiteX231" fmla="*/ 828675 w 4743450"/>
                <a:gd name="connsiteY231" fmla="*/ 1343025 h 4781550"/>
                <a:gd name="connsiteX232" fmla="*/ 847725 w 4743450"/>
                <a:gd name="connsiteY232" fmla="*/ 1181100 h 4781550"/>
                <a:gd name="connsiteX233" fmla="*/ 876300 w 4743450"/>
                <a:gd name="connsiteY233" fmla="*/ 1038225 h 4781550"/>
                <a:gd name="connsiteX234" fmla="*/ 952500 w 4743450"/>
                <a:gd name="connsiteY234" fmla="*/ 933450 h 4781550"/>
                <a:gd name="connsiteX235" fmla="*/ 1076325 w 4743450"/>
                <a:gd name="connsiteY235" fmla="*/ 885825 h 4781550"/>
                <a:gd name="connsiteX236" fmla="*/ 1114425 w 4743450"/>
                <a:gd name="connsiteY236" fmla="*/ 838200 h 4781550"/>
                <a:gd name="connsiteX0" fmla="*/ 1114425 w 4743450"/>
                <a:gd name="connsiteY0" fmla="*/ 838200 h 4781550"/>
                <a:gd name="connsiteX1" fmla="*/ 1190625 w 4743450"/>
                <a:gd name="connsiteY1" fmla="*/ 866775 h 4781550"/>
                <a:gd name="connsiteX2" fmla="*/ 1190625 w 4743450"/>
                <a:gd name="connsiteY2" fmla="*/ 866775 h 4781550"/>
                <a:gd name="connsiteX3" fmla="*/ 1276350 w 4743450"/>
                <a:gd name="connsiteY3" fmla="*/ 923925 h 4781550"/>
                <a:gd name="connsiteX4" fmla="*/ 1209675 w 4743450"/>
                <a:gd name="connsiteY4" fmla="*/ 1076325 h 4781550"/>
                <a:gd name="connsiteX5" fmla="*/ 1238250 w 4743450"/>
                <a:gd name="connsiteY5" fmla="*/ 1171575 h 4781550"/>
                <a:gd name="connsiteX6" fmla="*/ 1171575 w 4743450"/>
                <a:gd name="connsiteY6" fmla="*/ 1238250 h 4781550"/>
                <a:gd name="connsiteX7" fmla="*/ 1247775 w 4743450"/>
                <a:gd name="connsiteY7" fmla="*/ 1314450 h 4781550"/>
                <a:gd name="connsiteX8" fmla="*/ 1295400 w 4743450"/>
                <a:gd name="connsiteY8" fmla="*/ 1381125 h 4781550"/>
                <a:gd name="connsiteX9" fmla="*/ 1371600 w 4743450"/>
                <a:gd name="connsiteY9" fmla="*/ 1466850 h 4781550"/>
                <a:gd name="connsiteX10" fmla="*/ 1504950 w 4743450"/>
                <a:gd name="connsiteY10" fmla="*/ 1552575 h 4781550"/>
                <a:gd name="connsiteX11" fmla="*/ 1504950 w 4743450"/>
                <a:gd name="connsiteY11" fmla="*/ 1552575 h 4781550"/>
                <a:gd name="connsiteX12" fmla="*/ 1638300 w 4743450"/>
                <a:gd name="connsiteY12" fmla="*/ 1457325 h 4781550"/>
                <a:gd name="connsiteX13" fmla="*/ 1695450 w 4743450"/>
                <a:gd name="connsiteY13" fmla="*/ 1447800 h 4781550"/>
                <a:gd name="connsiteX14" fmla="*/ 1790700 w 4743450"/>
                <a:gd name="connsiteY14" fmla="*/ 1514475 h 4781550"/>
                <a:gd name="connsiteX15" fmla="*/ 1809750 w 4743450"/>
                <a:gd name="connsiteY15" fmla="*/ 1619250 h 4781550"/>
                <a:gd name="connsiteX16" fmla="*/ 1857375 w 4743450"/>
                <a:gd name="connsiteY16" fmla="*/ 1695450 h 4781550"/>
                <a:gd name="connsiteX17" fmla="*/ 1981200 w 4743450"/>
                <a:gd name="connsiteY17" fmla="*/ 1762125 h 4781550"/>
                <a:gd name="connsiteX18" fmla="*/ 2057400 w 4743450"/>
                <a:gd name="connsiteY18" fmla="*/ 1704975 h 4781550"/>
                <a:gd name="connsiteX19" fmla="*/ 2143125 w 4743450"/>
                <a:gd name="connsiteY19" fmla="*/ 1724025 h 4781550"/>
                <a:gd name="connsiteX20" fmla="*/ 2190750 w 4743450"/>
                <a:gd name="connsiteY20" fmla="*/ 1676400 h 4781550"/>
                <a:gd name="connsiteX21" fmla="*/ 2190750 w 4743450"/>
                <a:gd name="connsiteY21" fmla="*/ 1562100 h 4781550"/>
                <a:gd name="connsiteX22" fmla="*/ 2247900 w 4743450"/>
                <a:gd name="connsiteY22" fmla="*/ 1466850 h 4781550"/>
                <a:gd name="connsiteX23" fmla="*/ 2247900 w 4743450"/>
                <a:gd name="connsiteY23" fmla="*/ 1390650 h 4781550"/>
                <a:gd name="connsiteX24" fmla="*/ 2286000 w 4743450"/>
                <a:gd name="connsiteY24" fmla="*/ 1371600 h 4781550"/>
                <a:gd name="connsiteX25" fmla="*/ 2352675 w 4743450"/>
                <a:gd name="connsiteY25" fmla="*/ 1343025 h 4781550"/>
                <a:gd name="connsiteX26" fmla="*/ 2343150 w 4743450"/>
                <a:gd name="connsiteY26" fmla="*/ 1238250 h 4781550"/>
                <a:gd name="connsiteX27" fmla="*/ 2438400 w 4743450"/>
                <a:gd name="connsiteY27" fmla="*/ 1228725 h 4781550"/>
                <a:gd name="connsiteX28" fmla="*/ 2428875 w 4743450"/>
                <a:gd name="connsiteY28" fmla="*/ 1181100 h 4781550"/>
                <a:gd name="connsiteX29" fmla="*/ 2486025 w 4743450"/>
                <a:gd name="connsiteY29" fmla="*/ 1152525 h 4781550"/>
                <a:gd name="connsiteX30" fmla="*/ 2466975 w 4743450"/>
                <a:gd name="connsiteY30" fmla="*/ 1066800 h 4781550"/>
                <a:gd name="connsiteX31" fmla="*/ 2533650 w 4743450"/>
                <a:gd name="connsiteY31" fmla="*/ 1019175 h 4781550"/>
                <a:gd name="connsiteX32" fmla="*/ 2609850 w 4743450"/>
                <a:gd name="connsiteY32" fmla="*/ 857250 h 4781550"/>
                <a:gd name="connsiteX33" fmla="*/ 2628900 w 4743450"/>
                <a:gd name="connsiteY33" fmla="*/ 638175 h 4781550"/>
                <a:gd name="connsiteX34" fmla="*/ 2733675 w 4743450"/>
                <a:gd name="connsiteY34" fmla="*/ 485775 h 4781550"/>
                <a:gd name="connsiteX35" fmla="*/ 2733675 w 4743450"/>
                <a:gd name="connsiteY35" fmla="*/ 485775 h 4781550"/>
                <a:gd name="connsiteX36" fmla="*/ 2876550 w 4743450"/>
                <a:gd name="connsiteY36" fmla="*/ 333375 h 4781550"/>
                <a:gd name="connsiteX37" fmla="*/ 2895600 w 4743450"/>
                <a:gd name="connsiteY37" fmla="*/ 257175 h 4781550"/>
                <a:gd name="connsiteX38" fmla="*/ 2952750 w 4743450"/>
                <a:gd name="connsiteY38" fmla="*/ 190500 h 4781550"/>
                <a:gd name="connsiteX39" fmla="*/ 2952750 w 4743450"/>
                <a:gd name="connsiteY39" fmla="*/ 190500 h 4781550"/>
                <a:gd name="connsiteX40" fmla="*/ 3067050 w 4743450"/>
                <a:gd name="connsiteY40" fmla="*/ 0 h 4781550"/>
                <a:gd name="connsiteX41" fmla="*/ 2981325 w 4743450"/>
                <a:gd name="connsiteY41" fmla="*/ 923925 h 4781550"/>
                <a:gd name="connsiteX42" fmla="*/ 2971800 w 4743450"/>
                <a:gd name="connsiteY42" fmla="*/ 1171575 h 4781550"/>
                <a:gd name="connsiteX43" fmla="*/ 2933700 w 4743450"/>
                <a:gd name="connsiteY43" fmla="*/ 1314450 h 4781550"/>
                <a:gd name="connsiteX44" fmla="*/ 2981325 w 4743450"/>
                <a:gd name="connsiteY44" fmla="*/ 1362075 h 4781550"/>
                <a:gd name="connsiteX45" fmla="*/ 3028950 w 4743450"/>
                <a:gd name="connsiteY45" fmla="*/ 1352550 h 4781550"/>
                <a:gd name="connsiteX46" fmla="*/ 3009900 w 4743450"/>
                <a:gd name="connsiteY46" fmla="*/ 1514475 h 4781550"/>
                <a:gd name="connsiteX47" fmla="*/ 3009900 w 4743450"/>
                <a:gd name="connsiteY47" fmla="*/ 1514475 h 4781550"/>
                <a:gd name="connsiteX48" fmla="*/ 3019425 w 4743450"/>
                <a:gd name="connsiteY48" fmla="*/ 1657350 h 4781550"/>
                <a:gd name="connsiteX49" fmla="*/ 3057525 w 4743450"/>
                <a:gd name="connsiteY49" fmla="*/ 1638300 h 4781550"/>
                <a:gd name="connsiteX50" fmla="*/ 3038475 w 4743450"/>
                <a:gd name="connsiteY50" fmla="*/ 1743075 h 4781550"/>
                <a:gd name="connsiteX51" fmla="*/ 2990850 w 4743450"/>
                <a:gd name="connsiteY51" fmla="*/ 1800225 h 4781550"/>
                <a:gd name="connsiteX52" fmla="*/ 3057525 w 4743450"/>
                <a:gd name="connsiteY52" fmla="*/ 1847850 h 4781550"/>
                <a:gd name="connsiteX53" fmla="*/ 3114675 w 4743450"/>
                <a:gd name="connsiteY53" fmla="*/ 1847850 h 4781550"/>
                <a:gd name="connsiteX54" fmla="*/ 3133725 w 4743450"/>
                <a:gd name="connsiteY54" fmla="*/ 1952625 h 4781550"/>
                <a:gd name="connsiteX55" fmla="*/ 3171825 w 4743450"/>
                <a:gd name="connsiteY55" fmla="*/ 1971675 h 4781550"/>
                <a:gd name="connsiteX56" fmla="*/ 3200400 w 4743450"/>
                <a:gd name="connsiteY56" fmla="*/ 1971675 h 4781550"/>
                <a:gd name="connsiteX57" fmla="*/ 3209925 w 4743450"/>
                <a:gd name="connsiteY57" fmla="*/ 2009775 h 4781550"/>
                <a:gd name="connsiteX58" fmla="*/ 3143250 w 4743450"/>
                <a:gd name="connsiteY58" fmla="*/ 2085975 h 4781550"/>
                <a:gd name="connsiteX59" fmla="*/ 3114675 w 4743450"/>
                <a:gd name="connsiteY59" fmla="*/ 2152650 h 4781550"/>
                <a:gd name="connsiteX60" fmla="*/ 3162300 w 4743450"/>
                <a:gd name="connsiteY60" fmla="*/ 2181225 h 4781550"/>
                <a:gd name="connsiteX61" fmla="*/ 3162300 w 4743450"/>
                <a:gd name="connsiteY61" fmla="*/ 2286000 h 4781550"/>
                <a:gd name="connsiteX62" fmla="*/ 3209925 w 4743450"/>
                <a:gd name="connsiteY62" fmla="*/ 2305050 h 4781550"/>
                <a:gd name="connsiteX63" fmla="*/ 3248025 w 4743450"/>
                <a:gd name="connsiteY63" fmla="*/ 2305050 h 4781550"/>
                <a:gd name="connsiteX64" fmla="*/ 3314700 w 4743450"/>
                <a:gd name="connsiteY64" fmla="*/ 2390775 h 4781550"/>
                <a:gd name="connsiteX65" fmla="*/ 3381375 w 4743450"/>
                <a:gd name="connsiteY65" fmla="*/ 2390775 h 4781550"/>
                <a:gd name="connsiteX66" fmla="*/ 3457575 w 4743450"/>
                <a:gd name="connsiteY66" fmla="*/ 2457450 h 4781550"/>
                <a:gd name="connsiteX67" fmla="*/ 3552825 w 4743450"/>
                <a:gd name="connsiteY67" fmla="*/ 2457450 h 4781550"/>
                <a:gd name="connsiteX68" fmla="*/ 3571875 w 4743450"/>
                <a:gd name="connsiteY68" fmla="*/ 2390775 h 4781550"/>
                <a:gd name="connsiteX69" fmla="*/ 3571875 w 4743450"/>
                <a:gd name="connsiteY69" fmla="*/ 2333625 h 4781550"/>
                <a:gd name="connsiteX70" fmla="*/ 3648075 w 4743450"/>
                <a:gd name="connsiteY70" fmla="*/ 2286000 h 4781550"/>
                <a:gd name="connsiteX71" fmla="*/ 3724275 w 4743450"/>
                <a:gd name="connsiteY71" fmla="*/ 2266950 h 4781550"/>
                <a:gd name="connsiteX72" fmla="*/ 3810000 w 4743450"/>
                <a:gd name="connsiteY72" fmla="*/ 2276475 h 4781550"/>
                <a:gd name="connsiteX73" fmla="*/ 3867150 w 4743450"/>
                <a:gd name="connsiteY73" fmla="*/ 2333625 h 4781550"/>
                <a:gd name="connsiteX74" fmla="*/ 3924300 w 4743450"/>
                <a:gd name="connsiteY74" fmla="*/ 2381250 h 4781550"/>
                <a:gd name="connsiteX75" fmla="*/ 3990975 w 4743450"/>
                <a:gd name="connsiteY75" fmla="*/ 2400300 h 4781550"/>
                <a:gd name="connsiteX76" fmla="*/ 4010025 w 4743450"/>
                <a:gd name="connsiteY76" fmla="*/ 2286000 h 4781550"/>
                <a:gd name="connsiteX77" fmla="*/ 4029075 w 4743450"/>
                <a:gd name="connsiteY77" fmla="*/ 2257425 h 4781550"/>
                <a:gd name="connsiteX78" fmla="*/ 4067175 w 4743450"/>
                <a:gd name="connsiteY78" fmla="*/ 2257425 h 4781550"/>
                <a:gd name="connsiteX79" fmla="*/ 4095750 w 4743450"/>
                <a:gd name="connsiteY79" fmla="*/ 2324100 h 4781550"/>
                <a:gd name="connsiteX80" fmla="*/ 4124325 w 4743450"/>
                <a:gd name="connsiteY80" fmla="*/ 2381250 h 4781550"/>
                <a:gd name="connsiteX81" fmla="*/ 4257675 w 4743450"/>
                <a:gd name="connsiteY81" fmla="*/ 2409825 h 4781550"/>
                <a:gd name="connsiteX82" fmla="*/ 4305300 w 4743450"/>
                <a:gd name="connsiteY82" fmla="*/ 2447925 h 4781550"/>
                <a:gd name="connsiteX83" fmla="*/ 4381500 w 4743450"/>
                <a:gd name="connsiteY83" fmla="*/ 2466975 h 4781550"/>
                <a:gd name="connsiteX84" fmla="*/ 4448175 w 4743450"/>
                <a:gd name="connsiteY84" fmla="*/ 2552700 h 4781550"/>
                <a:gd name="connsiteX85" fmla="*/ 4629150 w 4743450"/>
                <a:gd name="connsiteY85" fmla="*/ 2695575 h 4781550"/>
                <a:gd name="connsiteX86" fmla="*/ 4724400 w 4743450"/>
                <a:gd name="connsiteY86" fmla="*/ 2762250 h 4781550"/>
                <a:gd name="connsiteX87" fmla="*/ 4743450 w 4743450"/>
                <a:gd name="connsiteY87" fmla="*/ 2838450 h 4781550"/>
                <a:gd name="connsiteX88" fmla="*/ 4705350 w 4743450"/>
                <a:gd name="connsiteY88" fmla="*/ 2990850 h 4781550"/>
                <a:gd name="connsiteX89" fmla="*/ 4676775 w 4743450"/>
                <a:gd name="connsiteY89" fmla="*/ 3133725 h 4781550"/>
                <a:gd name="connsiteX90" fmla="*/ 4600575 w 4743450"/>
                <a:gd name="connsiteY90" fmla="*/ 3095625 h 4781550"/>
                <a:gd name="connsiteX91" fmla="*/ 4514850 w 4743450"/>
                <a:gd name="connsiteY91" fmla="*/ 3124200 h 4781550"/>
                <a:gd name="connsiteX92" fmla="*/ 4514850 w 4743450"/>
                <a:gd name="connsiteY92" fmla="*/ 3171825 h 4781550"/>
                <a:gd name="connsiteX93" fmla="*/ 4438650 w 4743450"/>
                <a:gd name="connsiteY93" fmla="*/ 3162300 h 4781550"/>
                <a:gd name="connsiteX94" fmla="*/ 4391025 w 4743450"/>
                <a:gd name="connsiteY94" fmla="*/ 3190875 h 4781550"/>
                <a:gd name="connsiteX95" fmla="*/ 4381500 w 4743450"/>
                <a:gd name="connsiteY95" fmla="*/ 3295650 h 4781550"/>
                <a:gd name="connsiteX96" fmla="*/ 4352925 w 4743450"/>
                <a:gd name="connsiteY96" fmla="*/ 3400425 h 4781550"/>
                <a:gd name="connsiteX97" fmla="*/ 4305300 w 4743450"/>
                <a:gd name="connsiteY97" fmla="*/ 3381375 h 4781550"/>
                <a:gd name="connsiteX98" fmla="*/ 4286250 w 4743450"/>
                <a:gd name="connsiteY98" fmla="*/ 3495675 h 4781550"/>
                <a:gd name="connsiteX99" fmla="*/ 4305300 w 4743450"/>
                <a:gd name="connsiteY99" fmla="*/ 3543300 h 4781550"/>
                <a:gd name="connsiteX100" fmla="*/ 4229100 w 4743450"/>
                <a:gd name="connsiteY100" fmla="*/ 3590925 h 4781550"/>
                <a:gd name="connsiteX101" fmla="*/ 4171950 w 4743450"/>
                <a:gd name="connsiteY101" fmla="*/ 3686175 h 4781550"/>
                <a:gd name="connsiteX102" fmla="*/ 4010025 w 4743450"/>
                <a:gd name="connsiteY102" fmla="*/ 3762375 h 4781550"/>
                <a:gd name="connsiteX103" fmla="*/ 4019550 w 4743450"/>
                <a:gd name="connsiteY103" fmla="*/ 3781425 h 4781550"/>
                <a:gd name="connsiteX104" fmla="*/ 3981450 w 4743450"/>
                <a:gd name="connsiteY104" fmla="*/ 3800475 h 4781550"/>
                <a:gd name="connsiteX105" fmla="*/ 3971925 w 4743450"/>
                <a:gd name="connsiteY105" fmla="*/ 3857625 h 4781550"/>
                <a:gd name="connsiteX106" fmla="*/ 3905250 w 4743450"/>
                <a:gd name="connsiteY106" fmla="*/ 3933825 h 4781550"/>
                <a:gd name="connsiteX107" fmla="*/ 3835603 w 4743450"/>
                <a:gd name="connsiteY107" fmla="*/ 3963848 h 4781550"/>
                <a:gd name="connsiteX108" fmla="*/ 3790950 w 4743450"/>
                <a:gd name="connsiteY108" fmla="*/ 4029075 h 4781550"/>
                <a:gd name="connsiteX109" fmla="*/ 3771900 w 4743450"/>
                <a:gd name="connsiteY109" fmla="*/ 4057650 h 4781550"/>
                <a:gd name="connsiteX110" fmla="*/ 3848100 w 4743450"/>
                <a:gd name="connsiteY110" fmla="*/ 4162425 h 4781550"/>
                <a:gd name="connsiteX111" fmla="*/ 3800475 w 4743450"/>
                <a:gd name="connsiteY111" fmla="*/ 4200525 h 4781550"/>
                <a:gd name="connsiteX112" fmla="*/ 3743325 w 4743450"/>
                <a:gd name="connsiteY112" fmla="*/ 4200525 h 4781550"/>
                <a:gd name="connsiteX113" fmla="*/ 3692042 w 4743450"/>
                <a:gd name="connsiteY113" fmla="*/ 4178504 h 4781550"/>
                <a:gd name="connsiteX114" fmla="*/ 3618891 w 4743450"/>
                <a:gd name="connsiteY114" fmla="*/ 4160215 h 4781550"/>
                <a:gd name="connsiteX115" fmla="*/ 3571875 w 4743450"/>
                <a:gd name="connsiteY115" fmla="*/ 4105275 h 4781550"/>
                <a:gd name="connsiteX116" fmla="*/ 3495675 w 4743450"/>
                <a:gd name="connsiteY116" fmla="*/ 4086225 h 4781550"/>
                <a:gd name="connsiteX117" fmla="*/ 3448050 w 4743450"/>
                <a:gd name="connsiteY117" fmla="*/ 4067175 h 4781550"/>
                <a:gd name="connsiteX118" fmla="*/ 3400425 w 4743450"/>
                <a:gd name="connsiteY118" fmla="*/ 4105275 h 4781550"/>
                <a:gd name="connsiteX119" fmla="*/ 3362325 w 4743450"/>
                <a:gd name="connsiteY119" fmla="*/ 4124325 h 4781550"/>
                <a:gd name="connsiteX120" fmla="*/ 3371850 w 4743450"/>
                <a:gd name="connsiteY120" fmla="*/ 4210050 h 4781550"/>
                <a:gd name="connsiteX121" fmla="*/ 3371850 w 4743450"/>
                <a:gd name="connsiteY121" fmla="*/ 4210050 h 4781550"/>
                <a:gd name="connsiteX122" fmla="*/ 3248025 w 4743450"/>
                <a:gd name="connsiteY122" fmla="*/ 4229100 h 4781550"/>
                <a:gd name="connsiteX123" fmla="*/ 3248025 w 4743450"/>
                <a:gd name="connsiteY123" fmla="*/ 4295775 h 4781550"/>
                <a:gd name="connsiteX124" fmla="*/ 2752725 w 4743450"/>
                <a:gd name="connsiteY124" fmla="*/ 4305300 h 4781550"/>
                <a:gd name="connsiteX125" fmla="*/ 2875102 w 4743450"/>
                <a:gd name="connsiteY125" fmla="*/ 4498696 h 4781550"/>
                <a:gd name="connsiteX126" fmla="*/ 2505075 w 4743450"/>
                <a:gd name="connsiteY126" fmla="*/ 4505325 h 4781550"/>
                <a:gd name="connsiteX127" fmla="*/ 2486025 w 4743450"/>
                <a:gd name="connsiteY127" fmla="*/ 4638675 h 4781550"/>
                <a:gd name="connsiteX128" fmla="*/ 2533650 w 4743450"/>
                <a:gd name="connsiteY128" fmla="*/ 4781550 h 4781550"/>
                <a:gd name="connsiteX129" fmla="*/ 2486025 w 4743450"/>
                <a:gd name="connsiteY129" fmla="*/ 4781550 h 4781550"/>
                <a:gd name="connsiteX130" fmla="*/ 2371725 w 4743450"/>
                <a:gd name="connsiteY130" fmla="*/ 4772025 h 4781550"/>
                <a:gd name="connsiteX131" fmla="*/ 2276475 w 4743450"/>
                <a:gd name="connsiteY131" fmla="*/ 4686300 h 4781550"/>
                <a:gd name="connsiteX132" fmla="*/ 2181225 w 4743450"/>
                <a:gd name="connsiteY132" fmla="*/ 4676775 h 4781550"/>
                <a:gd name="connsiteX133" fmla="*/ 2105025 w 4743450"/>
                <a:gd name="connsiteY133" fmla="*/ 4533900 h 4781550"/>
                <a:gd name="connsiteX134" fmla="*/ 1971675 w 4743450"/>
                <a:gd name="connsiteY134" fmla="*/ 4476750 h 4781550"/>
                <a:gd name="connsiteX135" fmla="*/ 1771650 w 4743450"/>
                <a:gd name="connsiteY135" fmla="*/ 4400550 h 4781550"/>
                <a:gd name="connsiteX136" fmla="*/ 1724025 w 4743450"/>
                <a:gd name="connsiteY136" fmla="*/ 4257675 h 4781550"/>
                <a:gd name="connsiteX137" fmla="*/ 1695450 w 4743450"/>
                <a:gd name="connsiteY137" fmla="*/ 4210050 h 4781550"/>
                <a:gd name="connsiteX138" fmla="*/ 1676400 w 4743450"/>
                <a:gd name="connsiteY138" fmla="*/ 4029075 h 4781550"/>
                <a:gd name="connsiteX139" fmla="*/ 1600200 w 4743450"/>
                <a:gd name="connsiteY139" fmla="*/ 3952875 h 4781550"/>
                <a:gd name="connsiteX140" fmla="*/ 1600200 w 4743450"/>
                <a:gd name="connsiteY140" fmla="*/ 3838575 h 4781550"/>
                <a:gd name="connsiteX141" fmla="*/ 1600200 w 4743450"/>
                <a:gd name="connsiteY141" fmla="*/ 3838575 h 4781550"/>
                <a:gd name="connsiteX142" fmla="*/ 1590675 w 4743450"/>
                <a:gd name="connsiteY142" fmla="*/ 3790950 h 4781550"/>
                <a:gd name="connsiteX143" fmla="*/ 1438275 w 4743450"/>
                <a:gd name="connsiteY143" fmla="*/ 3810000 h 4781550"/>
                <a:gd name="connsiteX144" fmla="*/ 1438275 w 4743450"/>
                <a:gd name="connsiteY144" fmla="*/ 3695700 h 4781550"/>
                <a:gd name="connsiteX145" fmla="*/ 1266825 w 4743450"/>
                <a:gd name="connsiteY145" fmla="*/ 3714750 h 4781550"/>
                <a:gd name="connsiteX146" fmla="*/ 1304925 w 4743450"/>
                <a:gd name="connsiteY146" fmla="*/ 3771900 h 4781550"/>
                <a:gd name="connsiteX147" fmla="*/ 1238250 w 4743450"/>
                <a:gd name="connsiteY147" fmla="*/ 3790950 h 4781550"/>
                <a:gd name="connsiteX148" fmla="*/ 1257300 w 4743450"/>
                <a:gd name="connsiteY148" fmla="*/ 3829050 h 4781550"/>
                <a:gd name="connsiteX149" fmla="*/ 1000125 w 4743450"/>
                <a:gd name="connsiteY149" fmla="*/ 3838575 h 4781550"/>
                <a:gd name="connsiteX150" fmla="*/ 990600 w 4743450"/>
                <a:gd name="connsiteY150" fmla="*/ 3743325 h 4781550"/>
                <a:gd name="connsiteX151" fmla="*/ 1000125 w 4743450"/>
                <a:gd name="connsiteY151" fmla="*/ 3676650 h 4781550"/>
                <a:gd name="connsiteX152" fmla="*/ 1085850 w 4743450"/>
                <a:gd name="connsiteY152" fmla="*/ 3695700 h 4781550"/>
                <a:gd name="connsiteX153" fmla="*/ 1057275 w 4743450"/>
                <a:gd name="connsiteY153" fmla="*/ 3657600 h 4781550"/>
                <a:gd name="connsiteX154" fmla="*/ 1095375 w 4743450"/>
                <a:gd name="connsiteY154" fmla="*/ 3638550 h 4781550"/>
                <a:gd name="connsiteX155" fmla="*/ 1095375 w 4743450"/>
                <a:gd name="connsiteY155" fmla="*/ 3638550 h 4781550"/>
                <a:gd name="connsiteX156" fmla="*/ 1095375 w 4743450"/>
                <a:gd name="connsiteY156" fmla="*/ 3638550 h 4781550"/>
                <a:gd name="connsiteX157" fmla="*/ 1000125 w 4743450"/>
                <a:gd name="connsiteY157" fmla="*/ 3609975 h 4781550"/>
                <a:gd name="connsiteX158" fmla="*/ 990600 w 4743450"/>
                <a:gd name="connsiteY158" fmla="*/ 3495675 h 4781550"/>
                <a:gd name="connsiteX159" fmla="*/ 904875 w 4743450"/>
                <a:gd name="connsiteY159" fmla="*/ 3448050 h 4781550"/>
                <a:gd name="connsiteX160" fmla="*/ 876300 w 4743450"/>
                <a:gd name="connsiteY160" fmla="*/ 3400425 h 4781550"/>
                <a:gd name="connsiteX161" fmla="*/ 819150 w 4743450"/>
                <a:gd name="connsiteY161" fmla="*/ 3371850 h 4781550"/>
                <a:gd name="connsiteX162" fmla="*/ 838200 w 4743450"/>
                <a:gd name="connsiteY162" fmla="*/ 3295650 h 4781550"/>
                <a:gd name="connsiteX163" fmla="*/ 819150 w 4743450"/>
                <a:gd name="connsiteY163" fmla="*/ 3267075 h 4781550"/>
                <a:gd name="connsiteX164" fmla="*/ 771525 w 4743450"/>
                <a:gd name="connsiteY164" fmla="*/ 3276600 h 4781550"/>
                <a:gd name="connsiteX165" fmla="*/ 733425 w 4743450"/>
                <a:gd name="connsiteY165" fmla="*/ 3257550 h 4781550"/>
                <a:gd name="connsiteX166" fmla="*/ 733425 w 4743450"/>
                <a:gd name="connsiteY166" fmla="*/ 3219450 h 4781550"/>
                <a:gd name="connsiteX167" fmla="*/ 733425 w 4743450"/>
                <a:gd name="connsiteY167" fmla="*/ 3152775 h 4781550"/>
                <a:gd name="connsiteX168" fmla="*/ 733425 w 4743450"/>
                <a:gd name="connsiteY168" fmla="*/ 3152775 h 4781550"/>
                <a:gd name="connsiteX169" fmla="*/ 733425 w 4743450"/>
                <a:gd name="connsiteY169" fmla="*/ 3152775 h 4781550"/>
                <a:gd name="connsiteX170" fmla="*/ 762000 w 4743450"/>
                <a:gd name="connsiteY170" fmla="*/ 3086100 h 4781550"/>
                <a:gd name="connsiteX171" fmla="*/ 676275 w 4743450"/>
                <a:gd name="connsiteY171" fmla="*/ 3162300 h 4781550"/>
                <a:gd name="connsiteX172" fmla="*/ 638175 w 4743450"/>
                <a:gd name="connsiteY172" fmla="*/ 3143250 h 4781550"/>
                <a:gd name="connsiteX173" fmla="*/ 590550 w 4743450"/>
                <a:gd name="connsiteY173" fmla="*/ 3143250 h 4781550"/>
                <a:gd name="connsiteX174" fmla="*/ 552450 w 4743450"/>
                <a:gd name="connsiteY174" fmla="*/ 3143250 h 4781550"/>
                <a:gd name="connsiteX175" fmla="*/ 552450 w 4743450"/>
                <a:gd name="connsiteY175" fmla="*/ 3200400 h 4781550"/>
                <a:gd name="connsiteX176" fmla="*/ 514350 w 4743450"/>
                <a:gd name="connsiteY176" fmla="*/ 3124200 h 4781550"/>
                <a:gd name="connsiteX177" fmla="*/ 514350 w 4743450"/>
                <a:gd name="connsiteY177" fmla="*/ 3124200 h 4781550"/>
                <a:gd name="connsiteX178" fmla="*/ 495300 w 4743450"/>
                <a:gd name="connsiteY178" fmla="*/ 3048000 h 4781550"/>
                <a:gd name="connsiteX179" fmla="*/ 600075 w 4743450"/>
                <a:gd name="connsiteY179" fmla="*/ 3038475 h 4781550"/>
                <a:gd name="connsiteX180" fmla="*/ 561975 w 4743450"/>
                <a:gd name="connsiteY180" fmla="*/ 2886075 h 4781550"/>
                <a:gd name="connsiteX181" fmla="*/ 581025 w 4743450"/>
                <a:gd name="connsiteY181" fmla="*/ 2857500 h 4781550"/>
                <a:gd name="connsiteX182" fmla="*/ 581025 w 4743450"/>
                <a:gd name="connsiteY182" fmla="*/ 2743200 h 4781550"/>
                <a:gd name="connsiteX183" fmla="*/ 533400 w 4743450"/>
                <a:gd name="connsiteY183" fmla="*/ 2705100 h 4781550"/>
                <a:gd name="connsiteX184" fmla="*/ 457200 w 4743450"/>
                <a:gd name="connsiteY184" fmla="*/ 2724150 h 4781550"/>
                <a:gd name="connsiteX185" fmla="*/ 438150 w 4743450"/>
                <a:gd name="connsiteY185" fmla="*/ 2686050 h 4781550"/>
                <a:gd name="connsiteX186" fmla="*/ 485775 w 4743450"/>
                <a:gd name="connsiteY186" fmla="*/ 2647950 h 4781550"/>
                <a:gd name="connsiteX187" fmla="*/ 476250 w 4743450"/>
                <a:gd name="connsiteY187" fmla="*/ 2590800 h 4781550"/>
                <a:gd name="connsiteX188" fmla="*/ 552450 w 4743450"/>
                <a:gd name="connsiteY188" fmla="*/ 2600325 h 4781550"/>
                <a:gd name="connsiteX189" fmla="*/ 600075 w 4743450"/>
                <a:gd name="connsiteY189" fmla="*/ 2581275 h 4781550"/>
                <a:gd name="connsiteX190" fmla="*/ 676275 w 4743450"/>
                <a:gd name="connsiteY190" fmla="*/ 2609850 h 4781550"/>
                <a:gd name="connsiteX191" fmla="*/ 676275 w 4743450"/>
                <a:gd name="connsiteY191" fmla="*/ 2609850 h 4781550"/>
                <a:gd name="connsiteX192" fmla="*/ 666750 w 4743450"/>
                <a:gd name="connsiteY192" fmla="*/ 2495550 h 4781550"/>
                <a:gd name="connsiteX193" fmla="*/ 600075 w 4743450"/>
                <a:gd name="connsiteY193" fmla="*/ 2381250 h 4781550"/>
                <a:gd name="connsiteX194" fmla="*/ 609600 w 4743450"/>
                <a:gd name="connsiteY194" fmla="*/ 2352675 h 4781550"/>
                <a:gd name="connsiteX195" fmla="*/ 609600 w 4743450"/>
                <a:gd name="connsiteY195" fmla="*/ 2247900 h 4781550"/>
                <a:gd name="connsiteX196" fmla="*/ 514350 w 4743450"/>
                <a:gd name="connsiteY196" fmla="*/ 2247900 h 4781550"/>
                <a:gd name="connsiteX197" fmla="*/ 533400 w 4743450"/>
                <a:gd name="connsiteY197" fmla="*/ 2200275 h 4781550"/>
                <a:gd name="connsiteX198" fmla="*/ 476250 w 4743450"/>
                <a:gd name="connsiteY198" fmla="*/ 2171700 h 4781550"/>
                <a:gd name="connsiteX199" fmla="*/ 390525 w 4743450"/>
                <a:gd name="connsiteY199" fmla="*/ 2171700 h 4781550"/>
                <a:gd name="connsiteX200" fmla="*/ 400050 w 4743450"/>
                <a:gd name="connsiteY200" fmla="*/ 2105025 h 4781550"/>
                <a:gd name="connsiteX201" fmla="*/ 323850 w 4743450"/>
                <a:gd name="connsiteY201" fmla="*/ 2133600 h 4781550"/>
                <a:gd name="connsiteX202" fmla="*/ 342900 w 4743450"/>
                <a:gd name="connsiteY202" fmla="*/ 2209800 h 4781550"/>
                <a:gd name="connsiteX203" fmla="*/ 333375 w 4743450"/>
                <a:gd name="connsiteY203" fmla="*/ 2286000 h 4781550"/>
                <a:gd name="connsiteX204" fmla="*/ 171450 w 4743450"/>
                <a:gd name="connsiteY204" fmla="*/ 2295525 h 4781550"/>
                <a:gd name="connsiteX205" fmla="*/ 104775 w 4743450"/>
                <a:gd name="connsiteY205" fmla="*/ 2247900 h 4781550"/>
                <a:gd name="connsiteX206" fmla="*/ 104775 w 4743450"/>
                <a:gd name="connsiteY206" fmla="*/ 2133600 h 4781550"/>
                <a:gd name="connsiteX207" fmla="*/ 38100 w 4743450"/>
                <a:gd name="connsiteY207" fmla="*/ 2047875 h 4781550"/>
                <a:gd name="connsiteX208" fmla="*/ 38100 w 4743450"/>
                <a:gd name="connsiteY208" fmla="*/ 1924050 h 4781550"/>
                <a:gd name="connsiteX209" fmla="*/ 0 w 4743450"/>
                <a:gd name="connsiteY209" fmla="*/ 1924050 h 4781550"/>
                <a:gd name="connsiteX210" fmla="*/ 9525 w 4743450"/>
                <a:gd name="connsiteY210" fmla="*/ 1790700 h 4781550"/>
                <a:gd name="connsiteX211" fmla="*/ 9525 w 4743450"/>
                <a:gd name="connsiteY211" fmla="*/ 1743075 h 4781550"/>
                <a:gd name="connsiteX212" fmla="*/ 0 w 4743450"/>
                <a:gd name="connsiteY212" fmla="*/ 1724025 h 4781550"/>
                <a:gd name="connsiteX213" fmla="*/ 9525 w 4743450"/>
                <a:gd name="connsiteY213" fmla="*/ 1676400 h 4781550"/>
                <a:gd name="connsiteX214" fmla="*/ 28575 w 4743450"/>
                <a:gd name="connsiteY214" fmla="*/ 1666875 h 4781550"/>
                <a:gd name="connsiteX215" fmla="*/ 57150 w 4743450"/>
                <a:gd name="connsiteY215" fmla="*/ 1609725 h 4781550"/>
                <a:gd name="connsiteX216" fmla="*/ 76200 w 4743450"/>
                <a:gd name="connsiteY216" fmla="*/ 1552575 h 4781550"/>
                <a:gd name="connsiteX217" fmla="*/ 47625 w 4743450"/>
                <a:gd name="connsiteY217" fmla="*/ 1495425 h 4781550"/>
                <a:gd name="connsiteX218" fmla="*/ 47625 w 4743450"/>
                <a:gd name="connsiteY218" fmla="*/ 1438275 h 4781550"/>
                <a:gd name="connsiteX219" fmla="*/ 247650 w 4743450"/>
                <a:gd name="connsiteY219" fmla="*/ 1514475 h 4781550"/>
                <a:gd name="connsiteX220" fmla="*/ 361950 w 4743450"/>
                <a:gd name="connsiteY220" fmla="*/ 1704975 h 4781550"/>
                <a:gd name="connsiteX221" fmla="*/ 438150 w 4743450"/>
                <a:gd name="connsiteY221" fmla="*/ 1800225 h 4781550"/>
                <a:gd name="connsiteX222" fmla="*/ 523875 w 4743450"/>
                <a:gd name="connsiteY222" fmla="*/ 1866900 h 4781550"/>
                <a:gd name="connsiteX223" fmla="*/ 514350 w 4743450"/>
                <a:gd name="connsiteY223" fmla="*/ 1943100 h 4781550"/>
                <a:gd name="connsiteX224" fmla="*/ 590550 w 4743450"/>
                <a:gd name="connsiteY224" fmla="*/ 1943100 h 4781550"/>
                <a:gd name="connsiteX225" fmla="*/ 647700 w 4743450"/>
                <a:gd name="connsiteY225" fmla="*/ 1857375 h 4781550"/>
                <a:gd name="connsiteX226" fmla="*/ 657225 w 4743450"/>
                <a:gd name="connsiteY226" fmla="*/ 1609725 h 4781550"/>
                <a:gd name="connsiteX227" fmla="*/ 762000 w 4743450"/>
                <a:gd name="connsiteY227" fmla="*/ 1743075 h 4781550"/>
                <a:gd name="connsiteX228" fmla="*/ 742950 w 4743450"/>
                <a:gd name="connsiteY228" fmla="*/ 1562100 h 4781550"/>
                <a:gd name="connsiteX229" fmla="*/ 800100 w 4743450"/>
                <a:gd name="connsiteY229" fmla="*/ 1438275 h 4781550"/>
                <a:gd name="connsiteX230" fmla="*/ 800100 w 4743450"/>
                <a:gd name="connsiteY230" fmla="*/ 1314450 h 4781550"/>
                <a:gd name="connsiteX231" fmla="*/ 828675 w 4743450"/>
                <a:gd name="connsiteY231" fmla="*/ 1343025 h 4781550"/>
                <a:gd name="connsiteX232" fmla="*/ 847725 w 4743450"/>
                <a:gd name="connsiteY232" fmla="*/ 1181100 h 4781550"/>
                <a:gd name="connsiteX233" fmla="*/ 876300 w 4743450"/>
                <a:gd name="connsiteY233" fmla="*/ 1038225 h 4781550"/>
                <a:gd name="connsiteX234" fmla="*/ 952500 w 4743450"/>
                <a:gd name="connsiteY234" fmla="*/ 933450 h 4781550"/>
                <a:gd name="connsiteX235" fmla="*/ 1076325 w 4743450"/>
                <a:gd name="connsiteY235" fmla="*/ 885825 h 4781550"/>
                <a:gd name="connsiteX236" fmla="*/ 1114425 w 4743450"/>
                <a:gd name="connsiteY236" fmla="*/ 838200 h 478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4743450" h="4781550">
                  <a:moveTo>
                    <a:pt x="1114425" y="838200"/>
                  </a:moveTo>
                  <a:lnTo>
                    <a:pt x="1190625" y="866775"/>
                  </a:lnTo>
                  <a:lnTo>
                    <a:pt x="1190625" y="866775"/>
                  </a:lnTo>
                  <a:lnTo>
                    <a:pt x="1276350" y="923925"/>
                  </a:lnTo>
                  <a:lnTo>
                    <a:pt x="1209675" y="1076325"/>
                  </a:lnTo>
                  <a:lnTo>
                    <a:pt x="1238250" y="1171575"/>
                  </a:lnTo>
                  <a:lnTo>
                    <a:pt x="1171575" y="1238250"/>
                  </a:lnTo>
                  <a:lnTo>
                    <a:pt x="1247775" y="1314450"/>
                  </a:lnTo>
                  <a:lnTo>
                    <a:pt x="1295400" y="1381125"/>
                  </a:lnTo>
                  <a:lnTo>
                    <a:pt x="1371600" y="1466850"/>
                  </a:lnTo>
                  <a:lnTo>
                    <a:pt x="1504950" y="1552575"/>
                  </a:lnTo>
                  <a:lnTo>
                    <a:pt x="1504950" y="1552575"/>
                  </a:lnTo>
                  <a:lnTo>
                    <a:pt x="1638300" y="1457325"/>
                  </a:lnTo>
                  <a:lnTo>
                    <a:pt x="1695450" y="1447800"/>
                  </a:lnTo>
                  <a:lnTo>
                    <a:pt x="1790700" y="1514475"/>
                  </a:lnTo>
                  <a:lnTo>
                    <a:pt x="1809750" y="1619250"/>
                  </a:lnTo>
                  <a:lnTo>
                    <a:pt x="1857375" y="1695450"/>
                  </a:lnTo>
                  <a:lnTo>
                    <a:pt x="1981200" y="1762125"/>
                  </a:lnTo>
                  <a:lnTo>
                    <a:pt x="2057400" y="1704975"/>
                  </a:lnTo>
                  <a:lnTo>
                    <a:pt x="2143125" y="1724025"/>
                  </a:lnTo>
                  <a:lnTo>
                    <a:pt x="2190750" y="1676400"/>
                  </a:lnTo>
                  <a:lnTo>
                    <a:pt x="2190750" y="1562100"/>
                  </a:lnTo>
                  <a:lnTo>
                    <a:pt x="2247900" y="1466850"/>
                  </a:lnTo>
                  <a:lnTo>
                    <a:pt x="2247900" y="1390650"/>
                  </a:lnTo>
                  <a:lnTo>
                    <a:pt x="2286000" y="1371600"/>
                  </a:lnTo>
                  <a:lnTo>
                    <a:pt x="2352675" y="1343025"/>
                  </a:lnTo>
                  <a:lnTo>
                    <a:pt x="2343150" y="1238250"/>
                  </a:lnTo>
                  <a:lnTo>
                    <a:pt x="2438400" y="1228725"/>
                  </a:lnTo>
                  <a:lnTo>
                    <a:pt x="2428875" y="1181100"/>
                  </a:lnTo>
                  <a:lnTo>
                    <a:pt x="2486025" y="1152525"/>
                  </a:lnTo>
                  <a:lnTo>
                    <a:pt x="2466975" y="1066800"/>
                  </a:lnTo>
                  <a:lnTo>
                    <a:pt x="2533650" y="1019175"/>
                  </a:lnTo>
                  <a:lnTo>
                    <a:pt x="2609850" y="857250"/>
                  </a:lnTo>
                  <a:lnTo>
                    <a:pt x="2628900" y="638175"/>
                  </a:lnTo>
                  <a:lnTo>
                    <a:pt x="2733675" y="485775"/>
                  </a:lnTo>
                  <a:lnTo>
                    <a:pt x="2733675" y="485775"/>
                  </a:lnTo>
                  <a:lnTo>
                    <a:pt x="2876550" y="333375"/>
                  </a:lnTo>
                  <a:lnTo>
                    <a:pt x="2895600" y="257175"/>
                  </a:lnTo>
                  <a:lnTo>
                    <a:pt x="2952750" y="190500"/>
                  </a:lnTo>
                  <a:lnTo>
                    <a:pt x="2952750" y="190500"/>
                  </a:lnTo>
                  <a:lnTo>
                    <a:pt x="3067050" y="0"/>
                  </a:lnTo>
                  <a:lnTo>
                    <a:pt x="2981325" y="923925"/>
                  </a:lnTo>
                  <a:lnTo>
                    <a:pt x="2971800" y="1171575"/>
                  </a:lnTo>
                  <a:lnTo>
                    <a:pt x="2933700" y="1314450"/>
                  </a:lnTo>
                  <a:lnTo>
                    <a:pt x="2981325" y="1362075"/>
                  </a:lnTo>
                  <a:lnTo>
                    <a:pt x="3028950" y="1352550"/>
                  </a:lnTo>
                  <a:lnTo>
                    <a:pt x="3009900" y="1514475"/>
                  </a:lnTo>
                  <a:lnTo>
                    <a:pt x="3009900" y="1514475"/>
                  </a:lnTo>
                  <a:lnTo>
                    <a:pt x="3019425" y="1657350"/>
                  </a:lnTo>
                  <a:lnTo>
                    <a:pt x="3057525" y="1638300"/>
                  </a:lnTo>
                  <a:lnTo>
                    <a:pt x="3038475" y="1743075"/>
                  </a:lnTo>
                  <a:lnTo>
                    <a:pt x="2990850" y="1800225"/>
                  </a:lnTo>
                  <a:lnTo>
                    <a:pt x="3057525" y="1847850"/>
                  </a:lnTo>
                  <a:lnTo>
                    <a:pt x="3114675" y="1847850"/>
                  </a:lnTo>
                  <a:lnTo>
                    <a:pt x="3133725" y="1952625"/>
                  </a:lnTo>
                  <a:lnTo>
                    <a:pt x="3171825" y="1971675"/>
                  </a:lnTo>
                  <a:lnTo>
                    <a:pt x="3200400" y="1971675"/>
                  </a:lnTo>
                  <a:lnTo>
                    <a:pt x="3209925" y="2009775"/>
                  </a:lnTo>
                  <a:lnTo>
                    <a:pt x="3143250" y="2085975"/>
                  </a:lnTo>
                  <a:lnTo>
                    <a:pt x="3114675" y="2152650"/>
                  </a:lnTo>
                  <a:lnTo>
                    <a:pt x="3162300" y="2181225"/>
                  </a:lnTo>
                  <a:lnTo>
                    <a:pt x="3162300" y="2286000"/>
                  </a:lnTo>
                  <a:lnTo>
                    <a:pt x="3209925" y="2305050"/>
                  </a:lnTo>
                  <a:lnTo>
                    <a:pt x="3248025" y="2305050"/>
                  </a:lnTo>
                  <a:lnTo>
                    <a:pt x="3314700" y="2390775"/>
                  </a:lnTo>
                  <a:lnTo>
                    <a:pt x="3381375" y="2390775"/>
                  </a:lnTo>
                  <a:lnTo>
                    <a:pt x="3457575" y="2457450"/>
                  </a:lnTo>
                  <a:lnTo>
                    <a:pt x="3552825" y="2457450"/>
                  </a:lnTo>
                  <a:lnTo>
                    <a:pt x="3571875" y="2390775"/>
                  </a:lnTo>
                  <a:lnTo>
                    <a:pt x="3571875" y="2333625"/>
                  </a:lnTo>
                  <a:lnTo>
                    <a:pt x="3648075" y="2286000"/>
                  </a:lnTo>
                  <a:lnTo>
                    <a:pt x="3724275" y="2266950"/>
                  </a:lnTo>
                  <a:lnTo>
                    <a:pt x="3810000" y="2276475"/>
                  </a:lnTo>
                  <a:lnTo>
                    <a:pt x="3867150" y="2333625"/>
                  </a:lnTo>
                  <a:lnTo>
                    <a:pt x="3924300" y="2381250"/>
                  </a:lnTo>
                  <a:lnTo>
                    <a:pt x="3990975" y="2400300"/>
                  </a:lnTo>
                  <a:lnTo>
                    <a:pt x="4010025" y="2286000"/>
                  </a:lnTo>
                  <a:lnTo>
                    <a:pt x="4029075" y="2257425"/>
                  </a:lnTo>
                  <a:lnTo>
                    <a:pt x="4067175" y="2257425"/>
                  </a:lnTo>
                  <a:lnTo>
                    <a:pt x="4095750" y="2324100"/>
                  </a:lnTo>
                  <a:lnTo>
                    <a:pt x="4124325" y="2381250"/>
                  </a:lnTo>
                  <a:lnTo>
                    <a:pt x="4257675" y="2409825"/>
                  </a:lnTo>
                  <a:lnTo>
                    <a:pt x="4305300" y="2447925"/>
                  </a:lnTo>
                  <a:lnTo>
                    <a:pt x="4381500" y="2466975"/>
                  </a:lnTo>
                  <a:lnTo>
                    <a:pt x="4448175" y="2552700"/>
                  </a:lnTo>
                  <a:lnTo>
                    <a:pt x="4629150" y="2695575"/>
                  </a:lnTo>
                  <a:lnTo>
                    <a:pt x="4724400" y="2762250"/>
                  </a:lnTo>
                  <a:lnTo>
                    <a:pt x="4743450" y="2838450"/>
                  </a:lnTo>
                  <a:lnTo>
                    <a:pt x="4705350" y="2990850"/>
                  </a:lnTo>
                  <a:lnTo>
                    <a:pt x="4676775" y="3133725"/>
                  </a:lnTo>
                  <a:lnTo>
                    <a:pt x="4600575" y="3095625"/>
                  </a:lnTo>
                  <a:lnTo>
                    <a:pt x="4514850" y="3124200"/>
                  </a:lnTo>
                  <a:lnTo>
                    <a:pt x="4514850" y="3171825"/>
                  </a:lnTo>
                  <a:lnTo>
                    <a:pt x="4438650" y="3162300"/>
                  </a:lnTo>
                  <a:lnTo>
                    <a:pt x="4391025" y="3190875"/>
                  </a:lnTo>
                  <a:lnTo>
                    <a:pt x="4381500" y="3295650"/>
                  </a:lnTo>
                  <a:lnTo>
                    <a:pt x="4352925" y="3400425"/>
                  </a:lnTo>
                  <a:lnTo>
                    <a:pt x="4305300" y="3381375"/>
                  </a:lnTo>
                  <a:lnTo>
                    <a:pt x="4286250" y="3495675"/>
                  </a:lnTo>
                  <a:lnTo>
                    <a:pt x="4305300" y="3543300"/>
                  </a:lnTo>
                  <a:lnTo>
                    <a:pt x="4229100" y="3590925"/>
                  </a:lnTo>
                  <a:lnTo>
                    <a:pt x="4171950" y="3686175"/>
                  </a:lnTo>
                  <a:lnTo>
                    <a:pt x="4010025" y="3762375"/>
                  </a:lnTo>
                  <a:lnTo>
                    <a:pt x="4019550" y="3781425"/>
                  </a:lnTo>
                  <a:lnTo>
                    <a:pt x="3981450" y="3800475"/>
                  </a:lnTo>
                  <a:lnTo>
                    <a:pt x="3971925" y="3857625"/>
                  </a:lnTo>
                  <a:lnTo>
                    <a:pt x="3905250" y="3933825"/>
                  </a:lnTo>
                  <a:lnTo>
                    <a:pt x="3835603" y="3963848"/>
                  </a:lnTo>
                  <a:lnTo>
                    <a:pt x="3790950" y="4029075"/>
                  </a:lnTo>
                  <a:lnTo>
                    <a:pt x="3771900" y="4057650"/>
                  </a:lnTo>
                  <a:lnTo>
                    <a:pt x="3848100" y="4162425"/>
                  </a:lnTo>
                  <a:lnTo>
                    <a:pt x="3800475" y="4200525"/>
                  </a:lnTo>
                  <a:lnTo>
                    <a:pt x="3743325" y="4200525"/>
                  </a:lnTo>
                  <a:cubicBezTo>
                    <a:pt x="3727450" y="4184650"/>
                    <a:pt x="3712781" y="4185222"/>
                    <a:pt x="3692042" y="4178504"/>
                  </a:cubicBezTo>
                  <a:cubicBezTo>
                    <a:pt x="3671303" y="4171786"/>
                    <a:pt x="3638919" y="4172420"/>
                    <a:pt x="3618891" y="4160215"/>
                  </a:cubicBezTo>
                  <a:cubicBezTo>
                    <a:pt x="3598863" y="4148010"/>
                    <a:pt x="3591204" y="4129684"/>
                    <a:pt x="3571875" y="4105275"/>
                  </a:cubicBezTo>
                  <a:lnTo>
                    <a:pt x="3495675" y="4086225"/>
                  </a:lnTo>
                  <a:lnTo>
                    <a:pt x="3448050" y="4067175"/>
                  </a:lnTo>
                  <a:lnTo>
                    <a:pt x="3400425" y="4105275"/>
                  </a:lnTo>
                  <a:lnTo>
                    <a:pt x="3362325" y="4124325"/>
                  </a:lnTo>
                  <a:lnTo>
                    <a:pt x="3371850" y="4210050"/>
                  </a:lnTo>
                  <a:lnTo>
                    <a:pt x="3371850" y="4210050"/>
                  </a:lnTo>
                  <a:lnTo>
                    <a:pt x="3248025" y="4229100"/>
                  </a:lnTo>
                  <a:lnTo>
                    <a:pt x="3248025" y="4295775"/>
                  </a:lnTo>
                  <a:lnTo>
                    <a:pt x="2752725" y="4305300"/>
                  </a:lnTo>
                  <a:lnTo>
                    <a:pt x="2875102" y="4498696"/>
                  </a:lnTo>
                  <a:lnTo>
                    <a:pt x="2505075" y="4505325"/>
                  </a:lnTo>
                  <a:lnTo>
                    <a:pt x="2486025" y="4638675"/>
                  </a:lnTo>
                  <a:lnTo>
                    <a:pt x="2533650" y="4781550"/>
                  </a:lnTo>
                  <a:lnTo>
                    <a:pt x="2486025" y="4781550"/>
                  </a:lnTo>
                  <a:lnTo>
                    <a:pt x="2371725" y="4772025"/>
                  </a:lnTo>
                  <a:lnTo>
                    <a:pt x="2276475" y="4686300"/>
                  </a:lnTo>
                  <a:lnTo>
                    <a:pt x="2181225" y="4676775"/>
                  </a:lnTo>
                  <a:lnTo>
                    <a:pt x="2105025" y="4533900"/>
                  </a:lnTo>
                  <a:lnTo>
                    <a:pt x="1971675" y="4476750"/>
                  </a:lnTo>
                  <a:lnTo>
                    <a:pt x="1771650" y="4400550"/>
                  </a:lnTo>
                  <a:lnTo>
                    <a:pt x="1724025" y="4257675"/>
                  </a:lnTo>
                  <a:lnTo>
                    <a:pt x="1695450" y="4210050"/>
                  </a:lnTo>
                  <a:lnTo>
                    <a:pt x="1676400" y="4029075"/>
                  </a:lnTo>
                  <a:lnTo>
                    <a:pt x="1600200" y="3952875"/>
                  </a:lnTo>
                  <a:lnTo>
                    <a:pt x="1600200" y="3838575"/>
                  </a:lnTo>
                  <a:lnTo>
                    <a:pt x="1600200" y="3838575"/>
                  </a:lnTo>
                  <a:lnTo>
                    <a:pt x="1590675" y="3790950"/>
                  </a:lnTo>
                  <a:lnTo>
                    <a:pt x="1438275" y="3810000"/>
                  </a:lnTo>
                  <a:lnTo>
                    <a:pt x="1438275" y="3695700"/>
                  </a:lnTo>
                  <a:lnTo>
                    <a:pt x="1266825" y="3714750"/>
                  </a:lnTo>
                  <a:lnTo>
                    <a:pt x="1304925" y="3771900"/>
                  </a:lnTo>
                  <a:lnTo>
                    <a:pt x="1238250" y="3790950"/>
                  </a:lnTo>
                  <a:lnTo>
                    <a:pt x="1257300" y="3829050"/>
                  </a:lnTo>
                  <a:lnTo>
                    <a:pt x="1000125" y="3838575"/>
                  </a:lnTo>
                  <a:lnTo>
                    <a:pt x="990600" y="3743325"/>
                  </a:lnTo>
                  <a:lnTo>
                    <a:pt x="1000125" y="3676650"/>
                  </a:lnTo>
                  <a:lnTo>
                    <a:pt x="1085850" y="3695700"/>
                  </a:lnTo>
                  <a:lnTo>
                    <a:pt x="1057275" y="3657600"/>
                  </a:lnTo>
                  <a:lnTo>
                    <a:pt x="1095375" y="3638550"/>
                  </a:lnTo>
                  <a:lnTo>
                    <a:pt x="1095375" y="3638550"/>
                  </a:lnTo>
                  <a:lnTo>
                    <a:pt x="1095375" y="3638550"/>
                  </a:lnTo>
                  <a:lnTo>
                    <a:pt x="1000125" y="3609975"/>
                  </a:lnTo>
                  <a:lnTo>
                    <a:pt x="990600" y="3495675"/>
                  </a:lnTo>
                  <a:lnTo>
                    <a:pt x="904875" y="3448050"/>
                  </a:lnTo>
                  <a:lnTo>
                    <a:pt x="876300" y="3400425"/>
                  </a:lnTo>
                  <a:lnTo>
                    <a:pt x="819150" y="3371850"/>
                  </a:lnTo>
                  <a:lnTo>
                    <a:pt x="838200" y="3295650"/>
                  </a:lnTo>
                  <a:lnTo>
                    <a:pt x="819150" y="3267075"/>
                  </a:lnTo>
                  <a:lnTo>
                    <a:pt x="771525" y="3276600"/>
                  </a:lnTo>
                  <a:lnTo>
                    <a:pt x="733425" y="3257550"/>
                  </a:lnTo>
                  <a:lnTo>
                    <a:pt x="733425" y="3219450"/>
                  </a:lnTo>
                  <a:lnTo>
                    <a:pt x="733425" y="3152775"/>
                  </a:lnTo>
                  <a:lnTo>
                    <a:pt x="733425" y="3152775"/>
                  </a:lnTo>
                  <a:lnTo>
                    <a:pt x="733425" y="3152775"/>
                  </a:lnTo>
                  <a:lnTo>
                    <a:pt x="762000" y="3086100"/>
                  </a:lnTo>
                  <a:lnTo>
                    <a:pt x="676275" y="3162300"/>
                  </a:lnTo>
                  <a:lnTo>
                    <a:pt x="638175" y="3143250"/>
                  </a:lnTo>
                  <a:lnTo>
                    <a:pt x="590550" y="3143250"/>
                  </a:lnTo>
                  <a:lnTo>
                    <a:pt x="552450" y="3143250"/>
                  </a:lnTo>
                  <a:lnTo>
                    <a:pt x="552450" y="3200400"/>
                  </a:lnTo>
                  <a:lnTo>
                    <a:pt x="514350" y="3124200"/>
                  </a:lnTo>
                  <a:lnTo>
                    <a:pt x="514350" y="3124200"/>
                  </a:lnTo>
                  <a:lnTo>
                    <a:pt x="495300" y="3048000"/>
                  </a:lnTo>
                  <a:lnTo>
                    <a:pt x="600075" y="3038475"/>
                  </a:lnTo>
                  <a:lnTo>
                    <a:pt x="561975" y="2886075"/>
                  </a:lnTo>
                  <a:lnTo>
                    <a:pt x="581025" y="2857500"/>
                  </a:lnTo>
                  <a:lnTo>
                    <a:pt x="581025" y="2743200"/>
                  </a:lnTo>
                  <a:lnTo>
                    <a:pt x="533400" y="2705100"/>
                  </a:lnTo>
                  <a:lnTo>
                    <a:pt x="457200" y="2724150"/>
                  </a:lnTo>
                  <a:lnTo>
                    <a:pt x="438150" y="2686050"/>
                  </a:lnTo>
                  <a:lnTo>
                    <a:pt x="485775" y="2647950"/>
                  </a:lnTo>
                  <a:lnTo>
                    <a:pt x="476250" y="2590800"/>
                  </a:lnTo>
                  <a:lnTo>
                    <a:pt x="552450" y="2600325"/>
                  </a:lnTo>
                  <a:lnTo>
                    <a:pt x="600075" y="2581275"/>
                  </a:lnTo>
                  <a:lnTo>
                    <a:pt x="676275" y="2609850"/>
                  </a:lnTo>
                  <a:lnTo>
                    <a:pt x="676275" y="2609850"/>
                  </a:lnTo>
                  <a:lnTo>
                    <a:pt x="666750" y="2495550"/>
                  </a:lnTo>
                  <a:lnTo>
                    <a:pt x="600075" y="2381250"/>
                  </a:lnTo>
                  <a:lnTo>
                    <a:pt x="609600" y="2352675"/>
                  </a:lnTo>
                  <a:lnTo>
                    <a:pt x="609600" y="2247900"/>
                  </a:lnTo>
                  <a:lnTo>
                    <a:pt x="514350" y="2247900"/>
                  </a:lnTo>
                  <a:lnTo>
                    <a:pt x="533400" y="2200275"/>
                  </a:lnTo>
                  <a:lnTo>
                    <a:pt x="476250" y="2171700"/>
                  </a:lnTo>
                  <a:lnTo>
                    <a:pt x="390525" y="2171700"/>
                  </a:lnTo>
                  <a:lnTo>
                    <a:pt x="400050" y="2105025"/>
                  </a:lnTo>
                  <a:lnTo>
                    <a:pt x="323850" y="2133600"/>
                  </a:lnTo>
                  <a:lnTo>
                    <a:pt x="342900" y="2209800"/>
                  </a:lnTo>
                  <a:lnTo>
                    <a:pt x="333375" y="2286000"/>
                  </a:lnTo>
                  <a:lnTo>
                    <a:pt x="171450" y="2295525"/>
                  </a:lnTo>
                  <a:lnTo>
                    <a:pt x="104775" y="2247900"/>
                  </a:lnTo>
                  <a:lnTo>
                    <a:pt x="104775" y="2133600"/>
                  </a:lnTo>
                  <a:lnTo>
                    <a:pt x="38100" y="2047875"/>
                  </a:lnTo>
                  <a:lnTo>
                    <a:pt x="38100" y="1924050"/>
                  </a:lnTo>
                  <a:lnTo>
                    <a:pt x="0" y="1924050"/>
                  </a:lnTo>
                  <a:lnTo>
                    <a:pt x="9525" y="1790700"/>
                  </a:lnTo>
                  <a:lnTo>
                    <a:pt x="9525" y="1743075"/>
                  </a:lnTo>
                  <a:lnTo>
                    <a:pt x="0" y="1724025"/>
                  </a:lnTo>
                  <a:lnTo>
                    <a:pt x="9525" y="1676400"/>
                  </a:lnTo>
                  <a:lnTo>
                    <a:pt x="28575" y="1666875"/>
                  </a:lnTo>
                  <a:lnTo>
                    <a:pt x="57150" y="1609725"/>
                  </a:lnTo>
                  <a:lnTo>
                    <a:pt x="76200" y="1552575"/>
                  </a:lnTo>
                  <a:lnTo>
                    <a:pt x="47625" y="1495425"/>
                  </a:lnTo>
                  <a:lnTo>
                    <a:pt x="47625" y="1438275"/>
                  </a:lnTo>
                  <a:lnTo>
                    <a:pt x="247650" y="1514475"/>
                  </a:lnTo>
                  <a:lnTo>
                    <a:pt x="361950" y="1704975"/>
                  </a:lnTo>
                  <a:lnTo>
                    <a:pt x="438150" y="1800225"/>
                  </a:lnTo>
                  <a:lnTo>
                    <a:pt x="523875" y="1866900"/>
                  </a:lnTo>
                  <a:lnTo>
                    <a:pt x="514350" y="1943100"/>
                  </a:lnTo>
                  <a:lnTo>
                    <a:pt x="590550" y="1943100"/>
                  </a:lnTo>
                  <a:lnTo>
                    <a:pt x="647700" y="1857375"/>
                  </a:lnTo>
                  <a:lnTo>
                    <a:pt x="657225" y="1609725"/>
                  </a:lnTo>
                  <a:lnTo>
                    <a:pt x="762000" y="1743075"/>
                  </a:lnTo>
                  <a:lnTo>
                    <a:pt x="742950" y="1562100"/>
                  </a:lnTo>
                  <a:lnTo>
                    <a:pt x="800100" y="1438275"/>
                  </a:lnTo>
                  <a:lnTo>
                    <a:pt x="800100" y="1314450"/>
                  </a:lnTo>
                  <a:lnTo>
                    <a:pt x="828675" y="1343025"/>
                  </a:lnTo>
                  <a:lnTo>
                    <a:pt x="847725" y="1181100"/>
                  </a:lnTo>
                  <a:lnTo>
                    <a:pt x="876300" y="1038225"/>
                  </a:lnTo>
                  <a:lnTo>
                    <a:pt x="952500" y="933450"/>
                  </a:lnTo>
                  <a:lnTo>
                    <a:pt x="1076325" y="885825"/>
                  </a:lnTo>
                  <a:lnTo>
                    <a:pt x="1114425" y="838200"/>
                  </a:lnTo>
                  <a:close/>
                </a:path>
              </a:pathLst>
            </a:custGeom>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フリーフォーム 19"/>
            <p:cNvSpPr/>
            <p:nvPr/>
          </p:nvSpPr>
          <p:spPr>
            <a:xfrm>
              <a:off x="1133061" y="31806"/>
              <a:ext cx="3315335" cy="3856670"/>
            </a:xfrm>
            <a:custGeom>
              <a:avLst/>
              <a:gdLst>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54645 w 3315401"/>
                <a:gd name="connsiteY113" fmla="*/ 3792236 h 3842724"/>
                <a:gd name="connsiteX114" fmla="*/ 931229 w 3315401"/>
                <a:gd name="connsiteY114" fmla="*/ 3797846 h 3842724"/>
                <a:gd name="connsiteX115" fmla="*/ 869521 w 3315401"/>
                <a:gd name="connsiteY115" fmla="*/ 3842724 h 3842724"/>
                <a:gd name="connsiteX116" fmla="*/ 762935 w 3315401"/>
                <a:gd name="connsiteY116" fmla="*/ 3797846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54645 w 3315401"/>
                <a:gd name="connsiteY113" fmla="*/ 3792236 h 3842724"/>
                <a:gd name="connsiteX114" fmla="*/ 931229 w 3315401"/>
                <a:gd name="connsiteY114" fmla="*/ 3797846 h 3842724"/>
                <a:gd name="connsiteX115" fmla="*/ 871919 w 3315401"/>
                <a:gd name="connsiteY115" fmla="*/ 3842724 h 3842724"/>
                <a:gd name="connsiteX116" fmla="*/ 762935 w 3315401"/>
                <a:gd name="connsiteY116" fmla="*/ 3797846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54645 w 3315401"/>
                <a:gd name="connsiteY113" fmla="*/ 3792236 h 3842724"/>
                <a:gd name="connsiteX114" fmla="*/ 931229 w 3315401"/>
                <a:gd name="connsiteY114" fmla="*/ 3797846 h 3842724"/>
                <a:gd name="connsiteX115" fmla="*/ 871919 w 3315401"/>
                <a:gd name="connsiteY115" fmla="*/ 3842724 h 3842724"/>
                <a:gd name="connsiteX116" fmla="*/ 777237 w 3315401"/>
                <a:gd name="connsiteY116" fmla="*/ 3802944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54645 w 3315401"/>
                <a:gd name="connsiteY113" fmla="*/ 3792236 h 3842724"/>
                <a:gd name="connsiteX114" fmla="*/ 931229 w 3315401"/>
                <a:gd name="connsiteY114" fmla="*/ 3797846 h 3842724"/>
                <a:gd name="connsiteX115" fmla="*/ 867174 w 3315401"/>
                <a:gd name="connsiteY115" fmla="*/ 3842724 h 3842724"/>
                <a:gd name="connsiteX116" fmla="*/ 777237 w 3315401"/>
                <a:gd name="connsiteY116" fmla="*/ 3802944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54645 w 3315401"/>
                <a:gd name="connsiteY113" fmla="*/ 3792236 h 3842724"/>
                <a:gd name="connsiteX114" fmla="*/ 940773 w 3315401"/>
                <a:gd name="connsiteY114" fmla="*/ 3802944 h 3842724"/>
                <a:gd name="connsiteX115" fmla="*/ 867174 w 3315401"/>
                <a:gd name="connsiteY115" fmla="*/ 3842724 h 3842724"/>
                <a:gd name="connsiteX116" fmla="*/ 777237 w 3315401"/>
                <a:gd name="connsiteY116" fmla="*/ 3802944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33235 w 3315401"/>
                <a:gd name="connsiteY113" fmla="*/ 3809241 h 3842724"/>
                <a:gd name="connsiteX114" fmla="*/ 940773 w 3315401"/>
                <a:gd name="connsiteY114" fmla="*/ 3802944 h 3842724"/>
                <a:gd name="connsiteX115" fmla="*/ 867174 w 3315401"/>
                <a:gd name="connsiteY115" fmla="*/ 3842724 h 3842724"/>
                <a:gd name="connsiteX116" fmla="*/ 777237 w 3315401"/>
                <a:gd name="connsiteY116" fmla="*/ 3802944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73 w 3315401"/>
                <a:gd name="connsiteY114" fmla="*/ 3802944 h 3842724"/>
                <a:gd name="connsiteX115" fmla="*/ 867174 w 3315401"/>
                <a:gd name="connsiteY115" fmla="*/ 3842724 h 3842724"/>
                <a:gd name="connsiteX116" fmla="*/ 777237 w 3315401"/>
                <a:gd name="connsiteY116" fmla="*/ 3802944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174 w 3315401"/>
                <a:gd name="connsiteY115" fmla="*/ 3842724 h 3842724"/>
                <a:gd name="connsiteX116" fmla="*/ 777237 w 3315401"/>
                <a:gd name="connsiteY116" fmla="*/ 3802944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74335 w 3315401"/>
                <a:gd name="connsiteY115" fmla="*/ 3842724 h 3842724"/>
                <a:gd name="connsiteX116" fmla="*/ 777237 w 3315401"/>
                <a:gd name="connsiteY116" fmla="*/ 3802944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07829 w 3315401"/>
                <a:gd name="connsiteY107" fmla="*/ 3341204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8275 w 3315401"/>
                <a:gd name="connsiteY106" fmla="*/ 3317389 h 3842724"/>
                <a:gd name="connsiteX107" fmla="*/ 1207829 w 3315401"/>
                <a:gd name="connsiteY107" fmla="*/ 3341204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29 w 3315401"/>
                <a:gd name="connsiteY107" fmla="*/ 3341204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74564 w 3315401"/>
                <a:gd name="connsiteY101" fmla="*/ 2964626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29522 w 3315401"/>
                <a:gd name="connsiteY96" fmla="*/ 2284245 h 3842724"/>
                <a:gd name="connsiteX97" fmla="*/ 1761482 w 3315401"/>
                <a:gd name="connsiteY97" fmla="*/ 2372952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93835 w 3315401"/>
                <a:gd name="connsiteY125" fmla="*/ 3361425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93835 w 3315401"/>
                <a:gd name="connsiteY125" fmla="*/ 3361425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93835 w 3315401"/>
                <a:gd name="connsiteY125" fmla="*/ 3361425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93835 w 3315401"/>
                <a:gd name="connsiteY125" fmla="*/ 3361425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6 w 3315401"/>
                <a:gd name="connsiteY123" fmla="*/ 3565777 h 3842724"/>
                <a:gd name="connsiteX124" fmla="*/ 179514 w 3315401"/>
                <a:gd name="connsiteY124" fmla="*/ 3444427 h 3842724"/>
                <a:gd name="connsiteX125" fmla="*/ 93835 w 3315401"/>
                <a:gd name="connsiteY125" fmla="*/ 3361425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6 w 3315401"/>
                <a:gd name="connsiteY123" fmla="*/ 3565777 h 3842724"/>
                <a:gd name="connsiteX124" fmla="*/ 179514 w 3315401"/>
                <a:gd name="connsiteY124" fmla="*/ 3444427 h 3842724"/>
                <a:gd name="connsiteX125" fmla="*/ 98599 w 3315401"/>
                <a:gd name="connsiteY125" fmla="*/ 3354577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0278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6 w 3315401"/>
                <a:gd name="connsiteY123" fmla="*/ 3565777 h 3842724"/>
                <a:gd name="connsiteX124" fmla="*/ 179514 w 3315401"/>
                <a:gd name="connsiteY124" fmla="*/ 3444427 h 3842724"/>
                <a:gd name="connsiteX125" fmla="*/ 98599 w 3315401"/>
                <a:gd name="connsiteY125" fmla="*/ 3354577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0278 h 3842724"/>
                <a:gd name="connsiteX0" fmla="*/ 0 w 3315401"/>
                <a:gd name="connsiteY0" fmla="*/ 2930537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6 w 3315401"/>
                <a:gd name="connsiteY123" fmla="*/ 3565777 h 3842724"/>
                <a:gd name="connsiteX124" fmla="*/ 179514 w 3315401"/>
                <a:gd name="connsiteY124" fmla="*/ 3444427 h 3842724"/>
                <a:gd name="connsiteX125" fmla="*/ 98599 w 3315401"/>
                <a:gd name="connsiteY125" fmla="*/ 3354577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0537 h 3842724"/>
                <a:gd name="connsiteX0" fmla="*/ 11907 w 3315401"/>
                <a:gd name="connsiteY0" fmla="*/ 2933178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6 w 3315401"/>
                <a:gd name="connsiteY123" fmla="*/ 3565777 h 3842724"/>
                <a:gd name="connsiteX124" fmla="*/ 179514 w 3315401"/>
                <a:gd name="connsiteY124" fmla="*/ 3444427 h 3842724"/>
                <a:gd name="connsiteX125" fmla="*/ 98599 w 3315401"/>
                <a:gd name="connsiteY125" fmla="*/ 3354577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11907 w 3315401"/>
                <a:gd name="connsiteY130" fmla="*/ 2933178 h 3842724"/>
                <a:gd name="connsiteX0" fmla="*/ 11907 w 3315401"/>
                <a:gd name="connsiteY0" fmla="*/ 2933178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0980 w 3315401"/>
                <a:gd name="connsiteY117" fmla="*/ 3734743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6 w 3315401"/>
                <a:gd name="connsiteY123" fmla="*/ 3565777 h 3842724"/>
                <a:gd name="connsiteX124" fmla="*/ 179514 w 3315401"/>
                <a:gd name="connsiteY124" fmla="*/ 3444427 h 3842724"/>
                <a:gd name="connsiteX125" fmla="*/ 98599 w 3315401"/>
                <a:gd name="connsiteY125" fmla="*/ 3354577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11907 w 3315401"/>
                <a:gd name="connsiteY130" fmla="*/ 2933178 h 3842724"/>
                <a:gd name="connsiteX0" fmla="*/ 11907 w 3315401"/>
                <a:gd name="connsiteY0" fmla="*/ 2933178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63644 w 3315401"/>
                <a:gd name="connsiteY116" fmla="*/ 3792726 h 3842724"/>
                <a:gd name="connsiteX117" fmla="*/ 720980 w 3315401"/>
                <a:gd name="connsiteY117" fmla="*/ 3734743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6 w 3315401"/>
                <a:gd name="connsiteY123" fmla="*/ 3565777 h 3842724"/>
                <a:gd name="connsiteX124" fmla="*/ 179514 w 3315401"/>
                <a:gd name="connsiteY124" fmla="*/ 3444427 h 3842724"/>
                <a:gd name="connsiteX125" fmla="*/ 98599 w 3315401"/>
                <a:gd name="connsiteY125" fmla="*/ 3354577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11907 w 3315401"/>
                <a:gd name="connsiteY130" fmla="*/ 2933178 h 3842724"/>
                <a:gd name="connsiteX0" fmla="*/ 11907 w 3315401"/>
                <a:gd name="connsiteY0" fmla="*/ 2933178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9947 w 3315401"/>
                <a:gd name="connsiteY115" fmla="*/ 3842724 h 3842724"/>
                <a:gd name="connsiteX116" fmla="*/ 763644 w 3315401"/>
                <a:gd name="connsiteY116" fmla="*/ 3792726 h 3842724"/>
                <a:gd name="connsiteX117" fmla="*/ 720980 w 3315401"/>
                <a:gd name="connsiteY117" fmla="*/ 3734743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6 w 3315401"/>
                <a:gd name="connsiteY123" fmla="*/ 3565777 h 3842724"/>
                <a:gd name="connsiteX124" fmla="*/ 179514 w 3315401"/>
                <a:gd name="connsiteY124" fmla="*/ 3444427 h 3842724"/>
                <a:gd name="connsiteX125" fmla="*/ 98599 w 3315401"/>
                <a:gd name="connsiteY125" fmla="*/ 3354577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11907 w 3315401"/>
                <a:gd name="connsiteY130" fmla="*/ 2933178 h 3842724"/>
                <a:gd name="connsiteX0" fmla="*/ 11907 w 3315401"/>
                <a:gd name="connsiteY0" fmla="*/ 2933178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1799 w 3315401"/>
                <a:gd name="connsiteY115" fmla="*/ 3842724 h 3842724"/>
                <a:gd name="connsiteX116" fmla="*/ 763644 w 3315401"/>
                <a:gd name="connsiteY116" fmla="*/ 3792726 h 3842724"/>
                <a:gd name="connsiteX117" fmla="*/ 720980 w 3315401"/>
                <a:gd name="connsiteY117" fmla="*/ 3734743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6 w 3315401"/>
                <a:gd name="connsiteY123" fmla="*/ 3565777 h 3842724"/>
                <a:gd name="connsiteX124" fmla="*/ 179514 w 3315401"/>
                <a:gd name="connsiteY124" fmla="*/ 3444427 h 3842724"/>
                <a:gd name="connsiteX125" fmla="*/ 98599 w 3315401"/>
                <a:gd name="connsiteY125" fmla="*/ 3354577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11907 w 3315401"/>
                <a:gd name="connsiteY130" fmla="*/ 2933178 h 3842724"/>
                <a:gd name="connsiteX0" fmla="*/ 11907 w 3315401"/>
                <a:gd name="connsiteY0" fmla="*/ 2933178 h 3857010"/>
                <a:gd name="connsiteX1" fmla="*/ 0 w 3315401"/>
                <a:gd name="connsiteY1" fmla="*/ 2838567 h 3857010"/>
                <a:gd name="connsiteX2" fmla="*/ 28049 w 3315401"/>
                <a:gd name="connsiteY2" fmla="*/ 2726371 h 3857010"/>
                <a:gd name="connsiteX3" fmla="*/ 22439 w 3315401"/>
                <a:gd name="connsiteY3" fmla="*/ 2664663 h 3857010"/>
                <a:gd name="connsiteX4" fmla="*/ 100976 w 3315401"/>
                <a:gd name="connsiteY4" fmla="*/ 2602955 h 3857010"/>
                <a:gd name="connsiteX5" fmla="*/ 129026 w 3315401"/>
                <a:gd name="connsiteY5" fmla="*/ 2518808 h 3857010"/>
                <a:gd name="connsiteX6" fmla="*/ 173904 w 3315401"/>
                <a:gd name="connsiteY6" fmla="*/ 2457100 h 3857010"/>
                <a:gd name="connsiteX7" fmla="*/ 230002 w 3315401"/>
                <a:gd name="connsiteY7" fmla="*/ 2434660 h 3857010"/>
                <a:gd name="connsiteX8" fmla="*/ 280491 w 3315401"/>
                <a:gd name="connsiteY8" fmla="*/ 2378562 h 3857010"/>
                <a:gd name="connsiteX9" fmla="*/ 308540 w 3315401"/>
                <a:gd name="connsiteY9" fmla="*/ 2316854 h 3857010"/>
                <a:gd name="connsiteX10" fmla="*/ 370248 w 3315401"/>
                <a:gd name="connsiteY10" fmla="*/ 2288805 h 3857010"/>
                <a:gd name="connsiteX11" fmla="*/ 482444 w 3315401"/>
                <a:gd name="connsiteY11" fmla="*/ 2165389 h 3857010"/>
                <a:gd name="connsiteX12" fmla="*/ 493664 w 3315401"/>
                <a:gd name="connsiteY12" fmla="*/ 2137340 h 3857010"/>
                <a:gd name="connsiteX13" fmla="*/ 583421 w 3315401"/>
                <a:gd name="connsiteY13" fmla="*/ 2019534 h 3857010"/>
                <a:gd name="connsiteX14" fmla="*/ 589030 w 3315401"/>
                <a:gd name="connsiteY14" fmla="*/ 1890508 h 3857010"/>
                <a:gd name="connsiteX15" fmla="*/ 661958 w 3315401"/>
                <a:gd name="connsiteY15" fmla="*/ 1828800 h 3857010"/>
                <a:gd name="connsiteX16" fmla="*/ 768545 w 3315401"/>
                <a:gd name="connsiteY16" fmla="*/ 1755873 h 3857010"/>
                <a:gd name="connsiteX17" fmla="*/ 807813 w 3315401"/>
                <a:gd name="connsiteY17" fmla="*/ 1660506 h 3857010"/>
                <a:gd name="connsiteX18" fmla="*/ 903180 w 3315401"/>
                <a:gd name="connsiteY18" fmla="*/ 1492211 h 3857010"/>
                <a:gd name="connsiteX19" fmla="*/ 1015376 w 3315401"/>
                <a:gd name="connsiteY19" fmla="*/ 1402454 h 3857010"/>
                <a:gd name="connsiteX20" fmla="*/ 1099524 w 3315401"/>
                <a:gd name="connsiteY20" fmla="*/ 1273429 h 3857010"/>
                <a:gd name="connsiteX21" fmla="*/ 1133183 w 3315401"/>
                <a:gd name="connsiteY21" fmla="*/ 1295868 h 3857010"/>
                <a:gd name="connsiteX22" fmla="*/ 1194891 w 3315401"/>
                <a:gd name="connsiteY22" fmla="*/ 1245379 h 3857010"/>
                <a:gd name="connsiteX23" fmla="*/ 1194891 w 3315401"/>
                <a:gd name="connsiteY23" fmla="*/ 1206111 h 3857010"/>
                <a:gd name="connsiteX24" fmla="*/ 1329526 w 3315401"/>
                <a:gd name="connsiteY24" fmla="*/ 1211721 h 3857010"/>
                <a:gd name="connsiteX25" fmla="*/ 1374405 w 3315401"/>
                <a:gd name="connsiteY25" fmla="*/ 1144403 h 3857010"/>
                <a:gd name="connsiteX26" fmla="*/ 1492211 w 3315401"/>
                <a:gd name="connsiteY26" fmla="*/ 1133183 h 3857010"/>
                <a:gd name="connsiteX27" fmla="*/ 1509040 w 3315401"/>
                <a:gd name="connsiteY27" fmla="*/ 1054646 h 3857010"/>
                <a:gd name="connsiteX28" fmla="*/ 1553919 w 3315401"/>
                <a:gd name="connsiteY28" fmla="*/ 1032206 h 3857010"/>
                <a:gd name="connsiteX29" fmla="*/ 1587578 w 3315401"/>
                <a:gd name="connsiteY29" fmla="*/ 981718 h 3857010"/>
                <a:gd name="connsiteX30" fmla="*/ 1643676 w 3315401"/>
                <a:gd name="connsiteY30" fmla="*/ 964889 h 3857010"/>
                <a:gd name="connsiteX31" fmla="*/ 1694164 w 3315401"/>
                <a:gd name="connsiteY31" fmla="*/ 897571 h 3857010"/>
                <a:gd name="connsiteX32" fmla="*/ 1750262 w 3315401"/>
                <a:gd name="connsiteY32" fmla="*/ 863912 h 3857010"/>
                <a:gd name="connsiteX33" fmla="*/ 1840019 w 3315401"/>
                <a:gd name="connsiteY33" fmla="*/ 835863 h 3857010"/>
                <a:gd name="connsiteX34" fmla="*/ 1896118 w 3315401"/>
                <a:gd name="connsiteY34" fmla="*/ 807814 h 3857010"/>
                <a:gd name="connsiteX35" fmla="*/ 1940996 w 3315401"/>
                <a:gd name="connsiteY35" fmla="*/ 807814 h 3857010"/>
                <a:gd name="connsiteX36" fmla="*/ 1963435 w 3315401"/>
                <a:gd name="connsiteY36" fmla="*/ 734886 h 3857010"/>
                <a:gd name="connsiteX37" fmla="*/ 1974655 w 3315401"/>
                <a:gd name="connsiteY37" fmla="*/ 661959 h 3857010"/>
                <a:gd name="connsiteX38" fmla="*/ 2002704 w 3315401"/>
                <a:gd name="connsiteY38" fmla="*/ 639519 h 3857010"/>
                <a:gd name="connsiteX39" fmla="*/ 2058802 w 3315401"/>
                <a:gd name="connsiteY39" fmla="*/ 566592 h 3857010"/>
                <a:gd name="connsiteX40" fmla="*/ 2109291 w 3315401"/>
                <a:gd name="connsiteY40" fmla="*/ 504884 h 3857010"/>
                <a:gd name="connsiteX41" fmla="*/ 2109291 w 3315401"/>
                <a:gd name="connsiteY41" fmla="*/ 448786 h 3857010"/>
                <a:gd name="connsiteX42" fmla="*/ 2199048 w 3315401"/>
                <a:gd name="connsiteY42" fmla="*/ 364638 h 3857010"/>
                <a:gd name="connsiteX43" fmla="*/ 2199048 w 3315401"/>
                <a:gd name="connsiteY43" fmla="*/ 302930 h 3857010"/>
                <a:gd name="connsiteX44" fmla="*/ 2356122 w 3315401"/>
                <a:gd name="connsiteY44" fmla="*/ 213173 h 3857010"/>
                <a:gd name="connsiteX45" fmla="*/ 2434660 w 3315401"/>
                <a:gd name="connsiteY45" fmla="*/ 185124 h 3857010"/>
                <a:gd name="connsiteX46" fmla="*/ 2535637 w 3315401"/>
                <a:gd name="connsiteY46" fmla="*/ 179514 h 3857010"/>
                <a:gd name="connsiteX47" fmla="*/ 2569295 w 3315401"/>
                <a:gd name="connsiteY47" fmla="*/ 151465 h 3857010"/>
                <a:gd name="connsiteX48" fmla="*/ 2636613 w 3315401"/>
                <a:gd name="connsiteY48" fmla="*/ 140246 h 3857010"/>
                <a:gd name="connsiteX49" fmla="*/ 2659053 w 3315401"/>
                <a:gd name="connsiteY49" fmla="*/ 95367 h 3857010"/>
                <a:gd name="connsiteX50" fmla="*/ 2692711 w 3315401"/>
                <a:gd name="connsiteY50" fmla="*/ 44879 h 3857010"/>
                <a:gd name="connsiteX51" fmla="*/ 2720760 w 3315401"/>
                <a:gd name="connsiteY51" fmla="*/ 0 h 3857010"/>
                <a:gd name="connsiteX52" fmla="*/ 2816127 w 3315401"/>
                <a:gd name="connsiteY52" fmla="*/ 11220 h 3857010"/>
                <a:gd name="connsiteX53" fmla="*/ 2933933 w 3315401"/>
                <a:gd name="connsiteY53" fmla="*/ 22440 h 3857010"/>
                <a:gd name="connsiteX54" fmla="*/ 3051740 w 3315401"/>
                <a:gd name="connsiteY54" fmla="*/ 106587 h 3857010"/>
                <a:gd name="connsiteX55" fmla="*/ 3124667 w 3315401"/>
                <a:gd name="connsiteY55" fmla="*/ 129026 h 3857010"/>
                <a:gd name="connsiteX56" fmla="*/ 3309791 w 3315401"/>
                <a:gd name="connsiteY56" fmla="*/ 129026 h 3857010"/>
                <a:gd name="connsiteX57" fmla="*/ 3309791 w 3315401"/>
                <a:gd name="connsiteY57" fmla="*/ 224393 h 3857010"/>
                <a:gd name="connsiteX58" fmla="*/ 3309791 w 3315401"/>
                <a:gd name="connsiteY58" fmla="*/ 224393 h 3857010"/>
                <a:gd name="connsiteX59" fmla="*/ 3248083 w 3315401"/>
                <a:gd name="connsiteY59" fmla="*/ 235613 h 3857010"/>
                <a:gd name="connsiteX60" fmla="*/ 3287352 w 3315401"/>
                <a:gd name="connsiteY60" fmla="*/ 269271 h 3857010"/>
                <a:gd name="connsiteX61" fmla="*/ 3276132 w 3315401"/>
                <a:gd name="connsiteY61" fmla="*/ 370248 h 3857010"/>
                <a:gd name="connsiteX62" fmla="*/ 3315401 w 3315401"/>
                <a:gd name="connsiteY62" fmla="*/ 420737 h 3857010"/>
                <a:gd name="connsiteX63" fmla="*/ 3309791 w 3315401"/>
                <a:gd name="connsiteY63" fmla="*/ 504884 h 3857010"/>
                <a:gd name="connsiteX64" fmla="*/ 3270522 w 3315401"/>
                <a:gd name="connsiteY64" fmla="*/ 521713 h 3857010"/>
                <a:gd name="connsiteX65" fmla="*/ 3231254 w 3315401"/>
                <a:gd name="connsiteY65" fmla="*/ 611470 h 3857010"/>
                <a:gd name="connsiteX66" fmla="*/ 3214424 w 3315401"/>
                <a:gd name="connsiteY66" fmla="*/ 650739 h 3857010"/>
                <a:gd name="connsiteX67" fmla="*/ 3248083 w 3315401"/>
                <a:gd name="connsiteY67" fmla="*/ 684398 h 3857010"/>
                <a:gd name="connsiteX68" fmla="*/ 3253693 w 3315401"/>
                <a:gd name="connsiteY68" fmla="*/ 819033 h 3857010"/>
                <a:gd name="connsiteX69" fmla="*/ 3276132 w 3315401"/>
                <a:gd name="connsiteY69" fmla="*/ 880741 h 3857010"/>
                <a:gd name="connsiteX70" fmla="*/ 3276132 w 3315401"/>
                <a:gd name="connsiteY70" fmla="*/ 942449 h 3857010"/>
                <a:gd name="connsiteX71" fmla="*/ 3270522 w 3315401"/>
                <a:gd name="connsiteY71" fmla="*/ 981718 h 3857010"/>
                <a:gd name="connsiteX72" fmla="*/ 3186375 w 3315401"/>
                <a:gd name="connsiteY72" fmla="*/ 959279 h 3857010"/>
                <a:gd name="connsiteX73" fmla="*/ 3068569 w 3315401"/>
                <a:gd name="connsiteY73" fmla="*/ 992938 h 3857010"/>
                <a:gd name="connsiteX74" fmla="*/ 2961983 w 3315401"/>
                <a:gd name="connsiteY74" fmla="*/ 987328 h 3857010"/>
                <a:gd name="connsiteX75" fmla="*/ 2889055 w 3315401"/>
                <a:gd name="connsiteY75" fmla="*/ 964889 h 3857010"/>
                <a:gd name="connsiteX76" fmla="*/ 2804908 w 3315401"/>
                <a:gd name="connsiteY76" fmla="*/ 886351 h 3857010"/>
                <a:gd name="connsiteX77" fmla="*/ 2782468 w 3315401"/>
                <a:gd name="connsiteY77" fmla="*/ 852692 h 3857010"/>
                <a:gd name="connsiteX78" fmla="*/ 2687102 w 3315401"/>
                <a:gd name="connsiteY78" fmla="*/ 959279 h 3857010"/>
                <a:gd name="connsiteX79" fmla="*/ 2619784 w 3315401"/>
                <a:gd name="connsiteY79" fmla="*/ 959279 h 3857010"/>
                <a:gd name="connsiteX80" fmla="*/ 2552466 w 3315401"/>
                <a:gd name="connsiteY80" fmla="*/ 1071475 h 3857010"/>
                <a:gd name="connsiteX81" fmla="*/ 2530027 w 3315401"/>
                <a:gd name="connsiteY81" fmla="*/ 1138793 h 3857010"/>
                <a:gd name="connsiteX82" fmla="*/ 2406611 w 3315401"/>
                <a:gd name="connsiteY82" fmla="*/ 1161232 h 3857010"/>
                <a:gd name="connsiteX83" fmla="*/ 2356122 w 3315401"/>
                <a:gd name="connsiteY83" fmla="*/ 1217330 h 3857010"/>
                <a:gd name="connsiteX84" fmla="*/ 2328073 w 3315401"/>
                <a:gd name="connsiteY84" fmla="*/ 1256599 h 3857010"/>
                <a:gd name="connsiteX85" fmla="*/ 2215877 w 3315401"/>
                <a:gd name="connsiteY85" fmla="*/ 1295868 h 3857010"/>
                <a:gd name="connsiteX86" fmla="*/ 2210267 w 3315401"/>
                <a:gd name="connsiteY86" fmla="*/ 1351966 h 3857010"/>
                <a:gd name="connsiteX87" fmla="*/ 2193438 w 3315401"/>
                <a:gd name="connsiteY87" fmla="*/ 1396844 h 3857010"/>
                <a:gd name="connsiteX88" fmla="*/ 2210267 w 3315401"/>
                <a:gd name="connsiteY88" fmla="*/ 1441723 h 3857010"/>
                <a:gd name="connsiteX89" fmla="*/ 2159779 w 3315401"/>
                <a:gd name="connsiteY89" fmla="*/ 1509041 h 3857010"/>
                <a:gd name="connsiteX90" fmla="*/ 2170999 w 3315401"/>
                <a:gd name="connsiteY90" fmla="*/ 1565139 h 3857010"/>
                <a:gd name="connsiteX91" fmla="*/ 2109291 w 3315401"/>
                <a:gd name="connsiteY91" fmla="*/ 1654896 h 3857010"/>
                <a:gd name="connsiteX92" fmla="*/ 2070022 w 3315401"/>
                <a:gd name="connsiteY92" fmla="*/ 1727824 h 3857010"/>
                <a:gd name="connsiteX93" fmla="*/ 1974655 w 3315401"/>
                <a:gd name="connsiteY93" fmla="*/ 1890508 h 3857010"/>
                <a:gd name="connsiteX94" fmla="*/ 1962627 w 3315401"/>
                <a:gd name="connsiteY94" fmla="*/ 2017857 h 3857010"/>
                <a:gd name="connsiteX95" fmla="*/ 1952941 w 3315401"/>
                <a:gd name="connsiteY95" fmla="*/ 2080739 h 3857010"/>
                <a:gd name="connsiteX96" fmla="*/ 1829522 w 3315401"/>
                <a:gd name="connsiteY96" fmla="*/ 2284245 h 3857010"/>
                <a:gd name="connsiteX97" fmla="*/ 1761517 w 3315401"/>
                <a:gd name="connsiteY97" fmla="*/ 2366017 h 3857010"/>
                <a:gd name="connsiteX98" fmla="*/ 1742993 w 3315401"/>
                <a:gd name="connsiteY98" fmla="*/ 2438951 h 3857010"/>
                <a:gd name="connsiteX99" fmla="*/ 1603592 w 3315401"/>
                <a:gd name="connsiteY99" fmla="*/ 2584980 h 3857010"/>
                <a:gd name="connsiteX100" fmla="*/ 1493775 w 3315401"/>
                <a:gd name="connsiteY100" fmla="*/ 2744976 h 3857010"/>
                <a:gd name="connsiteX101" fmla="*/ 1474564 w 3315401"/>
                <a:gd name="connsiteY101" fmla="*/ 2964626 h 3857010"/>
                <a:gd name="connsiteX102" fmla="*/ 1406397 w 3315401"/>
                <a:gd name="connsiteY102" fmla="*/ 3124944 h 3857010"/>
                <a:gd name="connsiteX103" fmla="*/ 1335136 w 3315401"/>
                <a:gd name="connsiteY103" fmla="*/ 3169546 h 3857010"/>
                <a:gd name="connsiteX104" fmla="*/ 1351965 w 3315401"/>
                <a:gd name="connsiteY104" fmla="*/ 3264913 h 3857010"/>
                <a:gd name="connsiteX105" fmla="*/ 1295867 w 3315401"/>
                <a:gd name="connsiteY105" fmla="*/ 3281743 h 3857010"/>
                <a:gd name="connsiteX106" fmla="*/ 1305445 w 3315401"/>
                <a:gd name="connsiteY106" fmla="*/ 3320063 h 3857010"/>
                <a:gd name="connsiteX107" fmla="*/ 1207853 w 3315401"/>
                <a:gd name="connsiteY107" fmla="*/ 3331973 h 3857010"/>
                <a:gd name="connsiteX108" fmla="*/ 1217330 w 3315401"/>
                <a:gd name="connsiteY108" fmla="*/ 3450037 h 3857010"/>
                <a:gd name="connsiteX109" fmla="*/ 1110743 w 3315401"/>
                <a:gd name="connsiteY109" fmla="*/ 3494916 h 3857010"/>
                <a:gd name="connsiteX110" fmla="*/ 1109918 w 3315401"/>
                <a:gd name="connsiteY110" fmla="*/ 3579379 h 3857010"/>
                <a:gd name="connsiteX111" fmla="*/ 1060255 w 3315401"/>
                <a:gd name="connsiteY111" fmla="*/ 3674430 h 3857010"/>
                <a:gd name="connsiteX112" fmla="*/ 1054645 w 3315401"/>
                <a:gd name="connsiteY112" fmla="*/ 3792236 h 3857010"/>
                <a:gd name="connsiteX113" fmla="*/ 1021348 w 3315401"/>
                <a:gd name="connsiteY113" fmla="*/ 3814339 h 3857010"/>
                <a:gd name="connsiteX114" fmla="*/ 940792 w 3315401"/>
                <a:gd name="connsiteY114" fmla="*/ 3796135 h 3857010"/>
                <a:gd name="connsiteX115" fmla="*/ 867259 w 3315401"/>
                <a:gd name="connsiteY115" fmla="*/ 3857010 h 3857010"/>
                <a:gd name="connsiteX116" fmla="*/ 763644 w 3315401"/>
                <a:gd name="connsiteY116" fmla="*/ 3792726 h 3857010"/>
                <a:gd name="connsiteX117" fmla="*/ 720980 w 3315401"/>
                <a:gd name="connsiteY117" fmla="*/ 3734743 h 3857010"/>
                <a:gd name="connsiteX118" fmla="*/ 701227 w 3315401"/>
                <a:gd name="connsiteY118" fmla="*/ 3618332 h 3857010"/>
                <a:gd name="connsiteX119" fmla="*/ 602804 w 3315401"/>
                <a:gd name="connsiteY119" fmla="*/ 3546565 h 3857010"/>
                <a:gd name="connsiteX120" fmla="*/ 538542 w 3315401"/>
                <a:gd name="connsiteY120" fmla="*/ 3551014 h 3857010"/>
                <a:gd name="connsiteX121" fmla="*/ 519502 w 3315401"/>
                <a:gd name="connsiteY121" fmla="*/ 3551327 h 3857010"/>
                <a:gd name="connsiteX122" fmla="*/ 398297 w 3315401"/>
                <a:gd name="connsiteY122" fmla="*/ 3640771 h 3857010"/>
                <a:gd name="connsiteX123" fmla="*/ 274886 w 3315401"/>
                <a:gd name="connsiteY123" fmla="*/ 3565777 h 3857010"/>
                <a:gd name="connsiteX124" fmla="*/ 179514 w 3315401"/>
                <a:gd name="connsiteY124" fmla="*/ 3444427 h 3857010"/>
                <a:gd name="connsiteX125" fmla="*/ 98599 w 3315401"/>
                <a:gd name="connsiteY125" fmla="*/ 3354577 h 3857010"/>
                <a:gd name="connsiteX126" fmla="*/ 156231 w 3315401"/>
                <a:gd name="connsiteY126" fmla="*/ 3299549 h 3857010"/>
                <a:gd name="connsiteX127" fmla="*/ 129026 w 3315401"/>
                <a:gd name="connsiteY127" fmla="*/ 3186376 h 3857010"/>
                <a:gd name="connsiteX128" fmla="*/ 196343 w 3315401"/>
                <a:gd name="connsiteY128" fmla="*/ 3029301 h 3857010"/>
                <a:gd name="connsiteX129" fmla="*/ 112196 w 3315401"/>
                <a:gd name="connsiteY129" fmla="*/ 2967593 h 3857010"/>
                <a:gd name="connsiteX130" fmla="*/ 11907 w 3315401"/>
                <a:gd name="connsiteY130" fmla="*/ 2933178 h 3857010"/>
                <a:gd name="connsiteX0" fmla="*/ 11907 w 3315401"/>
                <a:gd name="connsiteY0" fmla="*/ 2933178 h 3857010"/>
                <a:gd name="connsiteX1" fmla="*/ 0 w 3315401"/>
                <a:gd name="connsiteY1" fmla="*/ 2838567 h 3857010"/>
                <a:gd name="connsiteX2" fmla="*/ 28049 w 3315401"/>
                <a:gd name="connsiteY2" fmla="*/ 2726371 h 3857010"/>
                <a:gd name="connsiteX3" fmla="*/ 22439 w 3315401"/>
                <a:gd name="connsiteY3" fmla="*/ 2664663 h 3857010"/>
                <a:gd name="connsiteX4" fmla="*/ 100976 w 3315401"/>
                <a:gd name="connsiteY4" fmla="*/ 2602955 h 3857010"/>
                <a:gd name="connsiteX5" fmla="*/ 129026 w 3315401"/>
                <a:gd name="connsiteY5" fmla="*/ 2518808 h 3857010"/>
                <a:gd name="connsiteX6" fmla="*/ 173904 w 3315401"/>
                <a:gd name="connsiteY6" fmla="*/ 2457100 h 3857010"/>
                <a:gd name="connsiteX7" fmla="*/ 230002 w 3315401"/>
                <a:gd name="connsiteY7" fmla="*/ 2434660 h 3857010"/>
                <a:gd name="connsiteX8" fmla="*/ 280491 w 3315401"/>
                <a:gd name="connsiteY8" fmla="*/ 2378562 h 3857010"/>
                <a:gd name="connsiteX9" fmla="*/ 308540 w 3315401"/>
                <a:gd name="connsiteY9" fmla="*/ 2316854 h 3857010"/>
                <a:gd name="connsiteX10" fmla="*/ 370248 w 3315401"/>
                <a:gd name="connsiteY10" fmla="*/ 2288805 h 3857010"/>
                <a:gd name="connsiteX11" fmla="*/ 482444 w 3315401"/>
                <a:gd name="connsiteY11" fmla="*/ 2165389 h 3857010"/>
                <a:gd name="connsiteX12" fmla="*/ 493664 w 3315401"/>
                <a:gd name="connsiteY12" fmla="*/ 2137340 h 3857010"/>
                <a:gd name="connsiteX13" fmla="*/ 583421 w 3315401"/>
                <a:gd name="connsiteY13" fmla="*/ 2019534 h 3857010"/>
                <a:gd name="connsiteX14" fmla="*/ 589030 w 3315401"/>
                <a:gd name="connsiteY14" fmla="*/ 1890508 h 3857010"/>
                <a:gd name="connsiteX15" fmla="*/ 661958 w 3315401"/>
                <a:gd name="connsiteY15" fmla="*/ 1828800 h 3857010"/>
                <a:gd name="connsiteX16" fmla="*/ 768545 w 3315401"/>
                <a:gd name="connsiteY16" fmla="*/ 1755873 h 3857010"/>
                <a:gd name="connsiteX17" fmla="*/ 807813 w 3315401"/>
                <a:gd name="connsiteY17" fmla="*/ 1660506 h 3857010"/>
                <a:gd name="connsiteX18" fmla="*/ 903180 w 3315401"/>
                <a:gd name="connsiteY18" fmla="*/ 1492211 h 3857010"/>
                <a:gd name="connsiteX19" fmla="*/ 1015376 w 3315401"/>
                <a:gd name="connsiteY19" fmla="*/ 1402454 h 3857010"/>
                <a:gd name="connsiteX20" fmla="*/ 1099524 w 3315401"/>
                <a:gd name="connsiteY20" fmla="*/ 1273429 h 3857010"/>
                <a:gd name="connsiteX21" fmla="*/ 1133183 w 3315401"/>
                <a:gd name="connsiteY21" fmla="*/ 1295868 h 3857010"/>
                <a:gd name="connsiteX22" fmla="*/ 1194891 w 3315401"/>
                <a:gd name="connsiteY22" fmla="*/ 1245379 h 3857010"/>
                <a:gd name="connsiteX23" fmla="*/ 1194891 w 3315401"/>
                <a:gd name="connsiteY23" fmla="*/ 1206111 h 3857010"/>
                <a:gd name="connsiteX24" fmla="*/ 1329526 w 3315401"/>
                <a:gd name="connsiteY24" fmla="*/ 1211721 h 3857010"/>
                <a:gd name="connsiteX25" fmla="*/ 1374405 w 3315401"/>
                <a:gd name="connsiteY25" fmla="*/ 1144403 h 3857010"/>
                <a:gd name="connsiteX26" fmla="*/ 1492211 w 3315401"/>
                <a:gd name="connsiteY26" fmla="*/ 1133183 h 3857010"/>
                <a:gd name="connsiteX27" fmla="*/ 1509040 w 3315401"/>
                <a:gd name="connsiteY27" fmla="*/ 1054646 h 3857010"/>
                <a:gd name="connsiteX28" fmla="*/ 1553919 w 3315401"/>
                <a:gd name="connsiteY28" fmla="*/ 1032206 h 3857010"/>
                <a:gd name="connsiteX29" fmla="*/ 1587578 w 3315401"/>
                <a:gd name="connsiteY29" fmla="*/ 981718 h 3857010"/>
                <a:gd name="connsiteX30" fmla="*/ 1643676 w 3315401"/>
                <a:gd name="connsiteY30" fmla="*/ 964889 h 3857010"/>
                <a:gd name="connsiteX31" fmla="*/ 1694164 w 3315401"/>
                <a:gd name="connsiteY31" fmla="*/ 897571 h 3857010"/>
                <a:gd name="connsiteX32" fmla="*/ 1750262 w 3315401"/>
                <a:gd name="connsiteY32" fmla="*/ 863912 h 3857010"/>
                <a:gd name="connsiteX33" fmla="*/ 1840019 w 3315401"/>
                <a:gd name="connsiteY33" fmla="*/ 835863 h 3857010"/>
                <a:gd name="connsiteX34" fmla="*/ 1896118 w 3315401"/>
                <a:gd name="connsiteY34" fmla="*/ 807814 h 3857010"/>
                <a:gd name="connsiteX35" fmla="*/ 1940996 w 3315401"/>
                <a:gd name="connsiteY35" fmla="*/ 807814 h 3857010"/>
                <a:gd name="connsiteX36" fmla="*/ 1963435 w 3315401"/>
                <a:gd name="connsiteY36" fmla="*/ 734886 h 3857010"/>
                <a:gd name="connsiteX37" fmla="*/ 1974655 w 3315401"/>
                <a:gd name="connsiteY37" fmla="*/ 661959 h 3857010"/>
                <a:gd name="connsiteX38" fmla="*/ 2002704 w 3315401"/>
                <a:gd name="connsiteY38" fmla="*/ 639519 h 3857010"/>
                <a:gd name="connsiteX39" fmla="*/ 2058802 w 3315401"/>
                <a:gd name="connsiteY39" fmla="*/ 566592 h 3857010"/>
                <a:gd name="connsiteX40" fmla="*/ 2109291 w 3315401"/>
                <a:gd name="connsiteY40" fmla="*/ 504884 h 3857010"/>
                <a:gd name="connsiteX41" fmla="*/ 2109291 w 3315401"/>
                <a:gd name="connsiteY41" fmla="*/ 448786 h 3857010"/>
                <a:gd name="connsiteX42" fmla="*/ 2199048 w 3315401"/>
                <a:gd name="connsiteY42" fmla="*/ 364638 h 3857010"/>
                <a:gd name="connsiteX43" fmla="*/ 2199048 w 3315401"/>
                <a:gd name="connsiteY43" fmla="*/ 302930 h 3857010"/>
                <a:gd name="connsiteX44" fmla="*/ 2356122 w 3315401"/>
                <a:gd name="connsiteY44" fmla="*/ 213173 h 3857010"/>
                <a:gd name="connsiteX45" fmla="*/ 2434660 w 3315401"/>
                <a:gd name="connsiteY45" fmla="*/ 185124 h 3857010"/>
                <a:gd name="connsiteX46" fmla="*/ 2535637 w 3315401"/>
                <a:gd name="connsiteY46" fmla="*/ 179514 h 3857010"/>
                <a:gd name="connsiteX47" fmla="*/ 2569295 w 3315401"/>
                <a:gd name="connsiteY47" fmla="*/ 151465 h 3857010"/>
                <a:gd name="connsiteX48" fmla="*/ 2636613 w 3315401"/>
                <a:gd name="connsiteY48" fmla="*/ 140246 h 3857010"/>
                <a:gd name="connsiteX49" fmla="*/ 2659053 w 3315401"/>
                <a:gd name="connsiteY49" fmla="*/ 95367 h 3857010"/>
                <a:gd name="connsiteX50" fmla="*/ 2692711 w 3315401"/>
                <a:gd name="connsiteY50" fmla="*/ 44879 h 3857010"/>
                <a:gd name="connsiteX51" fmla="*/ 2720760 w 3315401"/>
                <a:gd name="connsiteY51" fmla="*/ 0 h 3857010"/>
                <a:gd name="connsiteX52" fmla="*/ 2816127 w 3315401"/>
                <a:gd name="connsiteY52" fmla="*/ 11220 h 3857010"/>
                <a:gd name="connsiteX53" fmla="*/ 2933933 w 3315401"/>
                <a:gd name="connsiteY53" fmla="*/ 22440 h 3857010"/>
                <a:gd name="connsiteX54" fmla="*/ 3051740 w 3315401"/>
                <a:gd name="connsiteY54" fmla="*/ 106587 h 3857010"/>
                <a:gd name="connsiteX55" fmla="*/ 3124667 w 3315401"/>
                <a:gd name="connsiteY55" fmla="*/ 129026 h 3857010"/>
                <a:gd name="connsiteX56" fmla="*/ 3309791 w 3315401"/>
                <a:gd name="connsiteY56" fmla="*/ 129026 h 3857010"/>
                <a:gd name="connsiteX57" fmla="*/ 3309791 w 3315401"/>
                <a:gd name="connsiteY57" fmla="*/ 224393 h 3857010"/>
                <a:gd name="connsiteX58" fmla="*/ 3309791 w 3315401"/>
                <a:gd name="connsiteY58" fmla="*/ 224393 h 3857010"/>
                <a:gd name="connsiteX59" fmla="*/ 3248083 w 3315401"/>
                <a:gd name="connsiteY59" fmla="*/ 235613 h 3857010"/>
                <a:gd name="connsiteX60" fmla="*/ 3287352 w 3315401"/>
                <a:gd name="connsiteY60" fmla="*/ 269271 h 3857010"/>
                <a:gd name="connsiteX61" fmla="*/ 3276132 w 3315401"/>
                <a:gd name="connsiteY61" fmla="*/ 370248 h 3857010"/>
                <a:gd name="connsiteX62" fmla="*/ 3315401 w 3315401"/>
                <a:gd name="connsiteY62" fmla="*/ 420737 h 3857010"/>
                <a:gd name="connsiteX63" fmla="*/ 3309791 w 3315401"/>
                <a:gd name="connsiteY63" fmla="*/ 504884 h 3857010"/>
                <a:gd name="connsiteX64" fmla="*/ 3270522 w 3315401"/>
                <a:gd name="connsiteY64" fmla="*/ 521713 h 3857010"/>
                <a:gd name="connsiteX65" fmla="*/ 3231254 w 3315401"/>
                <a:gd name="connsiteY65" fmla="*/ 611470 h 3857010"/>
                <a:gd name="connsiteX66" fmla="*/ 3214424 w 3315401"/>
                <a:gd name="connsiteY66" fmla="*/ 650739 h 3857010"/>
                <a:gd name="connsiteX67" fmla="*/ 3248083 w 3315401"/>
                <a:gd name="connsiteY67" fmla="*/ 684398 h 3857010"/>
                <a:gd name="connsiteX68" fmla="*/ 3253693 w 3315401"/>
                <a:gd name="connsiteY68" fmla="*/ 819033 h 3857010"/>
                <a:gd name="connsiteX69" fmla="*/ 3276132 w 3315401"/>
                <a:gd name="connsiteY69" fmla="*/ 880741 h 3857010"/>
                <a:gd name="connsiteX70" fmla="*/ 3276132 w 3315401"/>
                <a:gd name="connsiteY70" fmla="*/ 942449 h 3857010"/>
                <a:gd name="connsiteX71" fmla="*/ 3270522 w 3315401"/>
                <a:gd name="connsiteY71" fmla="*/ 981718 h 3857010"/>
                <a:gd name="connsiteX72" fmla="*/ 3186375 w 3315401"/>
                <a:gd name="connsiteY72" fmla="*/ 959279 h 3857010"/>
                <a:gd name="connsiteX73" fmla="*/ 3068569 w 3315401"/>
                <a:gd name="connsiteY73" fmla="*/ 992938 h 3857010"/>
                <a:gd name="connsiteX74" fmla="*/ 2961983 w 3315401"/>
                <a:gd name="connsiteY74" fmla="*/ 987328 h 3857010"/>
                <a:gd name="connsiteX75" fmla="*/ 2889055 w 3315401"/>
                <a:gd name="connsiteY75" fmla="*/ 964889 h 3857010"/>
                <a:gd name="connsiteX76" fmla="*/ 2804908 w 3315401"/>
                <a:gd name="connsiteY76" fmla="*/ 886351 h 3857010"/>
                <a:gd name="connsiteX77" fmla="*/ 2782468 w 3315401"/>
                <a:gd name="connsiteY77" fmla="*/ 852692 h 3857010"/>
                <a:gd name="connsiteX78" fmla="*/ 2687102 w 3315401"/>
                <a:gd name="connsiteY78" fmla="*/ 959279 h 3857010"/>
                <a:gd name="connsiteX79" fmla="*/ 2619784 w 3315401"/>
                <a:gd name="connsiteY79" fmla="*/ 959279 h 3857010"/>
                <a:gd name="connsiteX80" fmla="*/ 2552466 w 3315401"/>
                <a:gd name="connsiteY80" fmla="*/ 1071475 h 3857010"/>
                <a:gd name="connsiteX81" fmla="*/ 2530027 w 3315401"/>
                <a:gd name="connsiteY81" fmla="*/ 1138793 h 3857010"/>
                <a:gd name="connsiteX82" fmla="*/ 2406611 w 3315401"/>
                <a:gd name="connsiteY82" fmla="*/ 1161232 h 3857010"/>
                <a:gd name="connsiteX83" fmla="*/ 2356122 w 3315401"/>
                <a:gd name="connsiteY83" fmla="*/ 1217330 h 3857010"/>
                <a:gd name="connsiteX84" fmla="*/ 2328073 w 3315401"/>
                <a:gd name="connsiteY84" fmla="*/ 1256599 h 3857010"/>
                <a:gd name="connsiteX85" fmla="*/ 2215877 w 3315401"/>
                <a:gd name="connsiteY85" fmla="*/ 1295868 h 3857010"/>
                <a:gd name="connsiteX86" fmla="*/ 2210267 w 3315401"/>
                <a:gd name="connsiteY86" fmla="*/ 1351966 h 3857010"/>
                <a:gd name="connsiteX87" fmla="*/ 2193438 w 3315401"/>
                <a:gd name="connsiteY87" fmla="*/ 1396844 h 3857010"/>
                <a:gd name="connsiteX88" fmla="*/ 2210267 w 3315401"/>
                <a:gd name="connsiteY88" fmla="*/ 1441723 h 3857010"/>
                <a:gd name="connsiteX89" fmla="*/ 2159779 w 3315401"/>
                <a:gd name="connsiteY89" fmla="*/ 1509041 h 3857010"/>
                <a:gd name="connsiteX90" fmla="*/ 2170999 w 3315401"/>
                <a:gd name="connsiteY90" fmla="*/ 1565139 h 3857010"/>
                <a:gd name="connsiteX91" fmla="*/ 2109291 w 3315401"/>
                <a:gd name="connsiteY91" fmla="*/ 1654896 h 3857010"/>
                <a:gd name="connsiteX92" fmla="*/ 2070022 w 3315401"/>
                <a:gd name="connsiteY92" fmla="*/ 1727824 h 3857010"/>
                <a:gd name="connsiteX93" fmla="*/ 1974655 w 3315401"/>
                <a:gd name="connsiteY93" fmla="*/ 1890508 h 3857010"/>
                <a:gd name="connsiteX94" fmla="*/ 1962627 w 3315401"/>
                <a:gd name="connsiteY94" fmla="*/ 2017857 h 3857010"/>
                <a:gd name="connsiteX95" fmla="*/ 1952941 w 3315401"/>
                <a:gd name="connsiteY95" fmla="*/ 2080739 h 3857010"/>
                <a:gd name="connsiteX96" fmla="*/ 1829522 w 3315401"/>
                <a:gd name="connsiteY96" fmla="*/ 2284245 h 3857010"/>
                <a:gd name="connsiteX97" fmla="*/ 1761517 w 3315401"/>
                <a:gd name="connsiteY97" fmla="*/ 2366017 h 3857010"/>
                <a:gd name="connsiteX98" fmla="*/ 1742993 w 3315401"/>
                <a:gd name="connsiteY98" fmla="*/ 2438951 h 3857010"/>
                <a:gd name="connsiteX99" fmla="*/ 1603592 w 3315401"/>
                <a:gd name="connsiteY99" fmla="*/ 2584980 h 3857010"/>
                <a:gd name="connsiteX100" fmla="*/ 1493775 w 3315401"/>
                <a:gd name="connsiteY100" fmla="*/ 2744976 h 3857010"/>
                <a:gd name="connsiteX101" fmla="*/ 1474564 w 3315401"/>
                <a:gd name="connsiteY101" fmla="*/ 2964626 h 3857010"/>
                <a:gd name="connsiteX102" fmla="*/ 1406397 w 3315401"/>
                <a:gd name="connsiteY102" fmla="*/ 3124944 h 3857010"/>
                <a:gd name="connsiteX103" fmla="*/ 1335136 w 3315401"/>
                <a:gd name="connsiteY103" fmla="*/ 3169546 h 3857010"/>
                <a:gd name="connsiteX104" fmla="*/ 1351965 w 3315401"/>
                <a:gd name="connsiteY104" fmla="*/ 3264913 h 3857010"/>
                <a:gd name="connsiteX105" fmla="*/ 1295867 w 3315401"/>
                <a:gd name="connsiteY105" fmla="*/ 3281743 h 3857010"/>
                <a:gd name="connsiteX106" fmla="*/ 1305445 w 3315401"/>
                <a:gd name="connsiteY106" fmla="*/ 3320063 h 3857010"/>
                <a:gd name="connsiteX107" fmla="*/ 1207853 w 3315401"/>
                <a:gd name="connsiteY107" fmla="*/ 3331973 h 3857010"/>
                <a:gd name="connsiteX108" fmla="*/ 1217330 w 3315401"/>
                <a:gd name="connsiteY108" fmla="*/ 3450037 h 3857010"/>
                <a:gd name="connsiteX109" fmla="*/ 1110743 w 3315401"/>
                <a:gd name="connsiteY109" fmla="*/ 3494916 h 3857010"/>
                <a:gd name="connsiteX110" fmla="*/ 1109918 w 3315401"/>
                <a:gd name="connsiteY110" fmla="*/ 3579379 h 3857010"/>
                <a:gd name="connsiteX111" fmla="*/ 1060255 w 3315401"/>
                <a:gd name="connsiteY111" fmla="*/ 3674430 h 3857010"/>
                <a:gd name="connsiteX112" fmla="*/ 1054645 w 3315401"/>
                <a:gd name="connsiteY112" fmla="*/ 3792236 h 3857010"/>
                <a:gd name="connsiteX113" fmla="*/ 1021348 w 3315401"/>
                <a:gd name="connsiteY113" fmla="*/ 3814339 h 3857010"/>
                <a:gd name="connsiteX114" fmla="*/ 940792 w 3315401"/>
                <a:gd name="connsiteY114" fmla="*/ 3796135 h 3857010"/>
                <a:gd name="connsiteX115" fmla="*/ 867276 w 3315401"/>
                <a:gd name="connsiteY115" fmla="*/ 3857010 h 3857010"/>
                <a:gd name="connsiteX116" fmla="*/ 763644 w 3315401"/>
                <a:gd name="connsiteY116" fmla="*/ 3792726 h 3857010"/>
                <a:gd name="connsiteX117" fmla="*/ 720980 w 3315401"/>
                <a:gd name="connsiteY117" fmla="*/ 3734743 h 3857010"/>
                <a:gd name="connsiteX118" fmla="*/ 701227 w 3315401"/>
                <a:gd name="connsiteY118" fmla="*/ 3618332 h 3857010"/>
                <a:gd name="connsiteX119" fmla="*/ 602804 w 3315401"/>
                <a:gd name="connsiteY119" fmla="*/ 3546565 h 3857010"/>
                <a:gd name="connsiteX120" fmla="*/ 538542 w 3315401"/>
                <a:gd name="connsiteY120" fmla="*/ 3551014 h 3857010"/>
                <a:gd name="connsiteX121" fmla="*/ 519502 w 3315401"/>
                <a:gd name="connsiteY121" fmla="*/ 3551327 h 3857010"/>
                <a:gd name="connsiteX122" fmla="*/ 398297 w 3315401"/>
                <a:gd name="connsiteY122" fmla="*/ 3640771 h 3857010"/>
                <a:gd name="connsiteX123" fmla="*/ 274886 w 3315401"/>
                <a:gd name="connsiteY123" fmla="*/ 3565777 h 3857010"/>
                <a:gd name="connsiteX124" fmla="*/ 179514 w 3315401"/>
                <a:gd name="connsiteY124" fmla="*/ 3444427 h 3857010"/>
                <a:gd name="connsiteX125" fmla="*/ 98599 w 3315401"/>
                <a:gd name="connsiteY125" fmla="*/ 3354577 h 3857010"/>
                <a:gd name="connsiteX126" fmla="*/ 156231 w 3315401"/>
                <a:gd name="connsiteY126" fmla="*/ 3299549 h 3857010"/>
                <a:gd name="connsiteX127" fmla="*/ 129026 w 3315401"/>
                <a:gd name="connsiteY127" fmla="*/ 3186376 h 3857010"/>
                <a:gd name="connsiteX128" fmla="*/ 196343 w 3315401"/>
                <a:gd name="connsiteY128" fmla="*/ 3029301 h 3857010"/>
                <a:gd name="connsiteX129" fmla="*/ 112196 w 3315401"/>
                <a:gd name="connsiteY129" fmla="*/ 2967593 h 3857010"/>
                <a:gd name="connsiteX130" fmla="*/ 11907 w 3315401"/>
                <a:gd name="connsiteY130" fmla="*/ 2933178 h 3857010"/>
                <a:gd name="connsiteX0" fmla="*/ 11907 w 3315401"/>
                <a:gd name="connsiteY0" fmla="*/ 2933178 h 3857010"/>
                <a:gd name="connsiteX1" fmla="*/ 0 w 3315401"/>
                <a:gd name="connsiteY1" fmla="*/ 2838567 h 3857010"/>
                <a:gd name="connsiteX2" fmla="*/ 28049 w 3315401"/>
                <a:gd name="connsiteY2" fmla="*/ 2726371 h 3857010"/>
                <a:gd name="connsiteX3" fmla="*/ 22439 w 3315401"/>
                <a:gd name="connsiteY3" fmla="*/ 2664663 h 3857010"/>
                <a:gd name="connsiteX4" fmla="*/ 100976 w 3315401"/>
                <a:gd name="connsiteY4" fmla="*/ 2602955 h 3857010"/>
                <a:gd name="connsiteX5" fmla="*/ 129026 w 3315401"/>
                <a:gd name="connsiteY5" fmla="*/ 2518808 h 3857010"/>
                <a:gd name="connsiteX6" fmla="*/ 173904 w 3315401"/>
                <a:gd name="connsiteY6" fmla="*/ 2457100 h 3857010"/>
                <a:gd name="connsiteX7" fmla="*/ 230002 w 3315401"/>
                <a:gd name="connsiteY7" fmla="*/ 2434660 h 3857010"/>
                <a:gd name="connsiteX8" fmla="*/ 280491 w 3315401"/>
                <a:gd name="connsiteY8" fmla="*/ 2378562 h 3857010"/>
                <a:gd name="connsiteX9" fmla="*/ 308540 w 3315401"/>
                <a:gd name="connsiteY9" fmla="*/ 2316854 h 3857010"/>
                <a:gd name="connsiteX10" fmla="*/ 370248 w 3315401"/>
                <a:gd name="connsiteY10" fmla="*/ 2288805 h 3857010"/>
                <a:gd name="connsiteX11" fmla="*/ 482444 w 3315401"/>
                <a:gd name="connsiteY11" fmla="*/ 2165389 h 3857010"/>
                <a:gd name="connsiteX12" fmla="*/ 493664 w 3315401"/>
                <a:gd name="connsiteY12" fmla="*/ 2137340 h 3857010"/>
                <a:gd name="connsiteX13" fmla="*/ 583421 w 3315401"/>
                <a:gd name="connsiteY13" fmla="*/ 2019534 h 3857010"/>
                <a:gd name="connsiteX14" fmla="*/ 589030 w 3315401"/>
                <a:gd name="connsiteY14" fmla="*/ 1890508 h 3857010"/>
                <a:gd name="connsiteX15" fmla="*/ 661958 w 3315401"/>
                <a:gd name="connsiteY15" fmla="*/ 1828800 h 3857010"/>
                <a:gd name="connsiteX16" fmla="*/ 768545 w 3315401"/>
                <a:gd name="connsiteY16" fmla="*/ 1755873 h 3857010"/>
                <a:gd name="connsiteX17" fmla="*/ 807813 w 3315401"/>
                <a:gd name="connsiteY17" fmla="*/ 1660506 h 3857010"/>
                <a:gd name="connsiteX18" fmla="*/ 903180 w 3315401"/>
                <a:gd name="connsiteY18" fmla="*/ 1492211 h 3857010"/>
                <a:gd name="connsiteX19" fmla="*/ 1015376 w 3315401"/>
                <a:gd name="connsiteY19" fmla="*/ 1402454 h 3857010"/>
                <a:gd name="connsiteX20" fmla="*/ 1099524 w 3315401"/>
                <a:gd name="connsiteY20" fmla="*/ 1273429 h 3857010"/>
                <a:gd name="connsiteX21" fmla="*/ 1133183 w 3315401"/>
                <a:gd name="connsiteY21" fmla="*/ 1295868 h 3857010"/>
                <a:gd name="connsiteX22" fmla="*/ 1194891 w 3315401"/>
                <a:gd name="connsiteY22" fmla="*/ 1245379 h 3857010"/>
                <a:gd name="connsiteX23" fmla="*/ 1194891 w 3315401"/>
                <a:gd name="connsiteY23" fmla="*/ 1206111 h 3857010"/>
                <a:gd name="connsiteX24" fmla="*/ 1329526 w 3315401"/>
                <a:gd name="connsiteY24" fmla="*/ 1211721 h 3857010"/>
                <a:gd name="connsiteX25" fmla="*/ 1374405 w 3315401"/>
                <a:gd name="connsiteY25" fmla="*/ 1144403 h 3857010"/>
                <a:gd name="connsiteX26" fmla="*/ 1492211 w 3315401"/>
                <a:gd name="connsiteY26" fmla="*/ 1133183 h 3857010"/>
                <a:gd name="connsiteX27" fmla="*/ 1509040 w 3315401"/>
                <a:gd name="connsiteY27" fmla="*/ 1054646 h 3857010"/>
                <a:gd name="connsiteX28" fmla="*/ 1553919 w 3315401"/>
                <a:gd name="connsiteY28" fmla="*/ 1032206 h 3857010"/>
                <a:gd name="connsiteX29" fmla="*/ 1587578 w 3315401"/>
                <a:gd name="connsiteY29" fmla="*/ 981718 h 3857010"/>
                <a:gd name="connsiteX30" fmla="*/ 1643676 w 3315401"/>
                <a:gd name="connsiteY30" fmla="*/ 964889 h 3857010"/>
                <a:gd name="connsiteX31" fmla="*/ 1694164 w 3315401"/>
                <a:gd name="connsiteY31" fmla="*/ 897571 h 3857010"/>
                <a:gd name="connsiteX32" fmla="*/ 1750262 w 3315401"/>
                <a:gd name="connsiteY32" fmla="*/ 863912 h 3857010"/>
                <a:gd name="connsiteX33" fmla="*/ 1840019 w 3315401"/>
                <a:gd name="connsiteY33" fmla="*/ 835863 h 3857010"/>
                <a:gd name="connsiteX34" fmla="*/ 1896118 w 3315401"/>
                <a:gd name="connsiteY34" fmla="*/ 807814 h 3857010"/>
                <a:gd name="connsiteX35" fmla="*/ 1940996 w 3315401"/>
                <a:gd name="connsiteY35" fmla="*/ 807814 h 3857010"/>
                <a:gd name="connsiteX36" fmla="*/ 1963435 w 3315401"/>
                <a:gd name="connsiteY36" fmla="*/ 734886 h 3857010"/>
                <a:gd name="connsiteX37" fmla="*/ 1974655 w 3315401"/>
                <a:gd name="connsiteY37" fmla="*/ 661959 h 3857010"/>
                <a:gd name="connsiteX38" fmla="*/ 2002704 w 3315401"/>
                <a:gd name="connsiteY38" fmla="*/ 639519 h 3857010"/>
                <a:gd name="connsiteX39" fmla="*/ 2058802 w 3315401"/>
                <a:gd name="connsiteY39" fmla="*/ 566592 h 3857010"/>
                <a:gd name="connsiteX40" fmla="*/ 2109291 w 3315401"/>
                <a:gd name="connsiteY40" fmla="*/ 504884 h 3857010"/>
                <a:gd name="connsiteX41" fmla="*/ 2109291 w 3315401"/>
                <a:gd name="connsiteY41" fmla="*/ 448786 h 3857010"/>
                <a:gd name="connsiteX42" fmla="*/ 2199048 w 3315401"/>
                <a:gd name="connsiteY42" fmla="*/ 364638 h 3857010"/>
                <a:gd name="connsiteX43" fmla="*/ 2199048 w 3315401"/>
                <a:gd name="connsiteY43" fmla="*/ 302930 h 3857010"/>
                <a:gd name="connsiteX44" fmla="*/ 2356122 w 3315401"/>
                <a:gd name="connsiteY44" fmla="*/ 213173 h 3857010"/>
                <a:gd name="connsiteX45" fmla="*/ 2434660 w 3315401"/>
                <a:gd name="connsiteY45" fmla="*/ 185124 h 3857010"/>
                <a:gd name="connsiteX46" fmla="*/ 2535637 w 3315401"/>
                <a:gd name="connsiteY46" fmla="*/ 179514 h 3857010"/>
                <a:gd name="connsiteX47" fmla="*/ 2569295 w 3315401"/>
                <a:gd name="connsiteY47" fmla="*/ 151465 h 3857010"/>
                <a:gd name="connsiteX48" fmla="*/ 2636613 w 3315401"/>
                <a:gd name="connsiteY48" fmla="*/ 140246 h 3857010"/>
                <a:gd name="connsiteX49" fmla="*/ 2659053 w 3315401"/>
                <a:gd name="connsiteY49" fmla="*/ 95367 h 3857010"/>
                <a:gd name="connsiteX50" fmla="*/ 2692711 w 3315401"/>
                <a:gd name="connsiteY50" fmla="*/ 44879 h 3857010"/>
                <a:gd name="connsiteX51" fmla="*/ 2720760 w 3315401"/>
                <a:gd name="connsiteY51" fmla="*/ 0 h 3857010"/>
                <a:gd name="connsiteX52" fmla="*/ 2816127 w 3315401"/>
                <a:gd name="connsiteY52" fmla="*/ 11220 h 3857010"/>
                <a:gd name="connsiteX53" fmla="*/ 2933933 w 3315401"/>
                <a:gd name="connsiteY53" fmla="*/ 22440 h 3857010"/>
                <a:gd name="connsiteX54" fmla="*/ 3051740 w 3315401"/>
                <a:gd name="connsiteY54" fmla="*/ 106587 h 3857010"/>
                <a:gd name="connsiteX55" fmla="*/ 3124667 w 3315401"/>
                <a:gd name="connsiteY55" fmla="*/ 129026 h 3857010"/>
                <a:gd name="connsiteX56" fmla="*/ 3309791 w 3315401"/>
                <a:gd name="connsiteY56" fmla="*/ 129026 h 3857010"/>
                <a:gd name="connsiteX57" fmla="*/ 3309791 w 3315401"/>
                <a:gd name="connsiteY57" fmla="*/ 224393 h 3857010"/>
                <a:gd name="connsiteX58" fmla="*/ 3309791 w 3315401"/>
                <a:gd name="connsiteY58" fmla="*/ 224393 h 3857010"/>
                <a:gd name="connsiteX59" fmla="*/ 3248083 w 3315401"/>
                <a:gd name="connsiteY59" fmla="*/ 235613 h 3857010"/>
                <a:gd name="connsiteX60" fmla="*/ 3287352 w 3315401"/>
                <a:gd name="connsiteY60" fmla="*/ 269271 h 3857010"/>
                <a:gd name="connsiteX61" fmla="*/ 3276132 w 3315401"/>
                <a:gd name="connsiteY61" fmla="*/ 370248 h 3857010"/>
                <a:gd name="connsiteX62" fmla="*/ 3315401 w 3315401"/>
                <a:gd name="connsiteY62" fmla="*/ 420737 h 3857010"/>
                <a:gd name="connsiteX63" fmla="*/ 3309791 w 3315401"/>
                <a:gd name="connsiteY63" fmla="*/ 504884 h 3857010"/>
                <a:gd name="connsiteX64" fmla="*/ 3270522 w 3315401"/>
                <a:gd name="connsiteY64" fmla="*/ 521713 h 3857010"/>
                <a:gd name="connsiteX65" fmla="*/ 3231254 w 3315401"/>
                <a:gd name="connsiteY65" fmla="*/ 611470 h 3857010"/>
                <a:gd name="connsiteX66" fmla="*/ 3214424 w 3315401"/>
                <a:gd name="connsiteY66" fmla="*/ 650739 h 3857010"/>
                <a:gd name="connsiteX67" fmla="*/ 3248083 w 3315401"/>
                <a:gd name="connsiteY67" fmla="*/ 684398 h 3857010"/>
                <a:gd name="connsiteX68" fmla="*/ 3253693 w 3315401"/>
                <a:gd name="connsiteY68" fmla="*/ 819033 h 3857010"/>
                <a:gd name="connsiteX69" fmla="*/ 3276132 w 3315401"/>
                <a:gd name="connsiteY69" fmla="*/ 880741 h 3857010"/>
                <a:gd name="connsiteX70" fmla="*/ 3276132 w 3315401"/>
                <a:gd name="connsiteY70" fmla="*/ 942449 h 3857010"/>
                <a:gd name="connsiteX71" fmla="*/ 3270522 w 3315401"/>
                <a:gd name="connsiteY71" fmla="*/ 981718 h 3857010"/>
                <a:gd name="connsiteX72" fmla="*/ 3186375 w 3315401"/>
                <a:gd name="connsiteY72" fmla="*/ 959279 h 3857010"/>
                <a:gd name="connsiteX73" fmla="*/ 3068569 w 3315401"/>
                <a:gd name="connsiteY73" fmla="*/ 992938 h 3857010"/>
                <a:gd name="connsiteX74" fmla="*/ 2961983 w 3315401"/>
                <a:gd name="connsiteY74" fmla="*/ 987328 h 3857010"/>
                <a:gd name="connsiteX75" fmla="*/ 2889055 w 3315401"/>
                <a:gd name="connsiteY75" fmla="*/ 964889 h 3857010"/>
                <a:gd name="connsiteX76" fmla="*/ 2804908 w 3315401"/>
                <a:gd name="connsiteY76" fmla="*/ 886351 h 3857010"/>
                <a:gd name="connsiteX77" fmla="*/ 2782468 w 3315401"/>
                <a:gd name="connsiteY77" fmla="*/ 852692 h 3857010"/>
                <a:gd name="connsiteX78" fmla="*/ 2687102 w 3315401"/>
                <a:gd name="connsiteY78" fmla="*/ 959279 h 3857010"/>
                <a:gd name="connsiteX79" fmla="*/ 2619784 w 3315401"/>
                <a:gd name="connsiteY79" fmla="*/ 959279 h 3857010"/>
                <a:gd name="connsiteX80" fmla="*/ 2552466 w 3315401"/>
                <a:gd name="connsiteY80" fmla="*/ 1071475 h 3857010"/>
                <a:gd name="connsiteX81" fmla="*/ 2530027 w 3315401"/>
                <a:gd name="connsiteY81" fmla="*/ 1138793 h 3857010"/>
                <a:gd name="connsiteX82" fmla="*/ 2406611 w 3315401"/>
                <a:gd name="connsiteY82" fmla="*/ 1161232 h 3857010"/>
                <a:gd name="connsiteX83" fmla="*/ 2356122 w 3315401"/>
                <a:gd name="connsiteY83" fmla="*/ 1217330 h 3857010"/>
                <a:gd name="connsiteX84" fmla="*/ 2328073 w 3315401"/>
                <a:gd name="connsiteY84" fmla="*/ 1256599 h 3857010"/>
                <a:gd name="connsiteX85" fmla="*/ 2215877 w 3315401"/>
                <a:gd name="connsiteY85" fmla="*/ 1295868 h 3857010"/>
                <a:gd name="connsiteX86" fmla="*/ 2210267 w 3315401"/>
                <a:gd name="connsiteY86" fmla="*/ 1351966 h 3857010"/>
                <a:gd name="connsiteX87" fmla="*/ 2193438 w 3315401"/>
                <a:gd name="connsiteY87" fmla="*/ 1396844 h 3857010"/>
                <a:gd name="connsiteX88" fmla="*/ 2210267 w 3315401"/>
                <a:gd name="connsiteY88" fmla="*/ 1441723 h 3857010"/>
                <a:gd name="connsiteX89" fmla="*/ 2159779 w 3315401"/>
                <a:gd name="connsiteY89" fmla="*/ 1509041 h 3857010"/>
                <a:gd name="connsiteX90" fmla="*/ 2170999 w 3315401"/>
                <a:gd name="connsiteY90" fmla="*/ 1565139 h 3857010"/>
                <a:gd name="connsiteX91" fmla="*/ 2109291 w 3315401"/>
                <a:gd name="connsiteY91" fmla="*/ 1654896 h 3857010"/>
                <a:gd name="connsiteX92" fmla="*/ 2070022 w 3315401"/>
                <a:gd name="connsiteY92" fmla="*/ 1727824 h 3857010"/>
                <a:gd name="connsiteX93" fmla="*/ 1974655 w 3315401"/>
                <a:gd name="connsiteY93" fmla="*/ 1890508 h 3857010"/>
                <a:gd name="connsiteX94" fmla="*/ 1962627 w 3315401"/>
                <a:gd name="connsiteY94" fmla="*/ 2017857 h 3857010"/>
                <a:gd name="connsiteX95" fmla="*/ 1952941 w 3315401"/>
                <a:gd name="connsiteY95" fmla="*/ 2080739 h 3857010"/>
                <a:gd name="connsiteX96" fmla="*/ 1829522 w 3315401"/>
                <a:gd name="connsiteY96" fmla="*/ 2284245 h 3857010"/>
                <a:gd name="connsiteX97" fmla="*/ 1761517 w 3315401"/>
                <a:gd name="connsiteY97" fmla="*/ 2366017 h 3857010"/>
                <a:gd name="connsiteX98" fmla="*/ 1742993 w 3315401"/>
                <a:gd name="connsiteY98" fmla="*/ 2438951 h 3857010"/>
                <a:gd name="connsiteX99" fmla="*/ 1603592 w 3315401"/>
                <a:gd name="connsiteY99" fmla="*/ 2584980 h 3857010"/>
                <a:gd name="connsiteX100" fmla="*/ 1493775 w 3315401"/>
                <a:gd name="connsiteY100" fmla="*/ 2744976 h 3857010"/>
                <a:gd name="connsiteX101" fmla="*/ 1474564 w 3315401"/>
                <a:gd name="connsiteY101" fmla="*/ 2964626 h 3857010"/>
                <a:gd name="connsiteX102" fmla="*/ 1406397 w 3315401"/>
                <a:gd name="connsiteY102" fmla="*/ 3124944 h 3857010"/>
                <a:gd name="connsiteX103" fmla="*/ 1335136 w 3315401"/>
                <a:gd name="connsiteY103" fmla="*/ 3169546 h 3857010"/>
                <a:gd name="connsiteX104" fmla="*/ 1351965 w 3315401"/>
                <a:gd name="connsiteY104" fmla="*/ 3264913 h 3857010"/>
                <a:gd name="connsiteX105" fmla="*/ 1295867 w 3315401"/>
                <a:gd name="connsiteY105" fmla="*/ 3281743 h 3857010"/>
                <a:gd name="connsiteX106" fmla="*/ 1305445 w 3315401"/>
                <a:gd name="connsiteY106" fmla="*/ 3320063 h 3857010"/>
                <a:gd name="connsiteX107" fmla="*/ 1207853 w 3315401"/>
                <a:gd name="connsiteY107" fmla="*/ 3331973 h 3857010"/>
                <a:gd name="connsiteX108" fmla="*/ 1217330 w 3315401"/>
                <a:gd name="connsiteY108" fmla="*/ 3450037 h 3857010"/>
                <a:gd name="connsiteX109" fmla="*/ 1110743 w 3315401"/>
                <a:gd name="connsiteY109" fmla="*/ 3494916 h 3857010"/>
                <a:gd name="connsiteX110" fmla="*/ 1109918 w 3315401"/>
                <a:gd name="connsiteY110" fmla="*/ 3579379 h 3857010"/>
                <a:gd name="connsiteX111" fmla="*/ 1060255 w 3315401"/>
                <a:gd name="connsiteY111" fmla="*/ 3674430 h 3857010"/>
                <a:gd name="connsiteX112" fmla="*/ 1054645 w 3315401"/>
                <a:gd name="connsiteY112" fmla="*/ 3792236 h 3857010"/>
                <a:gd name="connsiteX113" fmla="*/ 1021348 w 3315401"/>
                <a:gd name="connsiteY113" fmla="*/ 3814339 h 3857010"/>
                <a:gd name="connsiteX114" fmla="*/ 940792 w 3315401"/>
                <a:gd name="connsiteY114" fmla="*/ 3796135 h 3857010"/>
                <a:gd name="connsiteX115" fmla="*/ 867276 w 3315401"/>
                <a:gd name="connsiteY115" fmla="*/ 3857010 h 3857010"/>
                <a:gd name="connsiteX116" fmla="*/ 763644 w 3315401"/>
                <a:gd name="connsiteY116" fmla="*/ 3792726 h 3857010"/>
                <a:gd name="connsiteX117" fmla="*/ 720980 w 3315401"/>
                <a:gd name="connsiteY117" fmla="*/ 3734743 h 3857010"/>
                <a:gd name="connsiteX118" fmla="*/ 701227 w 3315401"/>
                <a:gd name="connsiteY118" fmla="*/ 3618332 h 3857010"/>
                <a:gd name="connsiteX119" fmla="*/ 602804 w 3315401"/>
                <a:gd name="connsiteY119" fmla="*/ 3546565 h 3857010"/>
                <a:gd name="connsiteX120" fmla="*/ 538542 w 3315401"/>
                <a:gd name="connsiteY120" fmla="*/ 3551014 h 3857010"/>
                <a:gd name="connsiteX121" fmla="*/ 519502 w 3315401"/>
                <a:gd name="connsiteY121" fmla="*/ 3551327 h 3857010"/>
                <a:gd name="connsiteX122" fmla="*/ 398297 w 3315401"/>
                <a:gd name="connsiteY122" fmla="*/ 3640771 h 3857010"/>
                <a:gd name="connsiteX123" fmla="*/ 274886 w 3315401"/>
                <a:gd name="connsiteY123" fmla="*/ 3565777 h 3857010"/>
                <a:gd name="connsiteX124" fmla="*/ 179514 w 3315401"/>
                <a:gd name="connsiteY124" fmla="*/ 3444427 h 3857010"/>
                <a:gd name="connsiteX125" fmla="*/ 90437 w 3315401"/>
                <a:gd name="connsiteY125" fmla="*/ 3355167 h 3857010"/>
                <a:gd name="connsiteX126" fmla="*/ 156231 w 3315401"/>
                <a:gd name="connsiteY126" fmla="*/ 3299549 h 3857010"/>
                <a:gd name="connsiteX127" fmla="*/ 129026 w 3315401"/>
                <a:gd name="connsiteY127" fmla="*/ 3186376 h 3857010"/>
                <a:gd name="connsiteX128" fmla="*/ 196343 w 3315401"/>
                <a:gd name="connsiteY128" fmla="*/ 3029301 h 3857010"/>
                <a:gd name="connsiteX129" fmla="*/ 112196 w 3315401"/>
                <a:gd name="connsiteY129" fmla="*/ 2967593 h 3857010"/>
                <a:gd name="connsiteX130" fmla="*/ 11907 w 3315401"/>
                <a:gd name="connsiteY130" fmla="*/ 2933178 h 3857010"/>
                <a:gd name="connsiteX0" fmla="*/ 11907 w 3315401"/>
                <a:gd name="connsiteY0" fmla="*/ 2933178 h 3857010"/>
                <a:gd name="connsiteX1" fmla="*/ 0 w 3315401"/>
                <a:gd name="connsiteY1" fmla="*/ 2838567 h 3857010"/>
                <a:gd name="connsiteX2" fmla="*/ 28049 w 3315401"/>
                <a:gd name="connsiteY2" fmla="*/ 2726371 h 3857010"/>
                <a:gd name="connsiteX3" fmla="*/ 22439 w 3315401"/>
                <a:gd name="connsiteY3" fmla="*/ 2664663 h 3857010"/>
                <a:gd name="connsiteX4" fmla="*/ 100976 w 3315401"/>
                <a:gd name="connsiteY4" fmla="*/ 2602955 h 3857010"/>
                <a:gd name="connsiteX5" fmla="*/ 129026 w 3315401"/>
                <a:gd name="connsiteY5" fmla="*/ 2518808 h 3857010"/>
                <a:gd name="connsiteX6" fmla="*/ 173904 w 3315401"/>
                <a:gd name="connsiteY6" fmla="*/ 2457100 h 3857010"/>
                <a:gd name="connsiteX7" fmla="*/ 230002 w 3315401"/>
                <a:gd name="connsiteY7" fmla="*/ 2434660 h 3857010"/>
                <a:gd name="connsiteX8" fmla="*/ 280491 w 3315401"/>
                <a:gd name="connsiteY8" fmla="*/ 2378562 h 3857010"/>
                <a:gd name="connsiteX9" fmla="*/ 308540 w 3315401"/>
                <a:gd name="connsiteY9" fmla="*/ 2316854 h 3857010"/>
                <a:gd name="connsiteX10" fmla="*/ 370248 w 3315401"/>
                <a:gd name="connsiteY10" fmla="*/ 2288805 h 3857010"/>
                <a:gd name="connsiteX11" fmla="*/ 482444 w 3315401"/>
                <a:gd name="connsiteY11" fmla="*/ 2165389 h 3857010"/>
                <a:gd name="connsiteX12" fmla="*/ 493664 w 3315401"/>
                <a:gd name="connsiteY12" fmla="*/ 2137340 h 3857010"/>
                <a:gd name="connsiteX13" fmla="*/ 583421 w 3315401"/>
                <a:gd name="connsiteY13" fmla="*/ 2019534 h 3857010"/>
                <a:gd name="connsiteX14" fmla="*/ 589030 w 3315401"/>
                <a:gd name="connsiteY14" fmla="*/ 1890508 h 3857010"/>
                <a:gd name="connsiteX15" fmla="*/ 661958 w 3315401"/>
                <a:gd name="connsiteY15" fmla="*/ 1828800 h 3857010"/>
                <a:gd name="connsiteX16" fmla="*/ 768545 w 3315401"/>
                <a:gd name="connsiteY16" fmla="*/ 1755873 h 3857010"/>
                <a:gd name="connsiteX17" fmla="*/ 807813 w 3315401"/>
                <a:gd name="connsiteY17" fmla="*/ 1660506 h 3857010"/>
                <a:gd name="connsiteX18" fmla="*/ 903180 w 3315401"/>
                <a:gd name="connsiteY18" fmla="*/ 1492211 h 3857010"/>
                <a:gd name="connsiteX19" fmla="*/ 1015376 w 3315401"/>
                <a:gd name="connsiteY19" fmla="*/ 1402454 h 3857010"/>
                <a:gd name="connsiteX20" fmla="*/ 1099524 w 3315401"/>
                <a:gd name="connsiteY20" fmla="*/ 1273429 h 3857010"/>
                <a:gd name="connsiteX21" fmla="*/ 1133183 w 3315401"/>
                <a:gd name="connsiteY21" fmla="*/ 1295868 h 3857010"/>
                <a:gd name="connsiteX22" fmla="*/ 1194891 w 3315401"/>
                <a:gd name="connsiteY22" fmla="*/ 1245379 h 3857010"/>
                <a:gd name="connsiteX23" fmla="*/ 1194891 w 3315401"/>
                <a:gd name="connsiteY23" fmla="*/ 1206111 h 3857010"/>
                <a:gd name="connsiteX24" fmla="*/ 1329526 w 3315401"/>
                <a:gd name="connsiteY24" fmla="*/ 1211721 h 3857010"/>
                <a:gd name="connsiteX25" fmla="*/ 1374405 w 3315401"/>
                <a:gd name="connsiteY25" fmla="*/ 1144403 h 3857010"/>
                <a:gd name="connsiteX26" fmla="*/ 1492211 w 3315401"/>
                <a:gd name="connsiteY26" fmla="*/ 1133183 h 3857010"/>
                <a:gd name="connsiteX27" fmla="*/ 1509040 w 3315401"/>
                <a:gd name="connsiteY27" fmla="*/ 1054646 h 3857010"/>
                <a:gd name="connsiteX28" fmla="*/ 1553919 w 3315401"/>
                <a:gd name="connsiteY28" fmla="*/ 1032206 h 3857010"/>
                <a:gd name="connsiteX29" fmla="*/ 1587578 w 3315401"/>
                <a:gd name="connsiteY29" fmla="*/ 981718 h 3857010"/>
                <a:gd name="connsiteX30" fmla="*/ 1643676 w 3315401"/>
                <a:gd name="connsiteY30" fmla="*/ 964889 h 3857010"/>
                <a:gd name="connsiteX31" fmla="*/ 1694164 w 3315401"/>
                <a:gd name="connsiteY31" fmla="*/ 897571 h 3857010"/>
                <a:gd name="connsiteX32" fmla="*/ 1750262 w 3315401"/>
                <a:gd name="connsiteY32" fmla="*/ 863912 h 3857010"/>
                <a:gd name="connsiteX33" fmla="*/ 1840019 w 3315401"/>
                <a:gd name="connsiteY33" fmla="*/ 835863 h 3857010"/>
                <a:gd name="connsiteX34" fmla="*/ 1896118 w 3315401"/>
                <a:gd name="connsiteY34" fmla="*/ 807814 h 3857010"/>
                <a:gd name="connsiteX35" fmla="*/ 1940996 w 3315401"/>
                <a:gd name="connsiteY35" fmla="*/ 807814 h 3857010"/>
                <a:gd name="connsiteX36" fmla="*/ 1963435 w 3315401"/>
                <a:gd name="connsiteY36" fmla="*/ 734886 h 3857010"/>
                <a:gd name="connsiteX37" fmla="*/ 1974655 w 3315401"/>
                <a:gd name="connsiteY37" fmla="*/ 661959 h 3857010"/>
                <a:gd name="connsiteX38" fmla="*/ 2002704 w 3315401"/>
                <a:gd name="connsiteY38" fmla="*/ 639519 h 3857010"/>
                <a:gd name="connsiteX39" fmla="*/ 2058802 w 3315401"/>
                <a:gd name="connsiteY39" fmla="*/ 566592 h 3857010"/>
                <a:gd name="connsiteX40" fmla="*/ 2109291 w 3315401"/>
                <a:gd name="connsiteY40" fmla="*/ 504884 h 3857010"/>
                <a:gd name="connsiteX41" fmla="*/ 2109291 w 3315401"/>
                <a:gd name="connsiteY41" fmla="*/ 448786 h 3857010"/>
                <a:gd name="connsiteX42" fmla="*/ 2199048 w 3315401"/>
                <a:gd name="connsiteY42" fmla="*/ 364638 h 3857010"/>
                <a:gd name="connsiteX43" fmla="*/ 2199048 w 3315401"/>
                <a:gd name="connsiteY43" fmla="*/ 302930 h 3857010"/>
                <a:gd name="connsiteX44" fmla="*/ 2356122 w 3315401"/>
                <a:gd name="connsiteY44" fmla="*/ 213173 h 3857010"/>
                <a:gd name="connsiteX45" fmla="*/ 2434660 w 3315401"/>
                <a:gd name="connsiteY45" fmla="*/ 185124 h 3857010"/>
                <a:gd name="connsiteX46" fmla="*/ 2535637 w 3315401"/>
                <a:gd name="connsiteY46" fmla="*/ 179514 h 3857010"/>
                <a:gd name="connsiteX47" fmla="*/ 2569295 w 3315401"/>
                <a:gd name="connsiteY47" fmla="*/ 151465 h 3857010"/>
                <a:gd name="connsiteX48" fmla="*/ 2636613 w 3315401"/>
                <a:gd name="connsiteY48" fmla="*/ 140246 h 3857010"/>
                <a:gd name="connsiteX49" fmla="*/ 2659053 w 3315401"/>
                <a:gd name="connsiteY49" fmla="*/ 95367 h 3857010"/>
                <a:gd name="connsiteX50" fmla="*/ 2692711 w 3315401"/>
                <a:gd name="connsiteY50" fmla="*/ 44879 h 3857010"/>
                <a:gd name="connsiteX51" fmla="*/ 2720760 w 3315401"/>
                <a:gd name="connsiteY51" fmla="*/ 0 h 3857010"/>
                <a:gd name="connsiteX52" fmla="*/ 2816127 w 3315401"/>
                <a:gd name="connsiteY52" fmla="*/ 11220 h 3857010"/>
                <a:gd name="connsiteX53" fmla="*/ 2933933 w 3315401"/>
                <a:gd name="connsiteY53" fmla="*/ 22440 h 3857010"/>
                <a:gd name="connsiteX54" fmla="*/ 3051740 w 3315401"/>
                <a:gd name="connsiteY54" fmla="*/ 106587 h 3857010"/>
                <a:gd name="connsiteX55" fmla="*/ 3124667 w 3315401"/>
                <a:gd name="connsiteY55" fmla="*/ 129026 h 3857010"/>
                <a:gd name="connsiteX56" fmla="*/ 3309791 w 3315401"/>
                <a:gd name="connsiteY56" fmla="*/ 129026 h 3857010"/>
                <a:gd name="connsiteX57" fmla="*/ 3309791 w 3315401"/>
                <a:gd name="connsiteY57" fmla="*/ 224393 h 3857010"/>
                <a:gd name="connsiteX58" fmla="*/ 3309791 w 3315401"/>
                <a:gd name="connsiteY58" fmla="*/ 224393 h 3857010"/>
                <a:gd name="connsiteX59" fmla="*/ 3248083 w 3315401"/>
                <a:gd name="connsiteY59" fmla="*/ 235613 h 3857010"/>
                <a:gd name="connsiteX60" fmla="*/ 3287352 w 3315401"/>
                <a:gd name="connsiteY60" fmla="*/ 269271 h 3857010"/>
                <a:gd name="connsiteX61" fmla="*/ 3276132 w 3315401"/>
                <a:gd name="connsiteY61" fmla="*/ 370248 h 3857010"/>
                <a:gd name="connsiteX62" fmla="*/ 3315401 w 3315401"/>
                <a:gd name="connsiteY62" fmla="*/ 420737 h 3857010"/>
                <a:gd name="connsiteX63" fmla="*/ 3309791 w 3315401"/>
                <a:gd name="connsiteY63" fmla="*/ 504884 h 3857010"/>
                <a:gd name="connsiteX64" fmla="*/ 3270522 w 3315401"/>
                <a:gd name="connsiteY64" fmla="*/ 521713 h 3857010"/>
                <a:gd name="connsiteX65" fmla="*/ 3231254 w 3315401"/>
                <a:gd name="connsiteY65" fmla="*/ 611470 h 3857010"/>
                <a:gd name="connsiteX66" fmla="*/ 3214424 w 3315401"/>
                <a:gd name="connsiteY66" fmla="*/ 650739 h 3857010"/>
                <a:gd name="connsiteX67" fmla="*/ 3248083 w 3315401"/>
                <a:gd name="connsiteY67" fmla="*/ 684398 h 3857010"/>
                <a:gd name="connsiteX68" fmla="*/ 3253693 w 3315401"/>
                <a:gd name="connsiteY68" fmla="*/ 819033 h 3857010"/>
                <a:gd name="connsiteX69" fmla="*/ 3276132 w 3315401"/>
                <a:gd name="connsiteY69" fmla="*/ 880741 h 3857010"/>
                <a:gd name="connsiteX70" fmla="*/ 3276132 w 3315401"/>
                <a:gd name="connsiteY70" fmla="*/ 942449 h 3857010"/>
                <a:gd name="connsiteX71" fmla="*/ 3270522 w 3315401"/>
                <a:gd name="connsiteY71" fmla="*/ 981718 h 3857010"/>
                <a:gd name="connsiteX72" fmla="*/ 3186375 w 3315401"/>
                <a:gd name="connsiteY72" fmla="*/ 959279 h 3857010"/>
                <a:gd name="connsiteX73" fmla="*/ 3068569 w 3315401"/>
                <a:gd name="connsiteY73" fmla="*/ 992938 h 3857010"/>
                <a:gd name="connsiteX74" fmla="*/ 2961983 w 3315401"/>
                <a:gd name="connsiteY74" fmla="*/ 987328 h 3857010"/>
                <a:gd name="connsiteX75" fmla="*/ 2889055 w 3315401"/>
                <a:gd name="connsiteY75" fmla="*/ 964889 h 3857010"/>
                <a:gd name="connsiteX76" fmla="*/ 2804908 w 3315401"/>
                <a:gd name="connsiteY76" fmla="*/ 886351 h 3857010"/>
                <a:gd name="connsiteX77" fmla="*/ 2782468 w 3315401"/>
                <a:gd name="connsiteY77" fmla="*/ 852692 h 3857010"/>
                <a:gd name="connsiteX78" fmla="*/ 2687102 w 3315401"/>
                <a:gd name="connsiteY78" fmla="*/ 959279 h 3857010"/>
                <a:gd name="connsiteX79" fmla="*/ 2619784 w 3315401"/>
                <a:gd name="connsiteY79" fmla="*/ 959279 h 3857010"/>
                <a:gd name="connsiteX80" fmla="*/ 2552466 w 3315401"/>
                <a:gd name="connsiteY80" fmla="*/ 1071475 h 3857010"/>
                <a:gd name="connsiteX81" fmla="*/ 2530027 w 3315401"/>
                <a:gd name="connsiteY81" fmla="*/ 1138793 h 3857010"/>
                <a:gd name="connsiteX82" fmla="*/ 2406611 w 3315401"/>
                <a:gd name="connsiteY82" fmla="*/ 1161232 h 3857010"/>
                <a:gd name="connsiteX83" fmla="*/ 2356122 w 3315401"/>
                <a:gd name="connsiteY83" fmla="*/ 1217330 h 3857010"/>
                <a:gd name="connsiteX84" fmla="*/ 2328073 w 3315401"/>
                <a:gd name="connsiteY84" fmla="*/ 1256599 h 3857010"/>
                <a:gd name="connsiteX85" fmla="*/ 2215877 w 3315401"/>
                <a:gd name="connsiteY85" fmla="*/ 1295868 h 3857010"/>
                <a:gd name="connsiteX86" fmla="*/ 2210267 w 3315401"/>
                <a:gd name="connsiteY86" fmla="*/ 1351966 h 3857010"/>
                <a:gd name="connsiteX87" fmla="*/ 2193438 w 3315401"/>
                <a:gd name="connsiteY87" fmla="*/ 1396844 h 3857010"/>
                <a:gd name="connsiteX88" fmla="*/ 2210267 w 3315401"/>
                <a:gd name="connsiteY88" fmla="*/ 1441723 h 3857010"/>
                <a:gd name="connsiteX89" fmla="*/ 2159779 w 3315401"/>
                <a:gd name="connsiteY89" fmla="*/ 1509041 h 3857010"/>
                <a:gd name="connsiteX90" fmla="*/ 2170999 w 3315401"/>
                <a:gd name="connsiteY90" fmla="*/ 1565139 h 3857010"/>
                <a:gd name="connsiteX91" fmla="*/ 2109291 w 3315401"/>
                <a:gd name="connsiteY91" fmla="*/ 1654896 h 3857010"/>
                <a:gd name="connsiteX92" fmla="*/ 2070022 w 3315401"/>
                <a:gd name="connsiteY92" fmla="*/ 1727824 h 3857010"/>
                <a:gd name="connsiteX93" fmla="*/ 1974655 w 3315401"/>
                <a:gd name="connsiteY93" fmla="*/ 1890508 h 3857010"/>
                <a:gd name="connsiteX94" fmla="*/ 1962627 w 3315401"/>
                <a:gd name="connsiteY94" fmla="*/ 2017857 h 3857010"/>
                <a:gd name="connsiteX95" fmla="*/ 1952941 w 3315401"/>
                <a:gd name="connsiteY95" fmla="*/ 2080739 h 3857010"/>
                <a:gd name="connsiteX96" fmla="*/ 1829522 w 3315401"/>
                <a:gd name="connsiteY96" fmla="*/ 2284245 h 3857010"/>
                <a:gd name="connsiteX97" fmla="*/ 1761517 w 3315401"/>
                <a:gd name="connsiteY97" fmla="*/ 2366017 h 3857010"/>
                <a:gd name="connsiteX98" fmla="*/ 1742993 w 3315401"/>
                <a:gd name="connsiteY98" fmla="*/ 2438951 h 3857010"/>
                <a:gd name="connsiteX99" fmla="*/ 1603592 w 3315401"/>
                <a:gd name="connsiteY99" fmla="*/ 2584980 h 3857010"/>
                <a:gd name="connsiteX100" fmla="*/ 1493775 w 3315401"/>
                <a:gd name="connsiteY100" fmla="*/ 2744976 h 3857010"/>
                <a:gd name="connsiteX101" fmla="*/ 1474564 w 3315401"/>
                <a:gd name="connsiteY101" fmla="*/ 2964626 h 3857010"/>
                <a:gd name="connsiteX102" fmla="*/ 1406397 w 3315401"/>
                <a:gd name="connsiteY102" fmla="*/ 3124944 h 3857010"/>
                <a:gd name="connsiteX103" fmla="*/ 1335136 w 3315401"/>
                <a:gd name="connsiteY103" fmla="*/ 3169546 h 3857010"/>
                <a:gd name="connsiteX104" fmla="*/ 1351965 w 3315401"/>
                <a:gd name="connsiteY104" fmla="*/ 3264913 h 3857010"/>
                <a:gd name="connsiteX105" fmla="*/ 1295867 w 3315401"/>
                <a:gd name="connsiteY105" fmla="*/ 3281743 h 3857010"/>
                <a:gd name="connsiteX106" fmla="*/ 1305445 w 3315401"/>
                <a:gd name="connsiteY106" fmla="*/ 3320063 h 3857010"/>
                <a:gd name="connsiteX107" fmla="*/ 1207853 w 3315401"/>
                <a:gd name="connsiteY107" fmla="*/ 3331973 h 3857010"/>
                <a:gd name="connsiteX108" fmla="*/ 1217330 w 3315401"/>
                <a:gd name="connsiteY108" fmla="*/ 3450037 h 3857010"/>
                <a:gd name="connsiteX109" fmla="*/ 1110743 w 3315401"/>
                <a:gd name="connsiteY109" fmla="*/ 3494916 h 3857010"/>
                <a:gd name="connsiteX110" fmla="*/ 1109918 w 3315401"/>
                <a:gd name="connsiteY110" fmla="*/ 3579379 h 3857010"/>
                <a:gd name="connsiteX111" fmla="*/ 1060255 w 3315401"/>
                <a:gd name="connsiteY111" fmla="*/ 3674430 h 3857010"/>
                <a:gd name="connsiteX112" fmla="*/ 1054645 w 3315401"/>
                <a:gd name="connsiteY112" fmla="*/ 3792236 h 3857010"/>
                <a:gd name="connsiteX113" fmla="*/ 1021348 w 3315401"/>
                <a:gd name="connsiteY113" fmla="*/ 3814339 h 3857010"/>
                <a:gd name="connsiteX114" fmla="*/ 940792 w 3315401"/>
                <a:gd name="connsiteY114" fmla="*/ 3796135 h 3857010"/>
                <a:gd name="connsiteX115" fmla="*/ 867276 w 3315401"/>
                <a:gd name="connsiteY115" fmla="*/ 3857010 h 3857010"/>
                <a:gd name="connsiteX116" fmla="*/ 763644 w 3315401"/>
                <a:gd name="connsiteY116" fmla="*/ 3792726 h 3857010"/>
                <a:gd name="connsiteX117" fmla="*/ 720980 w 3315401"/>
                <a:gd name="connsiteY117" fmla="*/ 3734743 h 3857010"/>
                <a:gd name="connsiteX118" fmla="*/ 701227 w 3315401"/>
                <a:gd name="connsiteY118" fmla="*/ 3618332 h 3857010"/>
                <a:gd name="connsiteX119" fmla="*/ 602804 w 3315401"/>
                <a:gd name="connsiteY119" fmla="*/ 3546565 h 3857010"/>
                <a:gd name="connsiteX120" fmla="*/ 538542 w 3315401"/>
                <a:gd name="connsiteY120" fmla="*/ 3551014 h 3857010"/>
                <a:gd name="connsiteX121" fmla="*/ 519502 w 3315401"/>
                <a:gd name="connsiteY121" fmla="*/ 3551327 h 3857010"/>
                <a:gd name="connsiteX122" fmla="*/ 398297 w 3315401"/>
                <a:gd name="connsiteY122" fmla="*/ 3640771 h 3857010"/>
                <a:gd name="connsiteX123" fmla="*/ 274886 w 3315401"/>
                <a:gd name="connsiteY123" fmla="*/ 3565777 h 3857010"/>
                <a:gd name="connsiteX124" fmla="*/ 179514 w 3315401"/>
                <a:gd name="connsiteY124" fmla="*/ 3444427 h 3857010"/>
                <a:gd name="connsiteX125" fmla="*/ 90437 w 3315401"/>
                <a:gd name="connsiteY125" fmla="*/ 3355167 h 3857010"/>
                <a:gd name="connsiteX126" fmla="*/ 150791 w 3315401"/>
                <a:gd name="connsiteY126" fmla="*/ 3289242 h 3857010"/>
                <a:gd name="connsiteX127" fmla="*/ 129026 w 3315401"/>
                <a:gd name="connsiteY127" fmla="*/ 3186376 h 3857010"/>
                <a:gd name="connsiteX128" fmla="*/ 196343 w 3315401"/>
                <a:gd name="connsiteY128" fmla="*/ 3029301 h 3857010"/>
                <a:gd name="connsiteX129" fmla="*/ 112196 w 3315401"/>
                <a:gd name="connsiteY129" fmla="*/ 2967593 h 3857010"/>
                <a:gd name="connsiteX130" fmla="*/ 11907 w 3315401"/>
                <a:gd name="connsiteY130" fmla="*/ 2933178 h 3857010"/>
                <a:gd name="connsiteX0" fmla="*/ 11907 w 3315401"/>
                <a:gd name="connsiteY0" fmla="*/ 2933178 h 3857010"/>
                <a:gd name="connsiteX1" fmla="*/ 0 w 3315401"/>
                <a:gd name="connsiteY1" fmla="*/ 2838567 h 3857010"/>
                <a:gd name="connsiteX2" fmla="*/ 28049 w 3315401"/>
                <a:gd name="connsiteY2" fmla="*/ 2726371 h 3857010"/>
                <a:gd name="connsiteX3" fmla="*/ 22439 w 3315401"/>
                <a:gd name="connsiteY3" fmla="*/ 2664663 h 3857010"/>
                <a:gd name="connsiteX4" fmla="*/ 100976 w 3315401"/>
                <a:gd name="connsiteY4" fmla="*/ 2602955 h 3857010"/>
                <a:gd name="connsiteX5" fmla="*/ 129026 w 3315401"/>
                <a:gd name="connsiteY5" fmla="*/ 2518808 h 3857010"/>
                <a:gd name="connsiteX6" fmla="*/ 173904 w 3315401"/>
                <a:gd name="connsiteY6" fmla="*/ 2457100 h 3857010"/>
                <a:gd name="connsiteX7" fmla="*/ 230002 w 3315401"/>
                <a:gd name="connsiteY7" fmla="*/ 2434660 h 3857010"/>
                <a:gd name="connsiteX8" fmla="*/ 280491 w 3315401"/>
                <a:gd name="connsiteY8" fmla="*/ 2378562 h 3857010"/>
                <a:gd name="connsiteX9" fmla="*/ 308540 w 3315401"/>
                <a:gd name="connsiteY9" fmla="*/ 2316854 h 3857010"/>
                <a:gd name="connsiteX10" fmla="*/ 370248 w 3315401"/>
                <a:gd name="connsiteY10" fmla="*/ 2288805 h 3857010"/>
                <a:gd name="connsiteX11" fmla="*/ 482444 w 3315401"/>
                <a:gd name="connsiteY11" fmla="*/ 2165389 h 3857010"/>
                <a:gd name="connsiteX12" fmla="*/ 493664 w 3315401"/>
                <a:gd name="connsiteY12" fmla="*/ 2137340 h 3857010"/>
                <a:gd name="connsiteX13" fmla="*/ 583421 w 3315401"/>
                <a:gd name="connsiteY13" fmla="*/ 2019534 h 3857010"/>
                <a:gd name="connsiteX14" fmla="*/ 589030 w 3315401"/>
                <a:gd name="connsiteY14" fmla="*/ 1890508 h 3857010"/>
                <a:gd name="connsiteX15" fmla="*/ 661958 w 3315401"/>
                <a:gd name="connsiteY15" fmla="*/ 1828800 h 3857010"/>
                <a:gd name="connsiteX16" fmla="*/ 768545 w 3315401"/>
                <a:gd name="connsiteY16" fmla="*/ 1755873 h 3857010"/>
                <a:gd name="connsiteX17" fmla="*/ 807813 w 3315401"/>
                <a:gd name="connsiteY17" fmla="*/ 1660506 h 3857010"/>
                <a:gd name="connsiteX18" fmla="*/ 903180 w 3315401"/>
                <a:gd name="connsiteY18" fmla="*/ 1492211 h 3857010"/>
                <a:gd name="connsiteX19" fmla="*/ 1015376 w 3315401"/>
                <a:gd name="connsiteY19" fmla="*/ 1402454 h 3857010"/>
                <a:gd name="connsiteX20" fmla="*/ 1099524 w 3315401"/>
                <a:gd name="connsiteY20" fmla="*/ 1273429 h 3857010"/>
                <a:gd name="connsiteX21" fmla="*/ 1133183 w 3315401"/>
                <a:gd name="connsiteY21" fmla="*/ 1295868 h 3857010"/>
                <a:gd name="connsiteX22" fmla="*/ 1194891 w 3315401"/>
                <a:gd name="connsiteY22" fmla="*/ 1245379 h 3857010"/>
                <a:gd name="connsiteX23" fmla="*/ 1194891 w 3315401"/>
                <a:gd name="connsiteY23" fmla="*/ 1206111 h 3857010"/>
                <a:gd name="connsiteX24" fmla="*/ 1329526 w 3315401"/>
                <a:gd name="connsiteY24" fmla="*/ 1211721 h 3857010"/>
                <a:gd name="connsiteX25" fmla="*/ 1374405 w 3315401"/>
                <a:gd name="connsiteY25" fmla="*/ 1144403 h 3857010"/>
                <a:gd name="connsiteX26" fmla="*/ 1492211 w 3315401"/>
                <a:gd name="connsiteY26" fmla="*/ 1133183 h 3857010"/>
                <a:gd name="connsiteX27" fmla="*/ 1509040 w 3315401"/>
                <a:gd name="connsiteY27" fmla="*/ 1054646 h 3857010"/>
                <a:gd name="connsiteX28" fmla="*/ 1553919 w 3315401"/>
                <a:gd name="connsiteY28" fmla="*/ 1032206 h 3857010"/>
                <a:gd name="connsiteX29" fmla="*/ 1587578 w 3315401"/>
                <a:gd name="connsiteY29" fmla="*/ 981718 h 3857010"/>
                <a:gd name="connsiteX30" fmla="*/ 1643676 w 3315401"/>
                <a:gd name="connsiteY30" fmla="*/ 964889 h 3857010"/>
                <a:gd name="connsiteX31" fmla="*/ 1694164 w 3315401"/>
                <a:gd name="connsiteY31" fmla="*/ 897571 h 3857010"/>
                <a:gd name="connsiteX32" fmla="*/ 1750262 w 3315401"/>
                <a:gd name="connsiteY32" fmla="*/ 863912 h 3857010"/>
                <a:gd name="connsiteX33" fmla="*/ 1840019 w 3315401"/>
                <a:gd name="connsiteY33" fmla="*/ 835863 h 3857010"/>
                <a:gd name="connsiteX34" fmla="*/ 1896118 w 3315401"/>
                <a:gd name="connsiteY34" fmla="*/ 807814 h 3857010"/>
                <a:gd name="connsiteX35" fmla="*/ 1940996 w 3315401"/>
                <a:gd name="connsiteY35" fmla="*/ 807814 h 3857010"/>
                <a:gd name="connsiteX36" fmla="*/ 1963435 w 3315401"/>
                <a:gd name="connsiteY36" fmla="*/ 734886 h 3857010"/>
                <a:gd name="connsiteX37" fmla="*/ 1974655 w 3315401"/>
                <a:gd name="connsiteY37" fmla="*/ 661959 h 3857010"/>
                <a:gd name="connsiteX38" fmla="*/ 2002704 w 3315401"/>
                <a:gd name="connsiteY38" fmla="*/ 639519 h 3857010"/>
                <a:gd name="connsiteX39" fmla="*/ 2058802 w 3315401"/>
                <a:gd name="connsiteY39" fmla="*/ 566592 h 3857010"/>
                <a:gd name="connsiteX40" fmla="*/ 2109291 w 3315401"/>
                <a:gd name="connsiteY40" fmla="*/ 504884 h 3857010"/>
                <a:gd name="connsiteX41" fmla="*/ 2109291 w 3315401"/>
                <a:gd name="connsiteY41" fmla="*/ 448786 h 3857010"/>
                <a:gd name="connsiteX42" fmla="*/ 2199048 w 3315401"/>
                <a:gd name="connsiteY42" fmla="*/ 364638 h 3857010"/>
                <a:gd name="connsiteX43" fmla="*/ 2199048 w 3315401"/>
                <a:gd name="connsiteY43" fmla="*/ 302930 h 3857010"/>
                <a:gd name="connsiteX44" fmla="*/ 2356122 w 3315401"/>
                <a:gd name="connsiteY44" fmla="*/ 213173 h 3857010"/>
                <a:gd name="connsiteX45" fmla="*/ 2434660 w 3315401"/>
                <a:gd name="connsiteY45" fmla="*/ 185124 h 3857010"/>
                <a:gd name="connsiteX46" fmla="*/ 2535637 w 3315401"/>
                <a:gd name="connsiteY46" fmla="*/ 179514 h 3857010"/>
                <a:gd name="connsiteX47" fmla="*/ 2569295 w 3315401"/>
                <a:gd name="connsiteY47" fmla="*/ 151465 h 3857010"/>
                <a:gd name="connsiteX48" fmla="*/ 2636613 w 3315401"/>
                <a:gd name="connsiteY48" fmla="*/ 140246 h 3857010"/>
                <a:gd name="connsiteX49" fmla="*/ 2659053 w 3315401"/>
                <a:gd name="connsiteY49" fmla="*/ 95367 h 3857010"/>
                <a:gd name="connsiteX50" fmla="*/ 2692711 w 3315401"/>
                <a:gd name="connsiteY50" fmla="*/ 44879 h 3857010"/>
                <a:gd name="connsiteX51" fmla="*/ 2720760 w 3315401"/>
                <a:gd name="connsiteY51" fmla="*/ 0 h 3857010"/>
                <a:gd name="connsiteX52" fmla="*/ 2816127 w 3315401"/>
                <a:gd name="connsiteY52" fmla="*/ 11220 h 3857010"/>
                <a:gd name="connsiteX53" fmla="*/ 2933933 w 3315401"/>
                <a:gd name="connsiteY53" fmla="*/ 22440 h 3857010"/>
                <a:gd name="connsiteX54" fmla="*/ 3051740 w 3315401"/>
                <a:gd name="connsiteY54" fmla="*/ 106587 h 3857010"/>
                <a:gd name="connsiteX55" fmla="*/ 3124667 w 3315401"/>
                <a:gd name="connsiteY55" fmla="*/ 129026 h 3857010"/>
                <a:gd name="connsiteX56" fmla="*/ 3309791 w 3315401"/>
                <a:gd name="connsiteY56" fmla="*/ 129026 h 3857010"/>
                <a:gd name="connsiteX57" fmla="*/ 3309791 w 3315401"/>
                <a:gd name="connsiteY57" fmla="*/ 224393 h 3857010"/>
                <a:gd name="connsiteX58" fmla="*/ 3309791 w 3315401"/>
                <a:gd name="connsiteY58" fmla="*/ 224393 h 3857010"/>
                <a:gd name="connsiteX59" fmla="*/ 3248083 w 3315401"/>
                <a:gd name="connsiteY59" fmla="*/ 235613 h 3857010"/>
                <a:gd name="connsiteX60" fmla="*/ 3287352 w 3315401"/>
                <a:gd name="connsiteY60" fmla="*/ 269271 h 3857010"/>
                <a:gd name="connsiteX61" fmla="*/ 3276132 w 3315401"/>
                <a:gd name="connsiteY61" fmla="*/ 370248 h 3857010"/>
                <a:gd name="connsiteX62" fmla="*/ 3315401 w 3315401"/>
                <a:gd name="connsiteY62" fmla="*/ 420737 h 3857010"/>
                <a:gd name="connsiteX63" fmla="*/ 3309791 w 3315401"/>
                <a:gd name="connsiteY63" fmla="*/ 504884 h 3857010"/>
                <a:gd name="connsiteX64" fmla="*/ 3270522 w 3315401"/>
                <a:gd name="connsiteY64" fmla="*/ 521713 h 3857010"/>
                <a:gd name="connsiteX65" fmla="*/ 3231254 w 3315401"/>
                <a:gd name="connsiteY65" fmla="*/ 611470 h 3857010"/>
                <a:gd name="connsiteX66" fmla="*/ 3214424 w 3315401"/>
                <a:gd name="connsiteY66" fmla="*/ 650739 h 3857010"/>
                <a:gd name="connsiteX67" fmla="*/ 3248083 w 3315401"/>
                <a:gd name="connsiteY67" fmla="*/ 684398 h 3857010"/>
                <a:gd name="connsiteX68" fmla="*/ 3253693 w 3315401"/>
                <a:gd name="connsiteY68" fmla="*/ 819033 h 3857010"/>
                <a:gd name="connsiteX69" fmla="*/ 3276132 w 3315401"/>
                <a:gd name="connsiteY69" fmla="*/ 880741 h 3857010"/>
                <a:gd name="connsiteX70" fmla="*/ 3276132 w 3315401"/>
                <a:gd name="connsiteY70" fmla="*/ 942449 h 3857010"/>
                <a:gd name="connsiteX71" fmla="*/ 3270522 w 3315401"/>
                <a:gd name="connsiteY71" fmla="*/ 981718 h 3857010"/>
                <a:gd name="connsiteX72" fmla="*/ 3186375 w 3315401"/>
                <a:gd name="connsiteY72" fmla="*/ 959279 h 3857010"/>
                <a:gd name="connsiteX73" fmla="*/ 3068569 w 3315401"/>
                <a:gd name="connsiteY73" fmla="*/ 992938 h 3857010"/>
                <a:gd name="connsiteX74" fmla="*/ 2961983 w 3315401"/>
                <a:gd name="connsiteY74" fmla="*/ 987328 h 3857010"/>
                <a:gd name="connsiteX75" fmla="*/ 2889055 w 3315401"/>
                <a:gd name="connsiteY75" fmla="*/ 964889 h 3857010"/>
                <a:gd name="connsiteX76" fmla="*/ 2804908 w 3315401"/>
                <a:gd name="connsiteY76" fmla="*/ 886351 h 3857010"/>
                <a:gd name="connsiteX77" fmla="*/ 2782468 w 3315401"/>
                <a:gd name="connsiteY77" fmla="*/ 852692 h 3857010"/>
                <a:gd name="connsiteX78" fmla="*/ 2687102 w 3315401"/>
                <a:gd name="connsiteY78" fmla="*/ 959279 h 3857010"/>
                <a:gd name="connsiteX79" fmla="*/ 2619784 w 3315401"/>
                <a:gd name="connsiteY79" fmla="*/ 959279 h 3857010"/>
                <a:gd name="connsiteX80" fmla="*/ 2552466 w 3315401"/>
                <a:gd name="connsiteY80" fmla="*/ 1071475 h 3857010"/>
                <a:gd name="connsiteX81" fmla="*/ 2530027 w 3315401"/>
                <a:gd name="connsiteY81" fmla="*/ 1138793 h 3857010"/>
                <a:gd name="connsiteX82" fmla="*/ 2406611 w 3315401"/>
                <a:gd name="connsiteY82" fmla="*/ 1161232 h 3857010"/>
                <a:gd name="connsiteX83" fmla="*/ 2356122 w 3315401"/>
                <a:gd name="connsiteY83" fmla="*/ 1217330 h 3857010"/>
                <a:gd name="connsiteX84" fmla="*/ 2328073 w 3315401"/>
                <a:gd name="connsiteY84" fmla="*/ 1256599 h 3857010"/>
                <a:gd name="connsiteX85" fmla="*/ 2215877 w 3315401"/>
                <a:gd name="connsiteY85" fmla="*/ 1295868 h 3857010"/>
                <a:gd name="connsiteX86" fmla="*/ 2210267 w 3315401"/>
                <a:gd name="connsiteY86" fmla="*/ 1351966 h 3857010"/>
                <a:gd name="connsiteX87" fmla="*/ 2193438 w 3315401"/>
                <a:gd name="connsiteY87" fmla="*/ 1396844 h 3857010"/>
                <a:gd name="connsiteX88" fmla="*/ 2210267 w 3315401"/>
                <a:gd name="connsiteY88" fmla="*/ 1441723 h 3857010"/>
                <a:gd name="connsiteX89" fmla="*/ 2159779 w 3315401"/>
                <a:gd name="connsiteY89" fmla="*/ 1509041 h 3857010"/>
                <a:gd name="connsiteX90" fmla="*/ 2170999 w 3315401"/>
                <a:gd name="connsiteY90" fmla="*/ 1565139 h 3857010"/>
                <a:gd name="connsiteX91" fmla="*/ 2109291 w 3315401"/>
                <a:gd name="connsiteY91" fmla="*/ 1654896 h 3857010"/>
                <a:gd name="connsiteX92" fmla="*/ 2070022 w 3315401"/>
                <a:gd name="connsiteY92" fmla="*/ 1727824 h 3857010"/>
                <a:gd name="connsiteX93" fmla="*/ 1974655 w 3315401"/>
                <a:gd name="connsiteY93" fmla="*/ 1890508 h 3857010"/>
                <a:gd name="connsiteX94" fmla="*/ 1962627 w 3315401"/>
                <a:gd name="connsiteY94" fmla="*/ 2017857 h 3857010"/>
                <a:gd name="connsiteX95" fmla="*/ 1952941 w 3315401"/>
                <a:gd name="connsiteY95" fmla="*/ 2080739 h 3857010"/>
                <a:gd name="connsiteX96" fmla="*/ 1829522 w 3315401"/>
                <a:gd name="connsiteY96" fmla="*/ 2284245 h 3857010"/>
                <a:gd name="connsiteX97" fmla="*/ 1761517 w 3315401"/>
                <a:gd name="connsiteY97" fmla="*/ 2366017 h 3857010"/>
                <a:gd name="connsiteX98" fmla="*/ 1742993 w 3315401"/>
                <a:gd name="connsiteY98" fmla="*/ 2438951 h 3857010"/>
                <a:gd name="connsiteX99" fmla="*/ 1603592 w 3315401"/>
                <a:gd name="connsiteY99" fmla="*/ 2584980 h 3857010"/>
                <a:gd name="connsiteX100" fmla="*/ 1493775 w 3315401"/>
                <a:gd name="connsiteY100" fmla="*/ 2744976 h 3857010"/>
                <a:gd name="connsiteX101" fmla="*/ 1474564 w 3315401"/>
                <a:gd name="connsiteY101" fmla="*/ 2964626 h 3857010"/>
                <a:gd name="connsiteX102" fmla="*/ 1406397 w 3315401"/>
                <a:gd name="connsiteY102" fmla="*/ 3124944 h 3857010"/>
                <a:gd name="connsiteX103" fmla="*/ 1335136 w 3315401"/>
                <a:gd name="connsiteY103" fmla="*/ 3169546 h 3857010"/>
                <a:gd name="connsiteX104" fmla="*/ 1351965 w 3315401"/>
                <a:gd name="connsiteY104" fmla="*/ 3264913 h 3857010"/>
                <a:gd name="connsiteX105" fmla="*/ 1295867 w 3315401"/>
                <a:gd name="connsiteY105" fmla="*/ 3281743 h 3857010"/>
                <a:gd name="connsiteX106" fmla="*/ 1305445 w 3315401"/>
                <a:gd name="connsiteY106" fmla="*/ 3320063 h 3857010"/>
                <a:gd name="connsiteX107" fmla="*/ 1207853 w 3315401"/>
                <a:gd name="connsiteY107" fmla="*/ 3331973 h 3857010"/>
                <a:gd name="connsiteX108" fmla="*/ 1217330 w 3315401"/>
                <a:gd name="connsiteY108" fmla="*/ 3450037 h 3857010"/>
                <a:gd name="connsiteX109" fmla="*/ 1110743 w 3315401"/>
                <a:gd name="connsiteY109" fmla="*/ 3494916 h 3857010"/>
                <a:gd name="connsiteX110" fmla="*/ 1109918 w 3315401"/>
                <a:gd name="connsiteY110" fmla="*/ 3579379 h 3857010"/>
                <a:gd name="connsiteX111" fmla="*/ 1060255 w 3315401"/>
                <a:gd name="connsiteY111" fmla="*/ 3674430 h 3857010"/>
                <a:gd name="connsiteX112" fmla="*/ 1054645 w 3315401"/>
                <a:gd name="connsiteY112" fmla="*/ 3792236 h 3857010"/>
                <a:gd name="connsiteX113" fmla="*/ 1021348 w 3315401"/>
                <a:gd name="connsiteY113" fmla="*/ 3814339 h 3857010"/>
                <a:gd name="connsiteX114" fmla="*/ 940792 w 3315401"/>
                <a:gd name="connsiteY114" fmla="*/ 3796135 h 3857010"/>
                <a:gd name="connsiteX115" fmla="*/ 867276 w 3315401"/>
                <a:gd name="connsiteY115" fmla="*/ 3857010 h 3857010"/>
                <a:gd name="connsiteX116" fmla="*/ 763644 w 3315401"/>
                <a:gd name="connsiteY116" fmla="*/ 3792726 h 3857010"/>
                <a:gd name="connsiteX117" fmla="*/ 720980 w 3315401"/>
                <a:gd name="connsiteY117" fmla="*/ 3734743 h 3857010"/>
                <a:gd name="connsiteX118" fmla="*/ 701227 w 3315401"/>
                <a:gd name="connsiteY118" fmla="*/ 3618332 h 3857010"/>
                <a:gd name="connsiteX119" fmla="*/ 602804 w 3315401"/>
                <a:gd name="connsiteY119" fmla="*/ 3546565 h 3857010"/>
                <a:gd name="connsiteX120" fmla="*/ 538542 w 3315401"/>
                <a:gd name="connsiteY120" fmla="*/ 3551014 h 3857010"/>
                <a:gd name="connsiteX121" fmla="*/ 519502 w 3315401"/>
                <a:gd name="connsiteY121" fmla="*/ 3551327 h 3857010"/>
                <a:gd name="connsiteX122" fmla="*/ 398297 w 3315401"/>
                <a:gd name="connsiteY122" fmla="*/ 3640771 h 3857010"/>
                <a:gd name="connsiteX123" fmla="*/ 274886 w 3315401"/>
                <a:gd name="connsiteY123" fmla="*/ 3565777 h 3857010"/>
                <a:gd name="connsiteX124" fmla="*/ 179514 w 3315401"/>
                <a:gd name="connsiteY124" fmla="*/ 3444427 h 3857010"/>
                <a:gd name="connsiteX125" fmla="*/ 90437 w 3315401"/>
                <a:gd name="connsiteY125" fmla="*/ 3355167 h 3857010"/>
                <a:gd name="connsiteX126" fmla="*/ 150791 w 3315401"/>
                <a:gd name="connsiteY126" fmla="*/ 3289242 h 3857010"/>
                <a:gd name="connsiteX127" fmla="*/ 123586 w 3315401"/>
                <a:gd name="connsiteY127" fmla="*/ 3189658 h 3857010"/>
                <a:gd name="connsiteX128" fmla="*/ 196343 w 3315401"/>
                <a:gd name="connsiteY128" fmla="*/ 3029301 h 3857010"/>
                <a:gd name="connsiteX129" fmla="*/ 112196 w 3315401"/>
                <a:gd name="connsiteY129" fmla="*/ 2967593 h 3857010"/>
                <a:gd name="connsiteX130" fmla="*/ 11907 w 3315401"/>
                <a:gd name="connsiteY130" fmla="*/ 2933178 h 3857010"/>
                <a:gd name="connsiteX0" fmla="*/ 11907 w 3315401"/>
                <a:gd name="connsiteY0" fmla="*/ 2933178 h 3857010"/>
                <a:gd name="connsiteX1" fmla="*/ 0 w 3315401"/>
                <a:gd name="connsiteY1" fmla="*/ 2838567 h 3857010"/>
                <a:gd name="connsiteX2" fmla="*/ 28049 w 3315401"/>
                <a:gd name="connsiteY2" fmla="*/ 2726371 h 3857010"/>
                <a:gd name="connsiteX3" fmla="*/ 22439 w 3315401"/>
                <a:gd name="connsiteY3" fmla="*/ 2664663 h 3857010"/>
                <a:gd name="connsiteX4" fmla="*/ 100976 w 3315401"/>
                <a:gd name="connsiteY4" fmla="*/ 2602955 h 3857010"/>
                <a:gd name="connsiteX5" fmla="*/ 129026 w 3315401"/>
                <a:gd name="connsiteY5" fmla="*/ 2518808 h 3857010"/>
                <a:gd name="connsiteX6" fmla="*/ 173904 w 3315401"/>
                <a:gd name="connsiteY6" fmla="*/ 2457100 h 3857010"/>
                <a:gd name="connsiteX7" fmla="*/ 230002 w 3315401"/>
                <a:gd name="connsiteY7" fmla="*/ 2434660 h 3857010"/>
                <a:gd name="connsiteX8" fmla="*/ 280491 w 3315401"/>
                <a:gd name="connsiteY8" fmla="*/ 2378562 h 3857010"/>
                <a:gd name="connsiteX9" fmla="*/ 308540 w 3315401"/>
                <a:gd name="connsiteY9" fmla="*/ 2316854 h 3857010"/>
                <a:gd name="connsiteX10" fmla="*/ 370248 w 3315401"/>
                <a:gd name="connsiteY10" fmla="*/ 2288805 h 3857010"/>
                <a:gd name="connsiteX11" fmla="*/ 482444 w 3315401"/>
                <a:gd name="connsiteY11" fmla="*/ 2165389 h 3857010"/>
                <a:gd name="connsiteX12" fmla="*/ 493664 w 3315401"/>
                <a:gd name="connsiteY12" fmla="*/ 2137340 h 3857010"/>
                <a:gd name="connsiteX13" fmla="*/ 583421 w 3315401"/>
                <a:gd name="connsiteY13" fmla="*/ 2019534 h 3857010"/>
                <a:gd name="connsiteX14" fmla="*/ 589030 w 3315401"/>
                <a:gd name="connsiteY14" fmla="*/ 1890508 h 3857010"/>
                <a:gd name="connsiteX15" fmla="*/ 661958 w 3315401"/>
                <a:gd name="connsiteY15" fmla="*/ 1828800 h 3857010"/>
                <a:gd name="connsiteX16" fmla="*/ 768545 w 3315401"/>
                <a:gd name="connsiteY16" fmla="*/ 1755873 h 3857010"/>
                <a:gd name="connsiteX17" fmla="*/ 807813 w 3315401"/>
                <a:gd name="connsiteY17" fmla="*/ 1660506 h 3857010"/>
                <a:gd name="connsiteX18" fmla="*/ 903180 w 3315401"/>
                <a:gd name="connsiteY18" fmla="*/ 1492211 h 3857010"/>
                <a:gd name="connsiteX19" fmla="*/ 1015376 w 3315401"/>
                <a:gd name="connsiteY19" fmla="*/ 1402454 h 3857010"/>
                <a:gd name="connsiteX20" fmla="*/ 1099524 w 3315401"/>
                <a:gd name="connsiteY20" fmla="*/ 1273429 h 3857010"/>
                <a:gd name="connsiteX21" fmla="*/ 1133183 w 3315401"/>
                <a:gd name="connsiteY21" fmla="*/ 1295868 h 3857010"/>
                <a:gd name="connsiteX22" fmla="*/ 1194891 w 3315401"/>
                <a:gd name="connsiteY22" fmla="*/ 1245379 h 3857010"/>
                <a:gd name="connsiteX23" fmla="*/ 1194891 w 3315401"/>
                <a:gd name="connsiteY23" fmla="*/ 1206111 h 3857010"/>
                <a:gd name="connsiteX24" fmla="*/ 1329526 w 3315401"/>
                <a:gd name="connsiteY24" fmla="*/ 1211721 h 3857010"/>
                <a:gd name="connsiteX25" fmla="*/ 1374405 w 3315401"/>
                <a:gd name="connsiteY25" fmla="*/ 1144403 h 3857010"/>
                <a:gd name="connsiteX26" fmla="*/ 1492211 w 3315401"/>
                <a:gd name="connsiteY26" fmla="*/ 1133183 h 3857010"/>
                <a:gd name="connsiteX27" fmla="*/ 1509040 w 3315401"/>
                <a:gd name="connsiteY27" fmla="*/ 1054646 h 3857010"/>
                <a:gd name="connsiteX28" fmla="*/ 1553919 w 3315401"/>
                <a:gd name="connsiteY28" fmla="*/ 1032206 h 3857010"/>
                <a:gd name="connsiteX29" fmla="*/ 1587578 w 3315401"/>
                <a:gd name="connsiteY29" fmla="*/ 981718 h 3857010"/>
                <a:gd name="connsiteX30" fmla="*/ 1643676 w 3315401"/>
                <a:gd name="connsiteY30" fmla="*/ 964889 h 3857010"/>
                <a:gd name="connsiteX31" fmla="*/ 1694164 w 3315401"/>
                <a:gd name="connsiteY31" fmla="*/ 897571 h 3857010"/>
                <a:gd name="connsiteX32" fmla="*/ 1750262 w 3315401"/>
                <a:gd name="connsiteY32" fmla="*/ 863912 h 3857010"/>
                <a:gd name="connsiteX33" fmla="*/ 1840019 w 3315401"/>
                <a:gd name="connsiteY33" fmla="*/ 835863 h 3857010"/>
                <a:gd name="connsiteX34" fmla="*/ 1896118 w 3315401"/>
                <a:gd name="connsiteY34" fmla="*/ 807814 h 3857010"/>
                <a:gd name="connsiteX35" fmla="*/ 1940996 w 3315401"/>
                <a:gd name="connsiteY35" fmla="*/ 807814 h 3857010"/>
                <a:gd name="connsiteX36" fmla="*/ 1963435 w 3315401"/>
                <a:gd name="connsiteY36" fmla="*/ 734886 h 3857010"/>
                <a:gd name="connsiteX37" fmla="*/ 1974655 w 3315401"/>
                <a:gd name="connsiteY37" fmla="*/ 661959 h 3857010"/>
                <a:gd name="connsiteX38" fmla="*/ 2002704 w 3315401"/>
                <a:gd name="connsiteY38" fmla="*/ 639519 h 3857010"/>
                <a:gd name="connsiteX39" fmla="*/ 2058802 w 3315401"/>
                <a:gd name="connsiteY39" fmla="*/ 566592 h 3857010"/>
                <a:gd name="connsiteX40" fmla="*/ 2109291 w 3315401"/>
                <a:gd name="connsiteY40" fmla="*/ 504884 h 3857010"/>
                <a:gd name="connsiteX41" fmla="*/ 2109291 w 3315401"/>
                <a:gd name="connsiteY41" fmla="*/ 448786 h 3857010"/>
                <a:gd name="connsiteX42" fmla="*/ 2199048 w 3315401"/>
                <a:gd name="connsiteY42" fmla="*/ 364638 h 3857010"/>
                <a:gd name="connsiteX43" fmla="*/ 2199048 w 3315401"/>
                <a:gd name="connsiteY43" fmla="*/ 302930 h 3857010"/>
                <a:gd name="connsiteX44" fmla="*/ 2356122 w 3315401"/>
                <a:gd name="connsiteY44" fmla="*/ 213173 h 3857010"/>
                <a:gd name="connsiteX45" fmla="*/ 2434660 w 3315401"/>
                <a:gd name="connsiteY45" fmla="*/ 185124 h 3857010"/>
                <a:gd name="connsiteX46" fmla="*/ 2535637 w 3315401"/>
                <a:gd name="connsiteY46" fmla="*/ 179514 h 3857010"/>
                <a:gd name="connsiteX47" fmla="*/ 2569295 w 3315401"/>
                <a:gd name="connsiteY47" fmla="*/ 151465 h 3857010"/>
                <a:gd name="connsiteX48" fmla="*/ 2636613 w 3315401"/>
                <a:gd name="connsiteY48" fmla="*/ 140246 h 3857010"/>
                <a:gd name="connsiteX49" fmla="*/ 2659053 w 3315401"/>
                <a:gd name="connsiteY49" fmla="*/ 95367 h 3857010"/>
                <a:gd name="connsiteX50" fmla="*/ 2692711 w 3315401"/>
                <a:gd name="connsiteY50" fmla="*/ 44879 h 3857010"/>
                <a:gd name="connsiteX51" fmla="*/ 2720760 w 3315401"/>
                <a:gd name="connsiteY51" fmla="*/ 0 h 3857010"/>
                <a:gd name="connsiteX52" fmla="*/ 2816127 w 3315401"/>
                <a:gd name="connsiteY52" fmla="*/ 11220 h 3857010"/>
                <a:gd name="connsiteX53" fmla="*/ 2933933 w 3315401"/>
                <a:gd name="connsiteY53" fmla="*/ 22440 h 3857010"/>
                <a:gd name="connsiteX54" fmla="*/ 3051740 w 3315401"/>
                <a:gd name="connsiteY54" fmla="*/ 106587 h 3857010"/>
                <a:gd name="connsiteX55" fmla="*/ 3124667 w 3315401"/>
                <a:gd name="connsiteY55" fmla="*/ 129026 h 3857010"/>
                <a:gd name="connsiteX56" fmla="*/ 3309791 w 3315401"/>
                <a:gd name="connsiteY56" fmla="*/ 129026 h 3857010"/>
                <a:gd name="connsiteX57" fmla="*/ 3309791 w 3315401"/>
                <a:gd name="connsiteY57" fmla="*/ 224393 h 3857010"/>
                <a:gd name="connsiteX58" fmla="*/ 3309791 w 3315401"/>
                <a:gd name="connsiteY58" fmla="*/ 224393 h 3857010"/>
                <a:gd name="connsiteX59" fmla="*/ 3248083 w 3315401"/>
                <a:gd name="connsiteY59" fmla="*/ 235613 h 3857010"/>
                <a:gd name="connsiteX60" fmla="*/ 3287352 w 3315401"/>
                <a:gd name="connsiteY60" fmla="*/ 269271 h 3857010"/>
                <a:gd name="connsiteX61" fmla="*/ 3276132 w 3315401"/>
                <a:gd name="connsiteY61" fmla="*/ 370248 h 3857010"/>
                <a:gd name="connsiteX62" fmla="*/ 3315401 w 3315401"/>
                <a:gd name="connsiteY62" fmla="*/ 420737 h 3857010"/>
                <a:gd name="connsiteX63" fmla="*/ 3309791 w 3315401"/>
                <a:gd name="connsiteY63" fmla="*/ 504884 h 3857010"/>
                <a:gd name="connsiteX64" fmla="*/ 3270522 w 3315401"/>
                <a:gd name="connsiteY64" fmla="*/ 521713 h 3857010"/>
                <a:gd name="connsiteX65" fmla="*/ 3231254 w 3315401"/>
                <a:gd name="connsiteY65" fmla="*/ 611470 h 3857010"/>
                <a:gd name="connsiteX66" fmla="*/ 3214424 w 3315401"/>
                <a:gd name="connsiteY66" fmla="*/ 650739 h 3857010"/>
                <a:gd name="connsiteX67" fmla="*/ 3248083 w 3315401"/>
                <a:gd name="connsiteY67" fmla="*/ 684398 h 3857010"/>
                <a:gd name="connsiteX68" fmla="*/ 3253693 w 3315401"/>
                <a:gd name="connsiteY68" fmla="*/ 819033 h 3857010"/>
                <a:gd name="connsiteX69" fmla="*/ 3276132 w 3315401"/>
                <a:gd name="connsiteY69" fmla="*/ 880741 h 3857010"/>
                <a:gd name="connsiteX70" fmla="*/ 3276132 w 3315401"/>
                <a:gd name="connsiteY70" fmla="*/ 942449 h 3857010"/>
                <a:gd name="connsiteX71" fmla="*/ 3270522 w 3315401"/>
                <a:gd name="connsiteY71" fmla="*/ 981718 h 3857010"/>
                <a:gd name="connsiteX72" fmla="*/ 3186375 w 3315401"/>
                <a:gd name="connsiteY72" fmla="*/ 959279 h 3857010"/>
                <a:gd name="connsiteX73" fmla="*/ 3068569 w 3315401"/>
                <a:gd name="connsiteY73" fmla="*/ 992938 h 3857010"/>
                <a:gd name="connsiteX74" fmla="*/ 2961983 w 3315401"/>
                <a:gd name="connsiteY74" fmla="*/ 987328 h 3857010"/>
                <a:gd name="connsiteX75" fmla="*/ 2889055 w 3315401"/>
                <a:gd name="connsiteY75" fmla="*/ 964889 h 3857010"/>
                <a:gd name="connsiteX76" fmla="*/ 2804908 w 3315401"/>
                <a:gd name="connsiteY76" fmla="*/ 886351 h 3857010"/>
                <a:gd name="connsiteX77" fmla="*/ 2782468 w 3315401"/>
                <a:gd name="connsiteY77" fmla="*/ 852692 h 3857010"/>
                <a:gd name="connsiteX78" fmla="*/ 2687102 w 3315401"/>
                <a:gd name="connsiteY78" fmla="*/ 959279 h 3857010"/>
                <a:gd name="connsiteX79" fmla="*/ 2619784 w 3315401"/>
                <a:gd name="connsiteY79" fmla="*/ 959279 h 3857010"/>
                <a:gd name="connsiteX80" fmla="*/ 2552466 w 3315401"/>
                <a:gd name="connsiteY80" fmla="*/ 1071475 h 3857010"/>
                <a:gd name="connsiteX81" fmla="*/ 2530027 w 3315401"/>
                <a:gd name="connsiteY81" fmla="*/ 1138793 h 3857010"/>
                <a:gd name="connsiteX82" fmla="*/ 2406611 w 3315401"/>
                <a:gd name="connsiteY82" fmla="*/ 1161232 h 3857010"/>
                <a:gd name="connsiteX83" fmla="*/ 2356122 w 3315401"/>
                <a:gd name="connsiteY83" fmla="*/ 1217330 h 3857010"/>
                <a:gd name="connsiteX84" fmla="*/ 2328073 w 3315401"/>
                <a:gd name="connsiteY84" fmla="*/ 1256599 h 3857010"/>
                <a:gd name="connsiteX85" fmla="*/ 2215877 w 3315401"/>
                <a:gd name="connsiteY85" fmla="*/ 1295868 h 3857010"/>
                <a:gd name="connsiteX86" fmla="*/ 2210267 w 3315401"/>
                <a:gd name="connsiteY86" fmla="*/ 1351966 h 3857010"/>
                <a:gd name="connsiteX87" fmla="*/ 2193438 w 3315401"/>
                <a:gd name="connsiteY87" fmla="*/ 1396844 h 3857010"/>
                <a:gd name="connsiteX88" fmla="*/ 2210267 w 3315401"/>
                <a:gd name="connsiteY88" fmla="*/ 1441723 h 3857010"/>
                <a:gd name="connsiteX89" fmla="*/ 2159779 w 3315401"/>
                <a:gd name="connsiteY89" fmla="*/ 1509041 h 3857010"/>
                <a:gd name="connsiteX90" fmla="*/ 2170999 w 3315401"/>
                <a:gd name="connsiteY90" fmla="*/ 1565139 h 3857010"/>
                <a:gd name="connsiteX91" fmla="*/ 2109291 w 3315401"/>
                <a:gd name="connsiteY91" fmla="*/ 1654896 h 3857010"/>
                <a:gd name="connsiteX92" fmla="*/ 2070022 w 3315401"/>
                <a:gd name="connsiteY92" fmla="*/ 1727824 h 3857010"/>
                <a:gd name="connsiteX93" fmla="*/ 1974655 w 3315401"/>
                <a:gd name="connsiteY93" fmla="*/ 1890508 h 3857010"/>
                <a:gd name="connsiteX94" fmla="*/ 1962627 w 3315401"/>
                <a:gd name="connsiteY94" fmla="*/ 2017857 h 3857010"/>
                <a:gd name="connsiteX95" fmla="*/ 1952941 w 3315401"/>
                <a:gd name="connsiteY95" fmla="*/ 2080739 h 3857010"/>
                <a:gd name="connsiteX96" fmla="*/ 1829522 w 3315401"/>
                <a:gd name="connsiteY96" fmla="*/ 2284245 h 3857010"/>
                <a:gd name="connsiteX97" fmla="*/ 1761517 w 3315401"/>
                <a:gd name="connsiteY97" fmla="*/ 2366017 h 3857010"/>
                <a:gd name="connsiteX98" fmla="*/ 1742993 w 3315401"/>
                <a:gd name="connsiteY98" fmla="*/ 2438951 h 3857010"/>
                <a:gd name="connsiteX99" fmla="*/ 1603592 w 3315401"/>
                <a:gd name="connsiteY99" fmla="*/ 2584980 h 3857010"/>
                <a:gd name="connsiteX100" fmla="*/ 1493775 w 3315401"/>
                <a:gd name="connsiteY100" fmla="*/ 2744976 h 3857010"/>
                <a:gd name="connsiteX101" fmla="*/ 1474564 w 3315401"/>
                <a:gd name="connsiteY101" fmla="*/ 2964626 h 3857010"/>
                <a:gd name="connsiteX102" fmla="*/ 1406397 w 3315401"/>
                <a:gd name="connsiteY102" fmla="*/ 3124944 h 3857010"/>
                <a:gd name="connsiteX103" fmla="*/ 1335136 w 3315401"/>
                <a:gd name="connsiteY103" fmla="*/ 3169546 h 3857010"/>
                <a:gd name="connsiteX104" fmla="*/ 1351965 w 3315401"/>
                <a:gd name="connsiteY104" fmla="*/ 3264913 h 3857010"/>
                <a:gd name="connsiteX105" fmla="*/ 1295867 w 3315401"/>
                <a:gd name="connsiteY105" fmla="*/ 3281743 h 3857010"/>
                <a:gd name="connsiteX106" fmla="*/ 1305445 w 3315401"/>
                <a:gd name="connsiteY106" fmla="*/ 3320063 h 3857010"/>
                <a:gd name="connsiteX107" fmla="*/ 1207853 w 3315401"/>
                <a:gd name="connsiteY107" fmla="*/ 3331973 h 3857010"/>
                <a:gd name="connsiteX108" fmla="*/ 1217330 w 3315401"/>
                <a:gd name="connsiteY108" fmla="*/ 3450037 h 3857010"/>
                <a:gd name="connsiteX109" fmla="*/ 1110743 w 3315401"/>
                <a:gd name="connsiteY109" fmla="*/ 3494916 h 3857010"/>
                <a:gd name="connsiteX110" fmla="*/ 1109918 w 3315401"/>
                <a:gd name="connsiteY110" fmla="*/ 3579379 h 3857010"/>
                <a:gd name="connsiteX111" fmla="*/ 1060255 w 3315401"/>
                <a:gd name="connsiteY111" fmla="*/ 3674430 h 3857010"/>
                <a:gd name="connsiteX112" fmla="*/ 1054645 w 3315401"/>
                <a:gd name="connsiteY112" fmla="*/ 3792236 h 3857010"/>
                <a:gd name="connsiteX113" fmla="*/ 1021348 w 3315401"/>
                <a:gd name="connsiteY113" fmla="*/ 3814339 h 3857010"/>
                <a:gd name="connsiteX114" fmla="*/ 940792 w 3315401"/>
                <a:gd name="connsiteY114" fmla="*/ 3796135 h 3857010"/>
                <a:gd name="connsiteX115" fmla="*/ 867276 w 3315401"/>
                <a:gd name="connsiteY115" fmla="*/ 3857010 h 3857010"/>
                <a:gd name="connsiteX116" fmla="*/ 763644 w 3315401"/>
                <a:gd name="connsiteY116" fmla="*/ 3792726 h 3857010"/>
                <a:gd name="connsiteX117" fmla="*/ 720980 w 3315401"/>
                <a:gd name="connsiteY117" fmla="*/ 3734743 h 3857010"/>
                <a:gd name="connsiteX118" fmla="*/ 701227 w 3315401"/>
                <a:gd name="connsiteY118" fmla="*/ 3618332 h 3857010"/>
                <a:gd name="connsiteX119" fmla="*/ 602804 w 3315401"/>
                <a:gd name="connsiteY119" fmla="*/ 3546565 h 3857010"/>
                <a:gd name="connsiteX120" fmla="*/ 538542 w 3315401"/>
                <a:gd name="connsiteY120" fmla="*/ 3551014 h 3857010"/>
                <a:gd name="connsiteX121" fmla="*/ 519502 w 3315401"/>
                <a:gd name="connsiteY121" fmla="*/ 3551327 h 3857010"/>
                <a:gd name="connsiteX122" fmla="*/ 398297 w 3315401"/>
                <a:gd name="connsiteY122" fmla="*/ 3640771 h 3857010"/>
                <a:gd name="connsiteX123" fmla="*/ 274886 w 3315401"/>
                <a:gd name="connsiteY123" fmla="*/ 3565777 h 3857010"/>
                <a:gd name="connsiteX124" fmla="*/ 187682 w 3315401"/>
                <a:gd name="connsiteY124" fmla="*/ 3461363 h 3857010"/>
                <a:gd name="connsiteX125" fmla="*/ 90437 w 3315401"/>
                <a:gd name="connsiteY125" fmla="*/ 3355167 h 3857010"/>
                <a:gd name="connsiteX126" fmla="*/ 150791 w 3315401"/>
                <a:gd name="connsiteY126" fmla="*/ 3289242 h 3857010"/>
                <a:gd name="connsiteX127" fmla="*/ 123586 w 3315401"/>
                <a:gd name="connsiteY127" fmla="*/ 3189658 h 3857010"/>
                <a:gd name="connsiteX128" fmla="*/ 196343 w 3315401"/>
                <a:gd name="connsiteY128" fmla="*/ 3029301 h 3857010"/>
                <a:gd name="connsiteX129" fmla="*/ 112196 w 3315401"/>
                <a:gd name="connsiteY129" fmla="*/ 2967593 h 3857010"/>
                <a:gd name="connsiteX130" fmla="*/ 11907 w 3315401"/>
                <a:gd name="connsiteY130" fmla="*/ 2933178 h 3857010"/>
                <a:gd name="connsiteX0" fmla="*/ 11907 w 3315401"/>
                <a:gd name="connsiteY0" fmla="*/ 2933178 h 3857010"/>
                <a:gd name="connsiteX1" fmla="*/ 0 w 3315401"/>
                <a:gd name="connsiteY1" fmla="*/ 2838567 h 3857010"/>
                <a:gd name="connsiteX2" fmla="*/ 28049 w 3315401"/>
                <a:gd name="connsiteY2" fmla="*/ 2726371 h 3857010"/>
                <a:gd name="connsiteX3" fmla="*/ 22439 w 3315401"/>
                <a:gd name="connsiteY3" fmla="*/ 2664663 h 3857010"/>
                <a:gd name="connsiteX4" fmla="*/ 100976 w 3315401"/>
                <a:gd name="connsiteY4" fmla="*/ 2602955 h 3857010"/>
                <a:gd name="connsiteX5" fmla="*/ 129026 w 3315401"/>
                <a:gd name="connsiteY5" fmla="*/ 2518808 h 3857010"/>
                <a:gd name="connsiteX6" fmla="*/ 173904 w 3315401"/>
                <a:gd name="connsiteY6" fmla="*/ 2457100 h 3857010"/>
                <a:gd name="connsiteX7" fmla="*/ 230002 w 3315401"/>
                <a:gd name="connsiteY7" fmla="*/ 2434660 h 3857010"/>
                <a:gd name="connsiteX8" fmla="*/ 280491 w 3315401"/>
                <a:gd name="connsiteY8" fmla="*/ 2378562 h 3857010"/>
                <a:gd name="connsiteX9" fmla="*/ 308540 w 3315401"/>
                <a:gd name="connsiteY9" fmla="*/ 2316854 h 3857010"/>
                <a:gd name="connsiteX10" fmla="*/ 370248 w 3315401"/>
                <a:gd name="connsiteY10" fmla="*/ 2288805 h 3857010"/>
                <a:gd name="connsiteX11" fmla="*/ 482444 w 3315401"/>
                <a:gd name="connsiteY11" fmla="*/ 2165389 h 3857010"/>
                <a:gd name="connsiteX12" fmla="*/ 493664 w 3315401"/>
                <a:gd name="connsiteY12" fmla="*/ 2137340 h 3857010"/>
                <a:gd name="connsiteX13" fmla="*/ 583421 w 3315401"/>
                <a:gd name="connsiteY13" fmla="*/ 2019534 h 3857010"/>
                <a:gd name="connsiteX14" fmla="*/ 589030 w 3315401"/>
                <a:gd name="connsiteY14" fmla="*/ 1890508 h 3857010"/>
                <a:gd name="connsiteX15" fmla="*/ 661958 w 3315401"/>
                <a:gd name="connsiteY15" fmla="*/ 1828800 h 3857010"/>
                <a:gd name="connsiteX16" fmla="*/ 768545 w 3315401"/>
                <a:gd name="connsiteY16" fmla="*/ 1755873 h 3857010"/>
                <a:gd name="connsiteX17" fmla="*/ 807813 w 3315401"/>
                <a:gd name="connsiteY17" fmla="*/ 1660506 h 3857010"/>
                <a:gd name="connsiteX18" fmla="*/ 903180 w 3315401"/>
                <a:gd name="connsiteY18" fmla="*/ 1492211 h 3857010"/>
                <a:gd name="connsiteX19" fmla="*/ 1015376 w 3315401"/>
                <a:gd name="connsiteY19" fmla="*/ 1402454 h 3857010"/>
                <a:gd name="connsiteX20" fmla="*/ 1099524 w 3315401"/>
                <a:gd name="connsiteY20" fmla="*/ 1273429 h 3857010"/>
                <a:gd name="connsiteX21" fmla="*/ 1133183 w 3315401"/>
                <a:gd name="connsiteY21" fmla="*/ 1295868 h 3857010"/>
                <a:gd name="connsiteX22" fmla="*/ 1194891 w 3315401"/>
                <a:gd name="connsiteY22" fmla="*/ 1245379 h 3857010"/>
                <a:gd name="connsiteX23" fmla="*/ 1194891 w 3315401"/>
                <a:gd name="connsiteY23" fmla="*/ 1206111 h 3857010"/>
                <a:gd name="connsiteX24" fmla="*/ 1329526 w 3315401"/>
                <a:gd name="connsiteY24" fmla="*/ 1211721 h 3857010"/>
                <a:gd name="connsiteX25" fmla="*/ 1374405 w 3315401"/>
                <a:gd name="connsiteY25" fmla="*/ 1144403 h 3857010"/>
                <a:gd name="connsiteX26" fmla="*/ 1492211 w 3315401"/>
                <a:gd name="connsiteY26" fmla="*/ 1133183 h 3857010"/>
                <a:gd name="connsiteX27" fmla="*/ 1509040 w 3315401"/>
                <a:gd name="connsiteY27" fmla="*/ 1054646 h 3857010"/>
                <a:gd name="connsiteX28" fmla="*/ 1553919 w 3315401"/>
                <a:gd name="connsiteY28" fmla="*/ 1032206 h 3857010"/>
                <a:gd name="connsiteX29" fmla="*/ 1587578 w 3315401"/>
                <a:gd name="connsiteY29" fmla="*/ 981718 h 3857010"/>
                <a:gd name="connsiteX30" fmla="*/ 1643676 w 3315401"/>
                <a:gd name="connsiteY30" fmla="*/ 964889 h 3857010"/>
                <a:gd name="connsiteX31" fmla="*/ 1694164 w 3315401"/>
                <a:gd name="connsiteY31" fmla="*/ 897571 h 3857010"/>
                <a:gd name="connsiteX32" fmla="*/ 1750262 w 3315401"/>
                <a:gd name="connsiteY32" fmla="*/ 863912 h 3857010"/>
                <a:gd name="connsiteX33" fmla="*/ 1840019 w 3315401"/>
                <a:gd name="connsiteY33" fmla="*/ 835863 h 3857010"/>
                <a:gd name="connsiteX34" fmla="*/ 1896118 w 3315401"/>
                <a:gd name="connsiteY34" fmla="*/ 807814 h 3857010"/>
                <a:gd name="connsiteX35" fmla="*/ 1940996 w 3315401"/>
                <a:gd name="connsiteY35" fmla="*/ 807814 h 3857010"/>
                <a:gd name="connsiteX36" fmla="*/ 1963435 w 3315401"/>
                <a:gd name="connsiteY36" fmla="*/ 734886 h 3857010"/>
                <a:gd name="connsiteX37" fmla="*/ 1974655 w 3315401"/>
                <a:gd name="connsiteY37" fmla="*/ 661959 h 3857010"/>
                <a:gd name="connsiteX38" fmla="*/ 2002704 w 3315401"/>
                <a:gd name="connsiteY38" fmla="*/ 639519 h 3857010"/>
                <a:gd name="connsiteX39" fmla="*/ 2058802 w 3315401"/>
                <a:gd name="connsiteY39" fmla="*/ 566592 h 3857010"/>
                <a:gd name="connsiteX40" fmla="*/ 2109291 w 3315401"/>
                <a:gd name="connsiteY40" fmla="*/ 504884 h 3857010"/>
                <a:gd name="connsiteX41" fmla="*/ 2109291 w 3315401"/>
                <a:gd name="connsiteY41" fmla="*/ 448786 h 3857010"/>
                <a:gd name="connsiteX42" fmla="*/ 2199048 w 3315401"/>
                <a:gd name="connsiteY42" fmla="*/ 364638 h 3857010"/>
                <a:gd name="connsiteX43" fmla="*/ 2199048 w 3315401"/>
                <a:gd name="connsiteY43" fmla="*/ 302930 h 3857010"/>
                <a:gd name="connsiteX44" fmla="*/ 2356122 w 3315401"/>
                <a:gd name="connsiteY44" fmla="*/ 213173 h 3857010"/>
                <a:gd name="connsiteX45" fmla="*/ 2434660 w 3315401"/>
                <a:gd name="connsiteY45" fmla="*/ 185124 h 3857010"/>
                <a:gd name="connsiteX46" fmla="*/ 2535637 w 3315401"/>
                <a:gd name="connsiteY46" fmla="*/ 179514 h 3857010"/>
                <a:gd name="connsiteX47" fmla="*/ 2569295 w 3315401"/>
                <a:gd name="connsiteY47" fmla="*/ 151465 h 3857010"/>
                <a:gd name="connsiteX48" fmla="*/ 2636613 w 3315401"/>
                <a:gd name="connsiteY48" fmla="*/ 140246 h 3857010"/>
                <a:gd name="connsiteX49" fmla="*/ 2659053 w 3315401"/>
                <a:gd name="connsiteY49" fmla="*/ 95367 h 3857010"/>
                <a:gd name="connsiteX50" fmla="*/ 2692711 w 3315401"/>
                <a:gd name="connsiteY50" fmla="*/ 44879 h 3857010"/>
                <a:gd name="connsiteX51" fmla="*/ 2720760 w 3315401"/>
                <a:gd name="connsiteY51" fmla="*/ 0 h 3857010"/>
                <a:gd name="connsiteX52" fmla="*/ 2816127 w 3315401"/>
                <a:gd name="connsiteY52" fmla="*/ 11220 h 3857010"/>
                <a:gd name="connsiteX53" fmla="*/ 2933933 w 3315401"/>
                <a:gd name="connsiteY53" fmla="*/ 22440 h 3857010"/>
                <a:gd name="connsiteX54" fmla="*/ 3051740 w 3315401"/>
                <a:gd name="connsiteY54" fmla="*/ 106587 h 3857010"/>
                <a:gd name="connsiteX55" fmla="*/ 3124667 w 3315401"/>
                <a:gd name="connsiteY55" fmla="*/ 129026 h 3857010"/>
                <a:gd name="connsiteX56" fmla="*/ 3309791 w 3315401"/>
                <a:gd name="connsiteY56" fmla="*/ 129026 h 3857010"/>
                <a:gd name="connsiteX57" fmla="*/ 3309791 w 3315401"/>
                <a:gd name="connsiteY57" fmla="*/ 224393 h 3857010"/>
                <a:gd name="connsiteX58" fmla="*/ 3309791 w 3315401"/>
                <a:gd name="connsiteY58" fmla="*/ 224393 h 3857010"/>
                <a:gd name="connsiteX59" fmla="*/ 3248083 w 3315401"/>
                <a:gd name="connsiteY59" fmla="*/ 235613 h 3857010"/>
                <a:gd name="connsiteX60" fmla="*/ 3287352 w 3315401"/>
                <a:gd name="connsiteY60" fmla="*/ 269271 h 3857010"/>
                <a:gd name="connsiteX61" fmla="*/ 3276132 w 3315401"/>
                <a:gd name="connsiteY61" fmla="*/ 370248 h 3857010"/>
                <a:gd name="connsiteX62" fmla="*/ 3315401 w 3315401"/>
                <a:gd name="connsiteY62" fmla="*/ 420737 h 3857010"/>
                <a:gd name="connsiteX63" fmla="*/ 3309791 w 3315401"/>
                <a:gd name="connsiteY63" fmla="*/ 504884 h 3857010"/>
                <a:gd name="connsiteX64" fmla="*/ 3270522 w 3315401"/>
                <a:gd name="connsiteY64" fmla="*/ 521713 h 3857010"/>
                <a:gd name="connsiteX65" fmla="*/ 3231254 w 3315401"/>
                <a:gd name="connsiteY65" fmla="*/ 611470 h 3857010"/>
                <a:gd name="connsiteX66" fmla="*/ 3214424 w 3315401"/>
                <a:gd name="connsiteY66" fmla="*/ 650739 h 3857010"/>
                <a:gd name="connsiteX67" fmla="*/ 3248083 w 3315401"/>
                <a:gd name="connsiteY67" fmla="*/ 684398 h 3857010"/>
                <a:gd name="connsiteX68" fmla="*/ 3253693 w 3315401"/>
                <a:gd name="connsiteY68" fmla="*/ 819033 h 3857010"/>
                <a:gd name="connsiteX69" fmla="*/ 3276132 w 3315401"/>
                <a:gd name="connsiteY69" fmla="*/ 880741 h 3857010"/>
                <a:gd name="connsiteX70" fmla="*/ 3276132 w 3315401"/>
                <a:gd name="connsiteY70" fmla="*/ 942449 h 3857010"/>
                <a:gd name="connsiteX71" fmla="*/ 3270522 w 3315401"/>
                <a:gd name="connsiteY71" fmla="*/ 981718 h 3857010"/>
                <a:gd name="connsiteX72" fmla="*/ 3186375 w 3315401"/>
                <a:gd name="connsiteY72" fmla="*/ 959279 h 3857010"/>
                <a:gd name="connsiteX73" fmla="*/ 3068569 w 3315401"/>
                <a:gd name="connsiteY73" fmla="*/ 992938 h 3857010"/>
                <a:gd name="connsiteX74" fmla="*/ 2961983 w 3315401"/>
                <a:gd name="connsiteY74" fmla="*/ 987328 h 3857010"/>
                <a:gd name="connsiteX75" fmla="*/ 2889055 w 3315401"/>
                <a:gd name="connsiteY75" fmla="*/ 964889 h 3857010"/>
                <a:gd name="connsiteX76" fmla="*/ 2804908 w 3315401"/>
                <a:gd name="connsiteY76" fmla="*/ 886351 h 3857010"/>
                <a:gd name="connsiteX77" fmla="*/ 2782468 w 3315401"/>
                <a:gd name="connsiteY77" fmla="*/ 852692 h 3857010"/>
                <a:gd name="connsiteX78" fmla="*/ 2687102 w 3315401"/>
                <a:gd name="connsiteY78" fmla="*/ 959279 h 3857010"/>
                <a:gd name="connsiteX79" fmla="*/ 2619784 w 3315401"/>
                <a:gd name="connsiteY79" fmla="*/ 959279 h 3857010"/>
                <a:gd name="connsiteX80" fmla="*/ 2552466 w 3315401"/>
                <a:gd name="connsiteY80" fmla="*/ 1071475 h 3857010"/>
                <a:gd name="connsiteX81" fmla="*/ 2530027 w 3315401"/>
                <a:gd name="connsiteY81" fmla="*/ 1138793 h 3857010"/>
                <a:gd name="connsiteX82" fmla="*/ 2406611 w 3315401"/>
                <a:gd name="connsiteY82" fmla="*/ 1161232 h 3857010"/>
                <a:gd name="connsiteX83" fmla="*/ 2356122 w 3315401"/>
                <a:gd name="connsiteY83" fmla="*/ 1217330 h 3857010"/>
                <a:gd name="connsiteX84" fmla="*/ 2328073 w 3315401"/>
                <a:gd name="connsiteY84" fmla="*/ 1256599 h 3857010"/>
                <a:gd name="connsiteX85" fmla="*/ 2215877 w 3315401"/>
                <a:gd name="connsiteY85" fmla="*/ 1295868 h 3857010"/>
                <a:gd name="connsiteX86" fmla="*/ 2210267 w 3315401"/>
                <a:gd name="connsiteY86" fmla="*/ 1351966 h 3857010"/>
                <a:gd name="connsiteX87" fmla="*/ 2193438 w 3315401"/>
                <a:gd name="connsiteY87" fmla="*/ 1396844 h 3857010"/>
                <a:gd name="connsiteX88" fmla="*/ 2210267 w 3315401"/>
                <a:gd name="connsiteY88" fmla="*/ 1441723 h 3857010"/>
                <a:gd name="connsiteX89" fmla="*/ 2159779 w 3315401"/>
                <a:gd name="connsiteY89" fmla="*/ 1509041 h 3857010"/>
                <a:gd name="connsiteX90" fmla="*/ 2170999 w 3315401"/>
                <a:gd name="connsiteY90" fmla="*/ 1565139 h 3857010"/>
                <a:gd name="connsiteX91" fmla="*/ 2109291 w 3315401"/>
                <a:gd name="connsiteY91" fmla="*/ 1654896 h 3857010"/>
                <a:gd name="connsiteX92" fmla="*/ 2070022 w 3315401"/>
                <a:gd name="connsiteY92" fmla="*/ 1727824 h 3857010"/>
                <a:gd name="connsiteX93" fmla="*/ 1974655 w 3315401"/>
                <a:gd name="connsiteY93" fmla="*/ 1890508 h 3857010"/>
                <a:gd name="connsiteX94" fmla="*/ 1962627 w 3315401"/>
                <a:gd name="connsiteY94" fmla="*/ 2017857 h 3857010"/>
                <a:gd name="connsiteX95" fmla="*/ 1952941 w 3315401"/>
                <a:gd name="connsiteY95" fmla="*/ 2080739 h 3857010"/>
                <a:gd name="connsiteX96" fmla="*/ 1829522 w 3315401"/>
                <a:gd name="connsiteY96" fmla="*/ 2284245 h 3857010"/>
                <a:gd name="connsiteX97" fmla="*/ 1761517 w 3315401"/>
                <a:gd name="connsiteY97" fmla="*/ 2366017 h 3857010"/>
                <a:gd name="connsiteX98" fmla="*/ 1742993 w 3315401"/>
                <a:gd name="connsiteY98" fmla="*/ 2438951 h 3857010"/>
                <a:gd name="connsiteX99" fmla="*/ 1603592 w 3315401"/>
                <a:gd name="connsiteY99" fmla="*/ 2584980 h 3857010"/>
                <a:gd name="connsiteX100" fmla="*/ 1493775 w 3315401"/>
                <a:gd name="connsiteY100" fmla="*/ 2744976 h 3857010"/>
                <a:gd name="connsiteX101" fmla="*/ 1474564 w 3315401"/>
                <a:gd name="connsiteY101" fmla="*/ 2964626 h 3857010"/>
                <a:gd name="connsiteX102" fmla="*/ 1406397 w 3315401"/>
                <a:gd name="connsiteY102" fmla="*/ 3124944 h 3857010"/>
                <a:gd name="connsiteX103" fmla="*/ 1335136 w 3315401"/>
                <a:gd name="connsiteY103" fmla="*/ 3169546 h 3857010"/>
                <a:gd name="connsiteX104" fmla="*/ 1351965 w 3315401"/>
                <a:gd name="connsiteY104" fmla="*/ 3264913 h 3857010"/>
                <a:gd name="connsiteX105" fmla="*/ 1295867 w 3315401"/>
                <a:gd name="connsiteY105" fmla="*/ 3281743 h 3857010"/>
                <a:gd name="connsiteX106" fmla="*/ 1305445 w 3315401"/>
                <a:gd name="connsiteY106" fmla="*/ 3320063 h 3857010"/>
                <a:gd name="connsiteX107" fmla="*/ 1207853 w 3315401"/>
                <a:gd name="connsiteY107" fmla="*/ 3331973 h 3857010"/>
                <a:gd name="connsiteX108" fmla="*/ 1217330 w 3315401"/>
                <a:gd name="connsiteY108" fmla="*/ 3450037 h 3857010"/>
                <a:gd name="connsiteX109" fmla="*/ 1110743 w 3315401"/>
                <a:gd name="connsiteY109" fmla="*/ 3494916 h 3857010"/>
                <a:gd name="connsiteX110" fmla="*/ 1109918 w 3315401"/>
                <a:gd name="connsiteY110" fmla="*/ 3579379 h 3857010"/>
                <a:gd name="connsiteX111" fmla="*/ 1060255 w 3315401"/>
                <a:gd name="connsiteY111" fmla="*/ 3674430 h 3857010"/>
                <a:gd name="connsiteX112" fmla="*/ 1054645 w 3315401"/>
                <a:gd name="connsiteY112" fmla="*/ 3792236 h 3857010"/>
                <a:gd name="connsiteX113" fmla="*/ 1021348 w 3315401"/>
                <a:gd name="connsiteY113" fmla="*/ 3814339 h 3857010"/>
                <a:gd name="connsiteX114" fmla="*/ 940792 w 3315401"/>
                <a:gd name="connsiteY114" fmla="*/ 3796135 h 3857010"/>
                <a:gd name="connsiteX115" fmla="*/ 867276 w 3315401"/>
                <a:gd name="connsiteY115" fmla="*/ 3857010 h 3857010"/>
                <a:gd name="connsiteX116" fmla="*/ 763644 w 3315401"/>
                <a:gd name="connsiteY116" fmla="*/ 3792726 h 3857010"/>
                <a:gd name="connsiteX117" fmla="*/ 720980 w 3315401"/>
                <a:gd name="connsiteY117" fmla="*/ 3734743 h 3857010"/>
                <a:gd name="connsiteX118" fmla="*/ 701227 w 3315401"/>
                <a:gd name="connsiteY118" fmla="*/ 3618332 h 3857010"/>
                <a:gd name="connsiteX119" fmla="*/ 602804 w 3315401"/>
                <a:gd name="connsiteY119" fmla="*/ 3546565 h 3857010"/>
                <a:gd name="connsiteX120" fmla="*/ 538542 w 3315401"/>
                <a:gd name="connsiteY120" fmla="*/ 3551014 h 3857010"/>
                <a:gd name="connsiteX121" fmla="*/ 519502 w 3315401"/>
                <a:gd name="connsiteY121" fmla="*/ 3551327 h 3857010"/>
                <a:gd name="connsiteX122" fmla="*/ 398297 w 3315401"/>
                <a:gd name="connsiteY122" fmla="*/ 3640771 h 3857010"/>
                <a:gd name="connsiteX123" fmla="*/ 274886 w 3315401"/>
                <a:gd name="connsiteY123" fmla="*/ 3565777 h 3857010"/>
                <a:gd name="connsiteX124" fmla="*/ 187682 w 3315401"/>
                <a:gd name="connsiteY124" fmla="*/ 3461363 h 3857010"/>
                <a:gd name="connsiteX125" fmla="*/ 90437 w 3315401"/>
                <a:gd name="connsiteY125" fmla="*/ 3355167 h 3857010"/>
                <a:gd name="connsiteX126" fmla="*/ 150791 w 3315401"/>
                <a:gd name="connsiteY126" fmla="*/ 3289242 h 3857010"/>
                <a:gd name="connsiteX127" fmla="*/ 123586 w 3315401"/>
                <a:gd name="connsiteY127" fmla="*/ 3189658 h 3857010"/>
                <a:gd name="connsiteX128" fmla="*/ 196343 w 3315401"/>
                <a:gd name="connsiteY128" fmla="*/ 3029301 h 3857010"/>
                <a:gd name="connsiteX129" fmla="*/ 101313 w 3315401"/>
                <a:gd name="connsiteY129" fmla="*/ 2968115 h 3857010"/>
                <a:gd name="connsiteX130" fmla="*/ 11907 w 3315401"/>
                <a:gd name="connsiteY130" fmla="*/ 2933178 h 385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315401" h="3857010">
                  <a:moveTo>
                    <a:pt x="11907" y="2933178"/>
                  </a:moveTo>
                  <a:lnTo>
                    <a:pt x="0" y="2838567"/>
                  </a:lnTo>
                  <a:lnTo>
                    <a:pt x="28049" y="2726371"/>
                  </a:lnTo>
                  <a:lnTo>
                    <a:pt x="22439" y="2664663"/>
                  </a:lnTo>
                  <a:lnTo>
                    <a:pt x="100976" y="2602955"/>
                  </a:lnTo>
                  <a:lnTo>
                    <a:pt x="129026" y="2518808"/>
                  </a:lnTo>
                  <a:lnTo>
                    <a:pt x="173904" y="2457100"/>
                  </a:lnTo>
                  <a:lnTo>
                    <a:pt x="230002" y="2434660"/>
                  </a:lnTo>
                  <a:lnTo>
                    <a:pt x="280491" y="2378562"/>
                  </a:lnTo>
                  <a:lnTo>
                    <a:pt x="308540" y="2316854"/>
                  </a:lnTo>
                  <a:lnTo>
                    <a:pt x="370248" y="2288805"/>
                  </a:lnTo>
                  <a:lnTo>
                    <a:pt x="482444" y="2165389"/>
                  </a:lnTo>
                  <a:lnTo>
                    <a:pt x="493664" y="2137340"/>
                  </a:lnTo>
                  <a:lnTo>
                    <a:pt x="583421" y="2019534"/>
                  </a:lnTo>
                  <a:lnTo>
                    <a:pt x="589030" y="1890508"/>
                  </a:lnTo>
                  <a:lnTo>
                    <a:pt x="661958" y="1828800"/>
                  </a:lnTo>
                  <a:lnTo>
                    <a:pt x="768545" y="1755873"/>
                  </a:lnTo>
                  <a:lnTo>
                    <a:pt x="807813" y="1660506"/>
                  </a:lnTo>
                  <a:lnTo>
                    <a:pt x="903180" y="1492211"/>
                  </a:lnTo>
                  <a:lnTo>
                    <a:pt x="1015376" y="1402454"/>
                  </a:lnTo>
                  <a:lnTo>
                    <a:pt x="1099524" y="1273429"/>
                  </a:lnTo>
                  <a:lnTo>
                    <a:pt x="1133183" y="1295868"/>
                  </a:lnTo>
                  <a:lnTo>
                    <a:pt x="1194891" y="1245379"/>
                  </a:lnTo>
                  <a:lnTo>
                    <a:pt x="1194891" y="1206111"/>
                  </a:lnTo>
                  <a:lnTo>
                    <a:pt x="1329526" y="1211721"/>
                  </a:lnTo>
                  <a:lnTo>
                    <a:pt x="1374405" y="1144403"/>
                  </a:lnTo>
                  <a:lnTo>
                    <a:pt x="1492211" y="1133183"/>
                  </a:lnTo>
                  <a:lnTo>
                    <a:pt x="1509040" y="1054646"/>
                  </a:lnTo>
                  <a:lnTo>
                    <a:pt x="1553919" y="1032206"/>
                  </a:lnTo>
                  <a:lnTo>
                    <a:pt x="1587578" y="981718"/>
                  </a:lnTo>
                  <a:lnTo>
                    <a:pt x="1643676" y="964889"/>
                  </a:lnTo>
                  <a:lnTo>
                    <a:pt x="1694164" y="897571"/>
                  </a:lnTo>
                  <a:lnTo>
                    <a:pt x="1750262" y="863912"/>
                  </a:lnTo>
                  <a:lnTo>
                    <a:pt x="1840019" y="835863"/>
                  </a:lnTo>
                  <a:lnTo>
                    <a:pt x="1896118" y="807814"/>
                  </a:lnTo>
                  <a:lnTo>
                    <a:pt x="1940996" y="807814"/>
                  </a:lnTo>
                  <a:lnTo>
                    <a:pt x="1963435" y="734886"/>
                  </a:lnTo>
                  <a:lnTo>
                    <a:pt x="1974655" y="661959"/>
                  </a:lnTo>
                  <a:lnTo>
                    <a:pt x="2002704" y="639519"/>
                  </a:lnTo>
                  <a:lnTo>
                    <a:pt x="2058802" y="566592"/>
                  </a:lnTo>
                  <a:lnTo>
                    <a:pt x="2109291" y="504884"/>
                  </a:lnTo>
                  <a:lnTo>
                    <a:pt x="2109291" y="448786"/>
                  </a:lnTo>
                  <a:lnTo>
                    <a:pt x="2199048" y="364638"/>
                  </a:lnTo>
                  <a:lnTo>
                    <a:pt x="2199048" y="302930"/>
                  </a:lnTo>
                  <a:lnTo>
                    <a:pt x="2356122" y="213173"/>
                  </a:lnTo>
                  <a:lnTo>
                    <a:pt x="2434660" y="185124"/>
                  </a:lnTo>
                  <a:lnTo>
                    <a:pt x="2535637" y="179514"/>
                  </a:lnTo>
                  <a:lnTo>
                    <a:pt x="2569295" y="151465"/>
                  </a:lnTo>
                  <a:lnTo>
                    <a:pt x="2636613" y="140246"/>
                  </a:lnTo>
                  <a:lnTo>
                    <a:pt x="2659053" y="95367"/>
                  </a:lnTo>
                  <a:lnTo>
                    <a:pt x="2692711" y="44879"/>
                  </a:lnTo>
                  <a:lnTo>
                    <a:pt x="2720760" y="0"/>
                  </a:lnTo>
                  <a:lnTo>
                    <a:pt x="2816127" y="11220"/>
                  </a:lnTo>
                  <a:lnTo>
                    <a:pt x="2933933" y="22440"/>
                  </a:lnTo>
                  <a:lnTo>
                    <a:pt x="3051740" y="106587"/>
                  </a:lnTo>
                  <a:lnTo>
                    <a:pt x="3124667" y="129026"/>
                  </a:lnTo>
                  <a:lnTo>
                    <a:pt x="3309791" y="129026"/>
                  </a:lnTo>
                  <a:lnTo>
                    <a:pt x="3309791" y="224393"/>
                  </a:lnTo>
                  <a:lnTo>
                    <a:pt x="3309791" y="224393"/>
                  </a:lnTo>
                  <a:lnTo>
                    <a:pt x="3248083" y="235613"/>
                  </a:lnTo>
                  <a:lnTo>
                    <a:pt x="3287352" y="269271"/>
                  </a:lnTo>
                  <a:lnTo>
                    <a:pt x="3276132" y="370248"/>
                  </a:lnTo>
                  <a:lnTo>
                    <a:pt x="3315401" y="420737"/>
                  </a:lnTo>
                  <a:lnTo>
                    <a:pt x="3309791" y="504884"/>
                  </a:lnTo>
                  <a:lnTo>
                    <a:pt x="3270522" y="521713"/>
                  </a:lnTo>
                  <a:lnTo>
                    <a:pt x="3231254" y="611470"/>
                  </a:lnTo>
                  <a:lnTo>
                    <a:pt x="3214424" y="650739"/>
                  </a:lnTo>
                  <a:lnTo>
                    <a:pt x="3248083" y="684398"/>
                  </a:lnTo>
                  <a:lnTo>
                    <a:pt x="3253693" y="819033"/>
                  </a:lnTo>
                  <a:lnTo>
                    <a:pt x="3276132" y="880741"/>
                  </a:lnTo>
                  <a:lnTo>
                    <a:pt x="3276132" y="942449"/>
                  </a:lnTo>
                  <a:lnTo>
                    <a:pt x="3270522" y="981718"/>
                  </a:lnTo>
                  <a:lnTo>
                    <a:pt x="3186375" y="959279"/>
                  </a:lnTo>
                  <a:lnTo>
                    <a:pt x="3068569" y="992938"/>
                  </a:lnTo>
                  <a:lnTo>
                    <a:pt x="2961983" y="987328"/>
                  </a:lnTo>
                  <a:lnTo>
                    <a:pt x="2889055" y="964889"/>
                  </a:lnTo>
                  <a:lnTo>
                    <a:pt x="2804908" y="886351"/>
                  </a:lnTo>
                  <a:lnTo>
                    <a:pt x="2782468" y="852692"/>
                  </a:lnTo>
                  <a:lnTo>
                    <a:pt x="2687102" y="959279"/>
                  </a:lnTo>
                  <a:lnTo>
                    <a:pt x="2619784" y="959279"/>
                  </a:lnTo>
                  <a:lnTo>
                    <a:pt x="2552466" y="1071475"/>
                  </a:lnTo>
                  <a:lnTo>
                    <a:pt x="2530027" y="1138793"/>
                  </a:lnTo>
                  <a:lnTo>
                    <a:pt x="2406611" y="1161232"/>
                  </a:lnTo>
                  <a:lnTo>
                    <a:pt x="2356122" y="1217330"/>
                  </a:lnTo>
                  <a:lnTo>
                    <a:pt x="2328073" y="1256599"/>
                  </a:lnTo>
                  <a:lnTo>
                    <a:pt x="2215877" y="1295868"/>
                  </a:lnTo>
                  <a:lnTo>
                    <a:pt x="2210267" y="1351966"/>
                  </a:lnTo>
                  <a:lnTo>
                    <a:pt x="2193438" y="1396844"/>
                  </a:lnTo>
                  <a:lnTo>
                    <a:pt x="2210267" y="1441723"/>
                  </a:lnTo>
                  <a:lnTo>
                    <a:pt x="2159779" y="1509041"/>
                  </a:lnTo>
                  <a:lnTo>
                    <a:pt x="2170999" y="1565139"/>
                  </a:lnTo>
                  <a:lnTo>
                    <a:pt x="2109291" y="1654896"/>
                  </a:lnTo>
                  <a:lnTo>
                    <a:pt x="2070022" y="1727824"/>
                  </a:lnTo>
                  <a:lnTo>
                    <a:pt x="1974655" y="1890508"/>
                  </a:lnTo>
                  <a:cubicBezTo>
                    <a:pt x="1969045" y="1924167"/>
                    <a:pt x="1966246" y="1986152"/>
                    <a:pt x="1962627" y="2017857"/>
                  </a:cubicBezTo>
                  <a:cubicBezTo>
                    <a:pt x="1959008" y="2049562"/>
                    <a:pt x="1954569" y="2050988"/>
                    <a:pt x="1952941" y="2080739"/>
                  </a:cubicBezTo>
                  <a:lnTo>
                    <a:pt x="1829522" y="2284245"/>
                  </a:lnTo>
                  <a:lnTo>
                    <a:pt x="1761517" y="2366017"/>
                  </a:lnTo>
                  <a:lnTo>
                    <a:pt x="1742993" y="2438951"/>
                  </a:lnTo>
                  <a:lnTo>
                    <a:pt x="1603592" y="2584980"/>
                  </a:lnTo>
                  <a:lnTo>
                    <a:pt x="1493775" y="2744976"/>
                  </a:lnTo>
                  <a:lnTo>
                    <a:pt x="1474564" y="2964626"/>
                  </a:lnTo>
                  <a:lnTo>
                    <a:pt x="1406397" y="3124944"/>
                  </a:lnTo>
                  <a:lnTo>
                    <a:pt x="1335136" y="3169546"/>
                  </a:lnTo>
                  <a:lnTo>
                    <a:pt x="1351965" y="3264913"/>
                  </a:lnTo>
                  <a:lnTo>
                    <a:pt x="1295867" y="3281743"/>
                  </a:lnTo>
                  <a:lnTo>
                    <a:pt x="1305445" y="3320063"/>
                  </a:lnTo>
                  <a:lnTo>
                    <a:pt x="1207853" y="3331973"/>
                  </a:lnTo>
                  <a:lnTo>
                    <a:pt x="1217330" y="3450037"/>
                  </a:lnTo>
                  <a:lnTo>
                    <a:pt x="1110743" y="3494916"/>
                  </a:lnTo>
                  <a:lnTo>
                    <a:pt x="1109918" y="3579379"/>
                  </a:lnTo>
                  <a:lnTo>
                    <a:pt x="1060255" y="3674430"/>
                  </a:lnTo>
                  <a:cubicBezTo>
                    <a:pt x="1058385" y="3713699"/>
                    <a:pt x="1061129" y="3768918"/>
                    <a:pt x="1054645" y="3792236"/>
                  </a:cubicBezTo>
                  <a:cubicBezTo>
                    <a:pt x="1048161" y="3815554"/>
                    <a:pt x="1040323" y="3813689"/>
                    <a:pt x="1021348" y="3814339"/>
                  </a:cubicBezTo>
                  <a:cubicBezTo>
                    <a:pt x="1002373" y="3814989"/>
                    <a:pt x="967644" y="3802203"/>
                    <a:pt x="940792" y="3796135"/>
                  </a:cubicBezTo>
                  <a:lnTo>
                    <a:pt x="867276" y="3857010"/>
                  </a:lnTo>
                  <a:lnTo>
                    <a:pt x="763644" y="3792726"/>
                  </a:lnTo>
                  <a:lnTo>
                    <a:pt x="720980" y="3734743"/>
                  </a:lnTo>
                  <a:lnTo>
                    <a:pt x="701227" y="3618332"/>
                  </a:lnTo>
                  <a:lnTo>
                    <a:pt x="602804" y="3546565"/>
                  </a:lnTo>
                  <a:lnTo>
                    <a:pt x="538542" y="3551014"/>
                  </a:lnTo>
                  <a:cubicBezTo>
                    <a:pt x="524658" y="3551808"/>
                    <a:pt x="525849" y="3551223"/>
                    <a:pt x="519502" y="3551327"/>
                  </a:cubicBezTo>
                  <a:lnTo>
                    <a:pt x="398297" y="3640771"/>
                  </a:lnTo>
                  <a:lnTo>
                    <a:pt x="274886" y="3565777"/>
                  </a:lnTo>
                  <a:lnTo>
                    <a:pt x="187682" y="3461363"/>
                  </a:lnTo>
                  <a:lnTo>
                    <a:pt x="90437" y="3355167"/>
                  </a:lnTo>
                  <a:lnTo>
                    <a:pt x="150791" y="3289242"/>
                  </a:lnTo>
                  <a:lnTo>
                    <a:pt x="123586" y="3189658"/>
                  </a:lnTo>
                  <a:lnTo>
                    <a:pt x="196343" y="3029301"/>
                  </a:lnTo>
                  <a:lnTo>
                    <a:pt x="101313" y="2968115"/>
                  </a:lnTo>
                  <a:lnTo>
                    <a:pt x="11907" y="2933178"/>
                  </a:lnTo>
                  <a:close/>
                </a:path>
              </a:pathLst>
            </a:cu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フリーフォーム 20"/>
            <p:cNvSpPr/>
            <p:nvPr/>
          </p:nvSpPr>
          <p:spPr>
            <a:xfrm>
              <a:off x="2981739" y="2071315"/>
              <a:ext cx="1273810" cy="2513330"/>
            </a:xfrm>
            <a:custGeom>
              <a:avLst/>
              <a:gdLst>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4352 w 1274093"/>
                <a:gd name="connsiteY60" fmla="*/ 2019480 h 2513516"/>
                <a:gd name="connsiteX61" fmla="*/ 203681 w 1274093"/>
                <a:gd name="connsiteY61" fmla="*/ 2006479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4007 w 1274093"/>
                <a:gd name="connsiteY65" fmla="*/ 1802798 h 2513516"/>
                <a:gd name="connsiteX66" fmla="*/ 117008 w 1274093"/>
                <a:gd name="connsiteY66" fmla="*/ 1703124 h 2513516"/>
                <a:gd name="connsiteX67" fmla="*/ 117008 w 1274093"/>
                <a:gd name="connsiteY67" fmla="*/ 1672788 h 2513516"/>
                <a:gd name="connsiteX68" fmla="*/ 78005 w 1274093"/>
                <a:gd name="connsiteY68" fmla="*/ 1703124 h 2513516"/>
                <a:gd name="connsiteX69" fmla="*/ 73672 w 1274093"/>
                <a:gd name="connsiteY69" fmla="*/ 1581782 h 2513516"/>
                <a:gd name="connsiteX70" fmla="*/ 91006 w 1274093"/>
                <a:gd name="connsiteY70" fmla="*/ 1395435 h 2513516"/>
                <a:gd name="connsiteX71" fmla="*/ 34669 w 1274093"/>
                <a:gd name="connsiteY71" fmla="*/ 1408436 h 2513516"/>
                <a:gd name="connsiteX72" fmla="*/ 0 w 1274093"/>
                <a:gd name="connsiteY72" fmla="*/ 1391101 h 2513516"/>
                <a:gd name="connsiteX73" fmla="*/ 43336 w 1274093"/>
                <a:gd name="connsiteY73" fmla="*/ 1243757 h 2513516"/>
                <a:gd name="connsiteX74" fmla="*/ 56337 w 1274093"/>
                <a:gd name="connsiteY74" fmla="*/ 905732 h 2513516"/>
                <a:gd name="connsiteX75" fmla="*/ 117008 w 1274093"/>
                <a:gd name="connsiteY75" fmla="*/ 346692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4352 w 1274093"/>
                <a:gd name="connsiteY60" fmla="*/ 2019480 h 2513516"/>
                <a:gd name="connsiteX61" fmla="*/ 203681 w 1274093"/>
                <a:gd name="connsiteY61" fmla="*/ 2006479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4007 w 1274093"/>
                <a:gd name="connsiteY65" fmla="*/ 1802798 h 2513516"/>
                <a:gd name="connsiteX66" fmla="*/ 117008 w 1274093"/>
                <a:gd name="connsiteY66" fmla="*/ 1703124 h 2513516"/>
                <a:gd name="connsiteX67" fmla="*/ 117008 w 1274093"/>
                <a:gd name="connsiteY67" fmla="*/ 1672788 h 2513516"/>
                <a:gd name="connsiteX68" fmla="*/ 78005 w 1274093"/>
                <a:gd name="connsiteY68" fmla="*/ 1703124 h 2513516"/>
                <a:gd name="connsiteX69" fmla="*/ 73672 w 1274093"/>
                <a:gd name="connsiteY69" fmla="*/ 1581782 h 2513516"/>
                <a:gd name="connsiteX70" fmla="*/ 91006 w 1274093"/>
                <a:gd name="connsiteY70" fmla="*/ 1395435 h 2513516"/>
                <a:gd name="connsiteX71" fmla="*/ 34669 w 1274093"/>
                <a:gd name="connsiteY71" fmla="*/ 1408436 h 2513516"/>
                <a:gd name="connsiteX72" fmla="*/ 0 w 1274093"/>
                <a:gd name="connsiteY72" fmla="*/ 1391101 h 2513516"/>
                <a:gd name="connsiteX73" fmla="*/ 43336 w 1274093"/>
                <a:gd name="connsiteY73" fmla="*/ 1243757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4352 w 1274093"/>
                <a:gd name="connsiteY60" fmla="*/ 2019480 h 2513516"/>
                <a:gd name="connsiteX61" fmla="*/ 203681 w 1274093"/>
                <a:gd name="connsiteY61" fmla="*/ 2006479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4007 w 1274093"/>
                <a:gd name="connsiteY65" fmla="*/ 1802798 h 2513516"/>
                <a:gd name="connsiteX66" fmla="*/ 117008 w 1274093"/>
                <a:gd name="connsiteY66" fmla="*/ 1703124 h 2513516"/>
                <a:gd name="connsiteX67" fmla="*/ 117008 w 1274093"/>
                <a:gd name="connsiteY67" fmla="*/ 1672788 h 2513516"/>
                <a:gd name="connsiteX68" fmla="*/ 78005 w 1274093"/>
                <a:gd name="connsiteY68" fmla="*/ 1703124 h 2513516"/>
                <a:gd name="connsiteX69" fmla="*/ 73672 w 1274093"/>
                <a:gd name="connsiteY69" fmla="*/ 1581782 h 2513516"/>
                <a:gd name="connsiteX70" fmla="*/ 91006 w 1274093"/>
                <a:gd name="connsiteY70" fmla="*/ 1395435 h 2513516"/>
                <a:gd name="connsiteX71" fmla="*/ 34669 w 1274093"/>
                <a:gd name="connsiteY71" fmla="*/ 1408436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4352 w 1274093"/>
                <a:gd name="connsiteY60" fmla="*/ 2019480 h 2513516"/>
                <a:gd name="connsiteX61" fmla="*/ 203681 w 1274093"/>
                <a:gd name="connsiteY61" fmla="*/ 2006479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4007 w 1274093"/>
                <a:gd name="connsiteY65" fmla="*/ 1802798 h 2513516"/>
                <a:gd name="connsiteX66" fmla="*/ 117008 w 1274093"/>
                <a:gd name="connsiteY66" fmla="*/ 1703124 h 2513516"/>
                <a:gd name="connsiteX67" fmla="*/ 117008 w 1274093"/>
                <a:gd name="connsiteY67" fmla="*/ 1672788 h 2513516"/>
                <a:gd name="connsiteX68" fmla="*/ 78005 w 1274093"/>
                <a:gd name="connsiteY68" fmla="*/ 1703124 h 2513516"/>
                <a:gd name="connsiteX69" fmla="*/ 73672 w 1274093"/>
                <a:gd name="connsiteY69" fmla="*/ 1581782 h 2513516"/>
                <a:gd name="connsiteX70" fmla="*/ 91006 w 1274093"/>
                <a:gd name="connsiteY70" fmla="*/ 1395435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4352 w 1274093"/>
                <a:gd name="connsiteY60" fmla="*/ 2019480 h 2513516"/>
                <a:gd name="connsiteX61" fmla="*/ 203681 w 1274093"/>
                <a:gd name="connsiteY61" fmla="*/ 2006479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4007 w 1274093"/>
                <a:gd name="connsiteY65" fmla="*/ 1802798 h 2513516"/>
                <a:gd name="connsiteX66" fmla="*/ 117008 w 1274093"/>
                <a:gd name="connsiteY66" fmla="*/ 1703124 h 2513516"/>
                <a:gd name="connsiteX67" fmla="*/ 117008 w 1274093"/>
                <a:gd name="connsiteY67" fmla="*/ 1672788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4352 w 1274093"/>
                <a:gd name="connsiteY60" fmla="*/ 2019480 h 2513516"/>
                <a:gd name="connsiteX61" fmla="*/ 203681 w 1274093"/>
                <a:gd name="connsiteY61" fmla="*/ 2006479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17008 w 1274093"/>
                <a:gd name="connsiteY66" fmla="*/ 1703124 h 2513516"/>
                <a:gd name="connsiteX67" fmla="*/ 117008 w 1274093"/>
                <a:gd name="connsiteY67" fmla="*/ 1672788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4352 w 1274093"/>
                <a:gd name="connsiteY60" fmla="*/ 2019480 h 2513516"/>
                <a:gd name="connsiteX61" fmla="*/ 203681 w 1274093"/>
                <a:gd name="connsiteY61" fmla="*/ 2006479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17008 w 1274093"/>
                <a:gd name="connsiteY67" fmla="*/ 1672788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4352 w 1274093"/>
                <a:gd name="connsiteY60" fmla="*/ 2019480 h 2513516"/>
                <a:gd name="connsiteX61" fmla="*/ 203681 w 1274093"/>
                <a:gd name="connsiteY61" fmla="*/ 2006479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4352 w 1274093"/>
                <a:gd name="connsiteY60" fmla="*/ 201948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29400 w 1274093"/>
                <a:gd name="connsiteY55" fmla="*/ 2344343 h 2513516"/>
                <a:gd name="connsiteX56" fmla="*/ 221016 w 1274093"/>
                <a:gd name="connsiteY56" fmla="*/ 2244830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81695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91746 w 1274093"/>
                <a:gd name="connsiteY48" fmla="*/ 2468458 h 2513516"/>
                <a:gd name="connsiteX49" fmla="*/ 581695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7231 w 1274093"/>
                <a:gd name="connsiteY39" fmla="*/ 2308958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9711 w 1274093"/>
                <a:gd name="connsiteY38" fmla="*/ 2245854 h 2513516"/>
                <a:gd name="connsiteX39" fmla="*/ 1107231 w 1274093"/>
                <a:gd name="connsiteY39" fmla="*/ 2308958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21865 w 1274093"/>
                <a:gd name="connsiteY38" fmla="*/ 2255546 h 2513516"/>
                <a:gd name="connsiteX39" fmla="*/ 1107231 w 1274093"/>
                <a:gd name="connsiteY39" fmla="*/ 2308958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097704 w 1274093"/>
                <a:gd name="connsiteY31" fmla="*/ 1976290 h 2513516"/>
                <a:gd name="connsiteX32" fmla="*/ 1152750 w 1274093"/>
                <a:gd name="connsiteY32" fmla="*/ 2006479 h 2513516"/>
                <a:gd name="connsiteX33" fmla="*/ 1274093 w 1274093"/>
                <a:gd name="connsiteY33" fmla="*/ 2058483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097704 w 1274093"/>
                <a:gd name="connsiteY31" fmla="*/ 1976290 h 2513516"/>
                <a:gd name="connsiteX32" fmla="*/ 1158722 w 1274093"/>
                <a:gd name="connsiteY32" fmla="*/ 2004722 h 2513516"/>
                <a:gd name="connsiteX33" fmla="*/ 1274093 w 1274093"/>
                <a:gd name="connsiteY33" fmla="*/ 2058483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097704 w 1274093"/>
                <a:gd name="connsiteY31" fmla="*/ 1976290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3183 w 1274093"/>
                <a:gd name="connsiteY20" fmla="*/ 1384964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65184 w 1274093"/>
                <a:gd name="connsiteY13" fmla="*/ 121436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5205 w 1274093"/>
                <a:gd name="connsiteY11" fmla="*/ 1314574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34812 w 1274093"/>
                <a:gd name="connsiteY10" fmla="*/ 1247135 h 2513516"/>
                <a:gd name="connsiteX11" fmla="*/ 375205 w 1274093"/>
                <a:gd name="connsiteY11" fmla="*/ 1314574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75205 w 1274093"/>
                <a:gd name="connsiteY11" fmla="*/ 1314574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46215 w 1274093"/>
                <a:gd name="connsiteY4" fmla="*/ 415203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0081 w 1274093"/>
                <a:gd name="connsiteY4" fmla="*/ 411423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05298 w 1274093"/>
                <a:gd name="connsiteY3" fmla="*/ 301996 h 2513516"/>
                <a:gd name="connsiteX4" fmla="*/ 250081 w 1274093"/>
                <a:gd name="connsiteY4" fmla="*/ 411423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89864 w 1274093"/>
                <a:gd name="connsiteY2" fmla="*/ 134876 h 2513516"/>
                <a:gd name="connsiteX3" fmla="*/ 205298 w 1274093"/>
                <a:gd name="connsiteY3" fmla="*/ 301996 h 2513516"/>
                <a:gd name="connsiteX4" fmla="*/ 250081 w 1274093"/>
                <a:gd name="connsiteY4" fmla="*/ 411423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3959 w 1274093"/>
                <a:gd name="connsiteY1" fmla="*/ 45434 h 2513516"/>
                <a:gd name="connsiteX2" fmla="*/ 189864 w 1274093"/>
                <a:gd name="connsiteY2" fmla="*/ 134876 h 2513516"/>
                <a:gd name="connsiteX3" fmla="*/ 205298 w 1274093"/>
                <a:gd name="connsiteY3" fmla="*/ 301996 h 2513516"/>
                <a:gd name="connsiteX4" fmla="*/ 250081 w 1274093"/>
                <a:gd name="connsiteY4" fmla="*/ 411423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78284 w 1274093"/>
                <a:gd name="connsiteY1" fmla="*/ 37817 h 2513516"/>
                <a:gd name="connsiteX2" fmla="*/ 189864 w 1274093"/>
                <a:gd name="connsiteY2" fmla="*/ 134876 h 2513516"/>
                <a:gd name="connsiteX3" fmla="*/ 205298 w 1274093"/>
                <a:gd name="connsiteY3" fmla="*/ 301996 h 2513516"/>
                <a:gd name="connsiteX4" fmla="*/ 250081 w 1274093"/>
                <a:gd name="connsiteY4" fmla="*/ 411423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9179 w 1274093"/>
                <a:gd name="connsiteY76"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9179 w 1274093"/>
                <a:gd name="connsiteY76"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01662 w 1274093"/>
                <a:gd name="connsiteY76" fmla="*/ 334664 h 2513516"/>
                <a:gd name="connsiteX77" fmla="*/ 139179 w 1274093"/>
                <a:gd name="connsiteY77"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93105 w 1274093"/>
                <a:gd name="connsiteY75" fmla="*/ 465720 h 2513516"/>
                <a:gd name="connsiteX76" fmla="*/ 101662 w 1274093"/>
                <a:gd name="connsiteY76" fmla="*/ 334664 h 2513516"/>
                <a:gd name="connsiteX77" fmla="*/ 139179 w 1274093"/>
                <a:gd name="connsiteY77"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40017 w 1274093"/>
                <a:gd name="connsiteY74" fmla="*/ 1014754 h 2513516"/>
                <a:gd name="connsiteX75" fmla="*/ 93105 w 1274093"/>
                <a:gd name="connsiteY75" fmla="*/ 465720 h 2513516"/>
                <a:gd name="connsiteX76" fmla="*/ 101662 w 1274093"/>
                <a:gd name="connsiteY76" fmla="*/ 334664 h 2513516"/>
                <a:gd name="connsiteX77" fmla="*/ 139179 w 1274093"/>
                <a:gd name="connsiteY77"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3010 w 1274093"/>
                <a:gd name="connsiteY73" fmla="*/ 1256843 h 2513516"/>
                <a:gd name="connsiteX74" fmla="*/ 40017 w 1274093"/>
                <a:gd name="connsiteY74" fmla="*/ 1014754 h 2513516"/>
                <a:gd name="connsiteX75" fmla="*/ 93105 w 1274093"/>
                <a:gd name="connsiteY75" fmla="*/ 465720 h 2513516"/>
                <a:gd name="connsiteX76" fmla="*/ 101662 w 1274093"/>
                <a:gd name="connsiteY76" fmla="*/ 334664 h 2513516"/>
                <a:gd name="connsiteX77" fmla="*/ 139179 w 1274093"/>
                <a:gd name="connsiteY77"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83159 h 2513516"/>
                <a:gd name="connsiteX73" fmla="*/ 33010 w 1274093"/>
                <a:gd name="connsiteY73" fmla="*/ 1256843 h 2513516"/>
                <a:gd name="connsiteX74" fmla="*/ 40017 w 1274093"/>
                <a:gd name="connsiteY74" fmla="*/ 1014754 h 2513516"/>
                <a:gd name="connsiteX75" fmla="*/ 93105 w 1274093"/>
                <a:gd name="connsiteY75" fmla="*/ 465720 h 2513516"/>
                <a:gd name="connsiteX76" fmla="*/ 101662 w 1274093"/>
                <a:gd name="connsiteY76" fmla="*/ 334664 h 2513516"/>
                <a:gd name="connsiteX77" fmla="*/ 139179 w 1274093"/>
                <a:gd name="connsiteY77"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24612 w 1274093"/>
                <a:gd name="connsiteY71" fmla="*/ 1413394 h 2513516"/>
                <a:gd name="connsiteX72" fmla="*/ 0 w 1274093"/>
                <a:gd name="connsiteY72" fmla="*/ 1383159 h 2513516"/>
                <a:gd name="connsiteX73" fmla="*/ 33010 w 1274093"/>
                <a:gd name="connsiteY73" fmla="*/ 1256843 h 2513516"/>
                <a:gd name="connsiteX74" fmla="*/ 40017 w 1274093"/>
                <a:gd name="connsiteY74" fmla="*/ 1014754 h 2513516"/>
                <a:gd name="connsiteX75" fmla="*/ 93105 w 1274093"/>
                <a:gd name="connsiteY75" fmla="*/ 465720 h 2513516"/>
                <a:gd name="connsiteX76" fmla="*/ 101662 w 1274093"/>
                <a:gd name="connsiteY76" fmla="*/ 334664 h 2513516"/>
                <a:gd name="connsiteX77" fmla="*/ 139179 w 1274093"/>
                <a:gd name="connsiteY77"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58209 w 1274093"/>
                <a:gd name="connsiteY60" fmla="*/ 202921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24612 w 1274093"/>
                <a:gd name="connsiteY71" fmla="*/ 1413394 h 2513516"/>
                <a:gd name="connsiteX72" fmla="*/ 0 w 1274093"/>
                <a:gd name="connsiteY72" fmla="*/ 1383159 h 2513516"/>
                <a:gd name="connsiteX73" fmla="*/ 33010 w 1274093"/>
                <a:gd name="connsiteY73" fmla="*/ 1256843 h 2513516"/>
                <a:gd name="connsiteX74" fmla="*/ 40017 w 1274093"/>
                <a:gd name="connsiteY74" fmla="*/ 1014754 h 2513516"/>
                <a:gd name="connsiteX75" fmla="*/ 93105 w 1274093"/>
                <a:gd name="connsiteY75" fmla="*/ 465720 h 2513516"/>
                <a:gd name="connsiteX76" fmla="*/ 101662 w 1274093"/>
                <a:gd name="connsiteY76" fmla="*/ 334664 h 2513516"/>
                <a:gd name="connsiteX77" fmla="*/ 139179 w 1274093"/>
                <a:gd name="connsiteY77"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58209 w 1274093"/>
                <a:gd name="connsiteY60" fmla="*/ 202921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98883 w 1274093"/>
                <a:gd name="connsiteY65" fmla="*/ 1830170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24612 w 1274093"/>
                <a:gd name="connsiteY71" fmla="*/ 1413394 h 2513516"/>
                <a:gd name="connsiteX72" fmla="*/ 0 w 1274093"/>
                <a:gd name="connsiteY72" fmla="*/ 1383159 h 2513516"/>
                <a:gd name="connsiteX73" fmla="*/ 33010 w 1274093"/>
                <a:gd name="connsiteY73" fmla="*/ 1256843 h 2513516"/>
                <a:gd name="connsiteX74" fmla="*/ 40017 w 1274093"/>
                <a:gd name="connsiteY74" fmla="*/ 1014754 h 2513516"/>
                <a:gd name="connsiteX75" fmla="*/ 93105 w 1274093"/>
                <a:gd name="connsiteY75" fmla="*/ 465720 h 2513516"/>
                <a:gd name="connsiteX76" fmla="*/ 101662 w 1274093"/>
                <a:gd name="connsiteY76" fmla="*/ 334664 h 2513516"/>
                <a:gd name="connsiteX77" fmla="*/ 139179 w 1274093"/>
                <a:gd name="connsiteY77" fmla="*/ 0 h 251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74093" h="2513516">
                  <a:moveTo>
                    <a:pt x="139179" y="0"/>
                  </a:moveTo>
                  <a:lnTo>
                    <a:pt x="178284" y="37817"/>
                  </a:lnTo>
                  <a:lnTo>
                    <a:pt x="189864" y="134876"/>
                  </a:lnTo>
                  <a:lnTo>
                    <a:pt x="207249" y="296303"/>
                  </a:lnTo>
                  <a:lnTo>
                    <a:pt x="250081" y="411423"/>
                  </a:lnTo>
                  <a:lnTo>
                    <a:pt x="212348" y="433365"/>
                  </a:lnTo>
                  <a:lnTo>
                    <a:pt x="283131" y="607279"/>
                  </a:lnTo>
                  <a:lnTo>
                    <a:pt x="344864" y="756205"/>
                  </a:lnTo>
                  <a:lnTo>
                    <a:pt x="373634" y="872031"/>
                  </a:lnTo>
                  <a:lnTo>
                    <a:pt x="351025" y="1118081"/>
                  </a:lnTo>
                  <a:lnTo>
                    <a:pt x="334812" y="1247135"/>
                  </a:lnTo>
                  <a:lnTo>
                    <a:pt x="381005" y="1307051"/>
                  </a:lnTo>
                  <a:lnTo>
                    <a:pt x="416030" y="1261092"/>
                  </a:lnTo>
                  <a:lnTo>
                    <a:pt x="461477" y="1210649"/>
                  </a:lnTo>
                  <a:lnTo>
                    <a:pt x="517724" y="1296715"/>
                  </a:lnTo>
                  <a:lnTo>
                    <a:pt x="594889" y="1219750"/>
                  </a:lnTo>
                  <a:lnTo>
                    <a:pt x="637188" y="1224608"/>
                  </a:lnTo>
                  <a:lnTo>
                    <a:pt x="668912" y="1296380"/>
                  </a:lnTo>
                  <a:lnTo>
                    <a:pt x="699443" y="1388252"/>
                  </a:lnTo>
                  <a:lnTo>
                    <a:pt x="737408" y="1450498"/>
                  </a:lnTo>
                  <a:lnTo>
                    <a:pt x="779546" y="1385066"/>
                  </a:lnTo>
                  <a:lnTo>
                    <a:pt x="810392" y="1473440"/>
                  </a:lnTo>
                  <a:lnTo>
                    <a:pt x="859635" y="1530415"/>
                  </a:lnTo>
                  <a:lnTo>
                    <a:pt x="869875" y="1593853"/>
                  </a:lnTo>
                  <a:lnTo>
                    <a:pt x="927607" y="1605140"/>
                  </a:lnTo>
                  <a:lnTo>
                    <a:pt x="922748" y="1647432"/>
                  </a:lnTo>
                  <a:lnTo>
                    <a:pt x="984481" y="1737588"/>
                  </a:lnTo>
                  <a:lnTo>
                    <a:pt x="988072" y="1794131"/>
                  </a:lnTo>
                  <a:lnTo>
                    <a:pt x="1041688" y="1818886"/>
                  </a:lnTo>
                  <a:lnTo>
                    <a:pt x="1122664" y="1838650"/>
                  </a:lnTo>
                  <a:lnTo>
                    <a:pt x="1105080" y="1937141"/>
                  </a:lnTo>
                  <a:lnTo>
                    <a:pt x="1090326" y="1985962"/>
                  </a:lnTo>
                  <a:lnTo>
                    <a:pt x="1158722" y="2004722"/>
                  </a:lnTo>
                  <a:lnTo>
                    <a:pt x="1274093" y="2052920"/>
                  </a:lnTo>
                  <a:lnTo>
                    <a:pt x="1257371" y="2120882"/>
                  </a:lnTo>
                  <a:lnTo>
                    <a:pt x="1232411" y="2173224"/>
                  </a:lnTo>
                  <a:lnTo>
                    <a:pt x="1187420" y="2162491"/>
                  </a:lnTo>
                  <a:lnTo>
                    <a:pt x="1166010" y="2232852"/>
                  </a:lnTo>
                  <a:lnTo>
                    <a:pt x="1121865" y="2255546"/>
                  </a:lnTo>
                  <a:lnTo>
                    <a:pt x="1113193" y="2312939"/>
                  </a:lnTo>
                  <a:lnTo>
                    <a:pt x="1053076" y="2309835"/>
                  </a:lnTo>
                  <a:lnTo>
                    <a:pt x="1024874" y="2370157"/>
                  </a:lnTo>
                  <a:lnTo>
                    <a:pt x="1014822" y="2448169"/>
                  </a:lnTo>
                  <a:lnTo>
                    <a:pt x="957736" y="2422510"/>
                  </a:lnTo>
                  <a:lnTo>
                    <a:pt x="871781" y="2335486"/>
                  </a:lnTo>
                  <a:lnTo>
                    <a:pt x="752985" y="2319008"/>
                  </a:lnTo>
                  <a:lnTo>
                    <a:pt x="667150" y="2344343"/>
                  </a:lnTo>
                  <a:lnTo>
                    <a:pt x="589376" y="2400841"/>
                  </a:lnTo>
                  <a:lnTo>
                    <a:pt x="591746" y="2468458"/>
                  </a:lnTo>
                  <a:lnTo>
                    <a:pt x="578013" y="2513516"/>
                  </a:lnTo>
                  <a:lnTo>
                    <a:pt x="511370" y="2509183"/>
                  </a:lnTo>
                  <a:lnTo>
                    <a:pt x="433984" y="2446264"/>
                  </a:lnTo>
                  <a:lnTo>
                    <a:pt x="364026" y="2439844"/>
                  </a:lnTo>
                  <a:lnTo>
                    <a:pt x="308280" y="2360109"/>
                  </a:lnTo>
                  <a:cubicBezTo>
                    <a:pt x="285167" y="2358664"/>
                    <a:pt x="255831" y="2360133"/>
                    <a:pt x="242684" y="2357505"/>
                  </a:cubicBezTo>
                  <a:cubicBezTo>
                    <a:pt x="229537" y="2354877"/>
                    <a:pt x="232050" y="2362142"/>
                    <a:pt x="229400" y="2344343"/>
                  </a:cubicBezTo>
                  <a:cubicBezTo>
                    <a:pt x="226750" y="2326544"/>
                    <a:pt x="227654" y="2281922"/>
                    <a:pt x="226781" y="2250712"/>
                  </a:cubicBezTo>
                  <a:lnTo>
                    <a:pt x="187436" y="2217611"/>
                  </a:lnTo>
                  <a:lnTo>
                    <a:pt x="206156" y="2168889"/>
                  </a:lnTo>
                  <a:lnTo>
                    <a:pt x="270651" y="2088784"/>
                  </a:lnTo>
                  <a:lnTo>
                    <a:pt x="258209" y="2029210"/>
                  </a:lnTo>
                  <a:lnTo>
                    <a:pt x="198010" y="2016153"/>
                  </a:lnTo>
                  <a:lnTo>
                    <a:pt x="173346" y="1911139"/>
                  </a:lnTo>
                  <a:lnTo>
                    <a:pt x="99674" y="1902472"/>
                  </a:lnTo>
                  <a:lnTo>
                    <a:pt x="65004" y="1872136"/>
                  </a:lnTo>
                  <a:lnTo>
                    <a:pt x="98883" y="1830170"/>
                  </a:lnTo>
                  <a:lnTo>
                    <a:pt x="122750" y="1705155"/>
                  </a:lnTo>
                  <a:lnTo>
                    <a:pt x="124656" y="1678627"/>
                  </a:lnTo>
                  <a:lnTo>
                    <a:pt x="78005" y="1703124"/>
                  </a:lnTo>
                  <a:lnTo>
                    <a:pt x="73672" y="1581782"/>
                  </a:lnTo>
                  <a:lnTo>
                    <a:pt x="92932" y="1403159"/>
                  </a:lnTo>
                  <a:lnTo>
                    <a:pt x="24612" y="1413394"/>
                  </a:lnTo>
                  <a:lnTo>
                    <a:pt x="0" y="1383159"/>
                  </a:lnTo>
                  <a:lnTo>
                    <a:pt x="33010" y="1256843"/>
                  </a:lnTo>
                  <a:lnTo>
                    <a:pt x="40017" y="1014754"/>
                  </a:lnTo>
                  <a:lnTo>
                    <a:pt x="93105" y="465720"/>
                  </a:lnTo>
                  <a:cubicBezTo>
                    <a:pt x="93243" y="461974"/>
                    <a:pt x="101524" y="338410"/>
                    <a:pt x="101662" y="334664"/>
                  </a:cubicBezTo>
                  <a:lnTo>
                    <a:pt x="139179" y="0"/>
                  </a:lnTo>
                  <a:close/>
                </a:path>
              </a:pathLst>
            </a:cu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フリーフォーム 21"/>
            <p:cNvSpPr/>
            <p:nvPr/>
          </p:nvSpPr>
          <p:spPr>
            <a:xfrm>
              <a:off x="3120887" y="922351"/>
              <a:ext cx="1598930" cy="3259370"/>
            </a:xfrm>
            <a:custGeom>
              <a:avLst/>
              <a:gdLst>
                <a:gd name="connsiteX0" fmla="*/ 0 w 1599117"/>
                <a:gd name="connsiteY0" fmla="*/ 1100747 h 3237236"/>
                <a:gd name="connsiteX1" fmla="*/ 4334 w 1599117"/>
                <a:gd name="connsiteY1" fmla="*/ 1001073 h 3237236"/>
                <a:gd name="connsiteX2" fmla="*/ 30336 w 1599117"/>
                <a:gd name="connsiteY2" fmla="*/ 957737 h 3237236"/>
                <a:gd name="connsiteX3" fmla="*/ 203682 w 1599117"/>
                <a:gd name="connsiteY3" fmla="*/ 658715 h 3237236"/>
                <a:gd name="connsiteX4" fmla="*/ 199348 w 1599117"/>
                <a:gd name="connsiteY4" fmla="*/ 602377 h 3237236"/>
                <a:gd name="connsiteX5" fmla="*/ 251352 w 1599117"/>
                <a:gd name="connsiteY5" fmla="*/ 515704 h 3237236"/>
                <a:gd name="connsiteX6" fmla="*/ 229683 w 1599117"/>
                <a:gd name="connsiteY6" fmla="*/ 472368 h 3237236"/>
                <a:gd name="connsiteX7" fmla="*/ 242684 w 1599117"/>
                <a:gd name="connsiteY7" fmla="*/ 407363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0747 h 3237236"/>
                <a:gd name="connsiteX0" fmla="*/ 0 w 1599117"/>
                <a:gd name="connsiteY0" fmla="*/ 1105177 h 3237236"/>
                <a:gd name="connsiteX1" fmla="*/ 4334 w 1599117"/>
                <a:gd name="connsiteY1" fmla="*/ 1001073 h 3237236"/>
                <a:gd name="connsiteX2" fmla="*/ 30336 w 1599117"/>
                <a:gd name="connsiteY2" fmla="*/ 957737 h 3237236"/>
                <a:gd name="connsiteX3" fmla="*/ 203682 w 1599117"/>
                <a:gd name="connsiteY3" fmla="*/ 658715 h 3237236"/>
                <a:gd name="connsiteX4" fmla="*/ 199348 w 1599117"/>
                <a:gd name="connsiteY4" fmla="*/ 602377 h 3237236"/>
                <a:gd name="connsiteX5" fmla="*/ 251352 w 1599117"/>
                <a:gd name="connsiteY5" fmla="*/ 515704 h 3237236"/>
                <a:gd name="connsiteX6" fmla="*/ 229683 w 1599117"/>
                <a:gd name="connsiteY6" fmla="*/ 472368 h 3237236"/>
                <a:gd name="connsiteX7" fmla="*/ 242684 w 1599117"/>
                <a:gd name="connsiteY7" fmla="*/ 407363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87791 h 3237236"/>
                <a:gd name="connsiteX2" fmla="*/ 30336 w 1599117"/>
                <a:gd name="connsiteY2" fmla="*/ 957737 h 3237236"/>
                <a:gd name="connsiteX3" fmla="*/ 203682 w 1599117"/>
                <a:gd name="connsiteY3" fmla="*/ 658715 h 3237236"/>
                <a:gd name="connsiteX4" fmla="*/ 199348 w 1599117"/>
                <a:gd name="connsiteY4" fmla="*/ 602377 h 3237236"/>
                <a:gd name="connsiteX5" fmla="*/ 251352 w 1599117"/>
                <a:gd name="connsiteY5" fmla="*/ 515704 h 3237236"/>
                <a:gd name="connsiteX6" fmla="*/ 229683 w 1599117"/>
                <a:gd name="connsiteY6" fmla="*/ 472368 h 3237236"/>
                <a:gd name="connsiteX7" fmla="*/ 242684 w 1599117"/>
                <a:gd name="connsiteY7" fmla="*/ 407363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30336 w 1599117"/>
                <a:gd name="connsiteY2" fmla="*/ 957737 h 3237236"/>
                <a:gd name="connsiteX3" fmla="*/ 203682 w 1599117"/>
                <a:gd name="connsiteY3" fmla="*/ 658715 h 3237236"/>
                <a:gd name="connsiteX4" fmla="*/ 199348 w 1599117"/>
                <a:gd name="connsiteY4" fmla="*/ 602377 h 3237236"/>
                <a:gd name="connsiteX5" fmla="*/ 251352 w 1599117"/>
                <a:gd name="connsiteY5" fmla="*/ 515704 h 3237236"/>
                <a:gd name="connsiteX6" fmla="*/ 229683 w 1599117"/>
                <a:gd name="connsiteY6" fmla="*/ 472368 h 3237236"/>
                <a:gd name="connsiteX7" fmla="*/ 242684 w 1599117"/>
                <a:gd name="connsiteY7" fmla="*/ 407363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43625 w 1599117"/>
                <a:gd name="connsiteY2" fmla="*/ 917886 h 3237236"/>
                <a:gd name="connsiteX3" fmla="*/ 203682 w 1599117"/>
                <a:gd name="connsiteY3" fmla="*/ 658715 h 3237236"/>
                <a:gd name="connsiteX4" fmla="*/ 199348 w 1599117"/>
                <a:gd name="connsiteY4" fmla="*/ 602377 h 3237236"/>
                <a:gd name="connsiteX5" fmla="*/ 251352 w 1599117"/>
                <a:gd name="connsiteY5" fmla="*/ 515704 h 3237236"/>
                <a:gd name="connsiteX6" fmla="*/ 229683 w 1599117"/>
                <a:gd name="connsiteY6" fmla="*/ 472368 h 3237236"/>
                <a:gd name="connsiteX7" fmla="*/ 242684 w 1599117"/>
                <a:gd name="connsiteY7" fmla="*/ 407363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141059 w 1599117"/>
                <a:gd name="connsiteY2" fmla="*/ 754048 h 3237236"/>
                <a:gd name="connsiteX3" fmla="*/ 203682 w 1599117"/>
                <a:gd name="connsiteY3" fmla="*/ 658715 h 3237236"/>
                <a:gd name="connsiteX4" fmla="*/ 199348 w 1599117"/>
                <a:gd name="connsiteY4" fmla="*/ 602377 h 3237236"/>
                <a:gd name="connsiteX5" fmla="*/ 251352 w 1599117"/>
                <a:gd name="connsiteY5" fmla="*/ 515704 h 3237236"/>
                <a:gd name="connsiteX6" fmla="*/ 229683 w 1599117"/>
                <a:gd name="connsiteY6" fmla="*/ 472368 h 3237236"/>
                <a:gd name="connsiteX7" fmla="*/ 242684 w 1599117"/>
                <a:gd name="connsiteY7" fmla="*/ 407363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141059 w 1599117"/>
                <a:gd name="connsiteY2" fmla="*/ 754048 h 3237236"/>
                <a:gd name="connsiteX3" fmla="*/ 203682 w 1599117"/>
                <a:gd name="connsiteY3" fmla="*/ 658715 h 3237236"/>
                <a:gd name="connsiteX4" fmla="*/ 199348 w 1599117"/>
                <a:gd name="connsiteY4" fmla="*/ 602377 h 3237236"/>
                <a:gd name="connsiteX5" fmla="*/ 249167 w 1599117"/>
                <a:gd name="connsiteY5" fmla="*/ 535632 h 3237236"/>
                <a:gd name="connsiteX6" fmla="*/ 229683 w 1599117"/>
                <a:gd name="connsiteY6" fmla="*/ 472368 h 3237236"/>
                <a:gd name="connsiteX7" fmla="*/ 242684 w 1599117"/>
                <a:gd name="connsiteY7" fmla="*/ 407363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141059 w 1599117"/>
                <a:gd name="connsiteY2" fmla="*/ 754048 h 3237236"/>
                <a:gd name="connsiteX3" fmla="*/ 203682 w 1599117"/>
                <a:gd name="connsiteY3" fmla="*/ 658715 h 3237236"/>
                <a:gd name="connsiteX4" fmla="*/ 199348 w 1599117"/>
                <a:gd name="connsiteY4" fmla="*/ 602377 h 3237236"/>
                <a:gd name="connsiteX5" fmla="*/ 242553 w 1599117"/>
                <a:gd name="connsiteY5" fmla="*/ 535633 h 3237236"/>
                <a:gd name="connsiteX6" fmla="*/ 229683 w 1599117"/>
                <a:gd name="connsiteY6" fmla="*/ 472368 h 3237236"/>
                <a:gd name="connsiteX7" fmla="*/ 242684 w 1599117"/>
                <a:gd name="connsiteY7" fmla="*/ 407363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141059 w 1599117"/>
                <a:gd name="connsiteY2" fmla="*/ 754048 h 3237236"/>
                <a:gd name="connsiteX3" fmla="*/ 203682 w 1599117"/>
                <a:gd name="connsiteY3" fmla="*/ 658715 h 3237236"/>
                <a:gd name="connsiteX4" fmla="*/ 199348 w 1599117"/>
                <a:gd name="connsiteY4" fmla="*/ 602377 h 3237236"/>
                <a:gd name="connsiteX5" fmla="*/ 242553 w 1599117"/>
                <a:gd name="connsiteY5" fmla="*/ 535633 h 3237236"/>
                <a:gd name="connsiteX6" fmla="*/ 229683 w 1599117"/>
                <a:gd name="connsiteY6" fmla="*/ 472368 h 3237236"/>
                <a:gd name="connsiteX7" fmla="*/ 249355 w 1599117"/>
                <a:gd name="connsiteY7" fmla="*/ 402936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141059 w 1599117"/>
                <a:gd name="connsiteY2" fmla="*/ 754048 h 3237236"/>
                <a:gd name="connsiteX3" fmla="*/ 203682 w 1599117"/>
                <a:gd name="connsiteY3" fmla="*/ 658715 h 3237236"/>
                <a:gd name="connsiteX4" fmla="*/ 199348 w 1599117"/>
                <a:gd name="connsiteY4" fmla="*/ 602377 h 3237236"/>
                <a:gd name="connsiteX5" fmla="*/ 242553 w 1599117"/>
                <a:gd name="connsiteY5" fmla="*/ 535633 h 3237236"/>
                <a:gd name="connsiteX6" fmla="*/ 225281 w 1599117"/>
                <a:gd name="connsiteY6" fmla="*/ 474583 h 3237236"/>
                <a:gd name="connsiteX7" fmla="*/ 249355 w 1599117"/>
                <a:gd name="connsiteY7" fmla="*/ 402936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141059 w 1599117"/>
                <a:gd name="connsiteY2" fmla="*/ 754048 h 3237236"/>
                <a:gd name="connsiteX3" fmla="*/ 203682 w 1599117"/>
                <a:gd name="connsiteY3" fmla="*/ 658715 h 3237236"/>
                <a:gd name="connsiteX4" fmla="*/ 199348 w 1599117"/>
                <a:gd name="connsiteY4" fmla="*/ 602377 h 3237236"/>
                <a:gd name="connsiteX5" fmla="*/ 242553 w 1599117"/>
                <a:gd name="connsiteY5" fmla="*/ 535633 h 3237236"/>
                <a:gd name="connsiteX6" fmla="*/ 225281 w 1599117"/>
                <a:gd name="connsiteY6" fmla="*/ 474583 h 3237236"/>
                <a:gd name="connsiteX7" fmla="*/ 249355 w 1599117"/>
                <a:gd name="connsiteY7" fmla="*/ 402936 h 3237236"/>
                <a:gd name="connsiteX8" fmla="*/ 355117 w 1599117"/>
                <a:gd name="connsiteY8" fmla="*/ 364028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141059 w 1599117"/>
                <a:gd name="connsiteY2" fmla="*/ 754048 h 3237236"/>
                <a:gd name="connsiteX3" fmla="*/ 203682 w 1599117"/>
                <a:gd name="connsiteY3" fmla="*/ 658715 h 3237236"/>
                <a:gd name="connsiteX4" fmla="*/ 199348 w 1599117"/>
                <a:gd name="connsiteY4" fmla="*/ 602377 h 3237236"/>
                <a:gd name="connsiteX5" fmla="*/ 242553 w 1599117"/>
                <a:gd name="connsiteY5" fmla="*/ 535633 h 3237236"/>
                <a:gd name="connsiteX6" fmla="*/ 225281 w 1599117"/>
                <a:gd name="connsiteY6" fmla="*/ 474583 h 3237236"/>
                <a:gd name="connsiteX7" fmla="*/ 249355 w 1599117"/>
                <a:gd name="connsiteY7" fmla="*/ 402936 h 3237236"/>
                <a:gd name="connsiteX8" fmla="*/ 355117 w 1599117"/>
                <a:gd name="connsiteY8" fmla="*/ 364028 h 3237236"/>
                <a:gd name="connsiteX9" fmla="*/ 429031 w 1599117"/>
                <a:gd name="connsiteY9" fmla="*/ 268686 h 3237236"/>
                <a:gd name="connsiteX10" fmla="*/ 554707 w 1599117"/>
                <a:gd name="connsiteY10" fmla="*/ 247018 h 3237236"/>
                <a:gd name="connsiteX11" fmla="*/ 589351 w 1599117"/>
                <a:gd name="connsiteY11" fmla="*/ 164773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141059 w 1599117"/>
                <a:gd name="connsiteY2" fmla="*/ 754048 h 3237236"/>
                <a:gd name="connsiteX3" fmla="*/ 203682 w 1599117"/>
                <a:gd name="connsiteY3" fmla="*/ 658715 h 3237236"/>
                <a:gd name="connsiteX4" fmla="*/ 199348 w 1599117"/>
                <a:gd name="connsiteY4" fmla="*/ 602377 h 3237236"/>
                <a:gd name="connsiteX5" fmla="*/ 242553 w 1599117"/>
                <a:gd name="connsiteY5" fmla="*/ 535633 h 3237236"/>
                <a:gd name="connsiteX6" fmla="*/ 225281 w 1599117"/>
                <a:gd name="connsiteY6" fmla="*/ 474583 h 3237236"/>
                <a:gd name="connsiteX7" fmla="*/ 249355 w 1599117"/>
                <a:gd name="connsiteY7" fmla="*/ 402936 h 3237236"/>
                <a:gd name="connsiteX8" fmla="*/ 355117 w 1599117"/>
                <a:gd name="connsiteY8" fmla="*/ 364028 h 3237236"/>
                <a:gd name="connsiteX9" fmla="*/ 429031 w 1599117"/>
                <a:gd name="connsiteY9" fmla="*/ 268686 h 3237236"/>
                <a:gd name="connsiteX10" fmla="*/ 554707 w 1599117"/>
                <a:gd name="connsiteY10" fmla="*/ 247018 h 3237236"/>
                <a:gd name="connsiteX11" fmla="*/ 589351 w 1599117"/>
                <a:gd name="connsiteY11" fmla="*/ 164773 h 3237236"/>
                <a:gd name="connsiteX12" fmla="*/ 648098 w 1599117"/>
                <a:gd name="connsiteY12" fmla="*/ 70850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141059 w 1599117"/>
                <a:gd name="connsiteY2" fmla="*/ 754048 h 3237236"/>
                <a:gd name="connsiteX3" fmla="*/ 203682 w 1599117"/>
                <a:gd name="connsiteY3" fmla="*/ 658715 h 3237236"/>
                <a:gd name="connsiteX4" fmla="*/ 199348 w 1599117"/>
                <a:gd name="connsiteY4" fmla="*/ 602377 h 3237236"/>
                <a:gd name="connsiteX5" fmla="*/ 242553 w 1599117"/>
                <a:gd name="connsiteY5" fmla="*/ 535633 h 3237236"/>
                <a:gd name="connsiteX6" fmla="*/ 225281 w 1599117"/>
                <a:gd name="connsiteY6" fmla="*/ 474583 h 3237236"/>
                <a:gd name="connsiteX7" fmla="*/ 249355 w 1599117"/>
                <a:gd name="connsiteY7" fmla="*/ 402936 h 3237236"/>
                <a:gd name="connsiteX8" fmla="*/ 355117 w 1599117"/>
                <a:gd name="connsiteY8" fmla="*/ 364028 h 3237236"/>
                <a:gd name="connsiteX9" fmla="*/ 429031 w 1599117"/>
                <a:gd name="connsiteY9" fmla="*/ 268686 h 3237236"/>
                <a:gd name="connsiteX10" fmla="*/ 554707 w 1599117"/>
                <a:gd name="connsiteY10" fmla="*/ 247018 h 3237236"/>
                <a:gd name="connsiteX11" fmla="*/ 589351 w 1599117"/>
                <a:gd name="connsiteY11" fmla="*/ 164773 h 3237236"/>
                <a:gd name="connsiteX12" fmla="*/ 648098 w 1599117"/>
                <a:gd name="connsiteY12" fmla="*/ 70850 h 3237236"/>
                <a:gd name="connsiteX13" fmla="*/ 701756 w 1599117"/>
                <a:gd name="connsiteY13" fmla="*/ 70850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27317 h 3259376"/>
                <a:gd name="connsiteX1" fmla="*/ 0 w 1599117"/>
                <a:gd name="connsiteY1" fmla="*/ 1012147 h 3259376"/>
                <a:gd name="connsiteX2" fmla="*/ 141059 w 1599117"/>
                <a:gd name="connsiteY2" fmla="*/ 776188 h 3259376"/>
                <a:gd name="connsiteX3" fmla="*/ 203682 w 1599117"/>
                <a:gd name="connsiteY3" fmla="*/ 680855 h 3259376"/>
                <a:gd name="connsiteX4" fmla="*/ 199348 w 1599117"/>
                <a:gd name="connsiteY4" fmla="*/ 624517 h 3259376"/>
                <a:gd name="connsiteX5" fmla="*/ 242553 w 1599117"/>
                <a:gd name="connsiteY5" fmla="*/ 557773 h 3259376"/>
                <a:gd name="connsiteX6" fmla="*/ 225281 w 1599117"/>
                <a:gd name="connsiteY6" fmla="*/ 496723 h 3259376"/>
                <a:gd name="connsiteX7" fmla="*/ 249355 w 1599117"/>
                <a:gd name="connsiteY7" fmla="*/ 425076 h 3259376"/>
                <a:gd name="connsiteX8" fmla="*/ 355117 w 1599117"/>
                <a:gd name="connsiteY8" fmla="*/ 386168 h 3259376"/>
                <a:gd name="connsiteX9" fmla="*/ 429031 w 1599117"/>
                <a:gd name="connsiteY9" fmla="*/ 290826 h 3259376"/>
                <a:gd name="connsiteX10" fmla="*/ 554707 w 1599117"/>
                <a:gd name="connsiteY10" fmla="*/ 269158 h 3259376"/>
                <a:gd name="connsiteX11" fmla="*/ 589351 w 1599117"/>
                <a:gd name="connsiteY11" fmla="*/ 186913 h 3259376"/>
                <a:gd name="connsiteX12" fmla="*/ 648098 w 1599117"/>
                <a:gd name="connsiteY12" fmla="*/ 92990 h 3259376"/>
                <a:gd name="connsiteX13" fmla="*/ 701756 w 1599117"/>
                <a:gd name="connsiteY13" fmla="*/ 92990 h 3259376"/>
                <a:gd name="connsiteX14" fmla="*/ 784483 w 1599117"/>
                <a:gd name="connsiteY14" fmla="*/ 0 h 3259376"/>
                <a:gd name="connsiteX15" fmla="*/ 875397 w 1599117"/>
                <a:gd name="connsiteY15" fmla="*/ 95812 h 3259376"/>
                <a:gd name="connsiteX16" fmla="*/ 988072 w 1599117"/>
                <a:gd name="connsiteY16" fmla="*/ 134815 h 3259376"/>
                <a:gd name="connsiteX17" fmla="*/ 1109414 w 1599117"/>
                <a:gd name="connsiteY17" fmla="*/ 134815 h 3259376"/>
                <a:gd name="connsiteX18" fmla="*/ 1122415 w 1599117"/>
                <a:gd name="connsiteY18" fmla="*/ 173818 h 3259376"/>
                <a:gd name="connsiteX19" fmla="*/ 1135416 w 1599117"/>
                <a:gd name="connsiteY19" fmla="*/ 221488 h 3259376"/>
                <a:gd name="connsiteX20" fmla="*/ 1157084 w 1599117"/>
                <a:gd name="connsiteY20" fmla="*/ 321162 h 3259376"/>
                <a:gd name="connsiteX21" fmla="*/ 1183086 w 1599117"/>
                <a:gd name="connsiteY21" fmla="*/ 386167 h 3259376"/>
                <a:gd name="connsiteX22" fmla="*/ 1170085 w 1599117"/>
                <a:gd name="connsiteY22" fmla="*/ 429503 h 3259376"/>
                <a:gd name="connsiteX23" fmla="*/ 1187420 w 1599117"/>
                <a:gd name="connsiteY23" fmla="*/ 464172 h 3259376"/>
                <a:gd name="connsiteX24" fmla="*/ 1204755 w 1599117"/>
                <a:gd name="connsiteY24" fmla="*/ 511843 h 3259376"/>
                <a:gd name="connsiteX25" fmla="*/ 1196087 w 1599117"/>
                <a:gd name="connsiteY25" fmla="*/ 581181 h 3259376"/>
                <a:gd name="connsiteX26" fmla="*/ 1204755 w 1599117"/>
                <a:gd name="connsiteY26" fmla="*/ 620184 h 3259376"/>
                <a:gd name="connsiteX27" fmla="*/ 1170085 w 1599117"/>
                <a:gd name="connsiteY27" fmla="*/ 754527 h 3259376"/>
                <a:gd name="connsiteX28" fmla="*/ 1161418 w 1599117"/>
                <a:gd name="connsiteY28" fmla="*/ 815198 h 3259376"/>
                <a:gd name="connsiteX29" fmla="*/ 1170085 w 1599117"/>
                <a:gd name="connsiteY29" fmla="*/ 888870 h 3259376"/>
                <a:gd name="connsiteX30" fmla="*/ 1170085 w 1599117"/>
                <a:gd name="connsiteY30" fmla="*/ 962542 h 3259376"/>
                <a:gd name="connsiteX31" fmla="*/ 1213422 w 1599117"/>
                <a:gd name="connsiteY31" fmla="*/ 992878 h 3259376"/>
                <a:gd name="connsiteX32" fmla="*/ 1178753 w 1599117"/>
                <a:gd name="connsiteY32" fmla="*/ 1031881 h 3259376"/>
                <a:gd name="connsiteX33" fmla="*/ 1213422 w 1599117"/>
                <a:gd name="connsiteY33" fmla="*/ 1135888 h 3259376"/>
                <a:gd name="connsiteX34" fmla="*/ 1265426 w 1599117"/>
                <a:gd name="connsiteY34" fmla="*/ 1218227 h 3259376"/>
                <a:gd name="connsiteX35" fmla="*/ 1287094 w 1599117"/>
                <a:gd name="connsiteY35" fmla="*/ 1261564 h 3259376"/>
                <a:gd name="connsiteX36" fmla="*/ 1356432 w 1599117"/>
                <a:gd name="connsiteY36" fmla="*/ 1322235 h 3259376"/>
                <a:gd name="connsiteX37" fmla="*/ 1343431 w 1599117"/>
                <a:gd name="connsiteY37" fmla="*/ 1408908 h 3259376"/>
                <a:gd name="connsiteX38" fmla="*/ 1365100 w 1599117"/>
                <a:gd name="connsiteY38" fmla="*/ 1439244 h 3259376"/>
                <a:gd name="connsiteX39" fmla="*/ 1356432 w 1599117"/>
                <a:gd name="connsiteY39" fmla="*/ 1508582 h 3259376"/>
                <a:gd name="connsiteX40" fmla="*/ 1404102 w 1599117"/>
                <a:gd name="connsiteY40" fmla="*/ 1573587 h 3259376"/>
                <a:gd name="connsiteX41" fmla="*/ 1408436 w 1599117"/>
                <a:gd name="connsiteY41" fmla="*/ 1668927 h 3259376"/>
                <a:gd name="connsiteX42" fmla="*/ 1460440 w 1599117"/>
                <a:gd name="connsiteY42" fmla="*/ 1746933 h 3259376"/>
                <a:gd name="connsiteX43" fmla="*/ 1434438 w 1599117"/>
                <a:gd name="connsiteY43" fmla="*/ 1781602 h 3259376"/>
                <a:gd name="connsiteX44" fmla="*/ 1438772 w 1599117"/>
                <a:gd name="connsiteY44" fmla="*/ 1876942 h 3259376"/>
                <a:gd name="connsiteX45" fmla="*/ 1434438 w 1599117"/>
                <a:gd name="connsiteY45" fmla="*/ 1959281 h 3259376"/>
                <a:gd name="connsiteX46" fmla="*/ 1451773 w 1599117"/>
                <a:gd name="connsiteY46" fmla="*/ 2154296 h 3259376"/>
                <a:gd name="connsiteX47" fmla="*/ 1477774 w 1599117"/>
                <a:gd name="connsiteY47" fmla="*/ 2197632 h 3259376"/>
                <a:gd name="connsiteX48" fmla="*/ 1490775 w 1599117"/>
                <a:gd name="connsiteY48" fmla="*/ 2258303 h 3259376"/>
                <a:gd name="connsiteX49" fmla="*/ 1542779 w 1599117"/>
                <a:gd name="connsiteY49" fmla="*/ 2297306 h 3259376"/>
                <a:gd name="connsiteX50" fmla="*/ 1538446 w 1599117"/>
                <a:gd name="connsiteY50" fmla="*/ 2483653 h 3259376"/>
                <a:gd name="connsiteX51" fmla="*/ 1599117 w 1599117"/>
                <a:gd name="connsiteY51" fmla="*/ 2622330 h 3259376"/>
                <a:gd name="connsiteX52" fmla="*/ 1599117 w 1599117"/>
                <a:gd name="connsiteY52" fmla="*/ 2726337 h 3259376"/>
                <a:gd name="connsiteX53" fmla="*/ 1581782 w 1599117"/>
                <a:gd name="connsiteY53" fmla="*/ 2791342 h 3259376"/>
                <a:gd name="connsiteX54" fmla="*/ 1534112 w 1599117"/>
                <a:gd name="connsiteY54" fmla="*/ 2752339 h 3259376"/>
                <a:gd name="connsiteX55" fmla="*/ 1343431 w 1599117"/>
                <a:gd name="connsiteY55" fmla="*/ 2752339 h 3259376"/>
                <a:gd name="connsiteX56" fmla="*/ 1352099 w 1599117"/>
                <a:gd name="connsiteY56" fmla="*/ 2899683 h 3259376"/>
                <a:gd name="connsiteX57" fmla="*/ 1339098 w 1599117"/>
                <a:gd name="connsiteY57" fmla="*/ 3016692 h 3259376"/>
                <a:gd name="connsiteX58" fmla="*/ 1313096 w 1599117"/>
                <a:gd name="connsiteY58" fmla="*/ 3003691 h 3259376"/>
                <a:gd name="connsiteX59" fmla="*/ 1321763 w 1599117"/>
                <a:gd name="connsiteY59" fmla="*/ 3099031 h 3259376"/>
                <a:gd name="connsiteX60" fmla="*/ 1269759 w 1599117"/>
                <a:gd name="connsiteY60" fmla="*/ 3103365 h 3259376"/>
                <a:gd name="connsiteX61" fmla="*/ 1217756 w 1599117"/>
                <a:gd name="connsiteY61" fmla="*/ 3146701 h 3259376"/>
                <a:gd name="connsiteX62" fmla="*/ 1191754 w 1599117"/>
                <a:gd name="connsiteY62" fmla="*/ 3207372 h 3259376"/>
                <a:gd name="connsiteX63" fmla="*/ 1196087 w 1599117"/>
                <a:gd name="connsiteY63" fmla="*/ 3259376 h 3259376"/>
                <a:gd name="connsiteX64" fmla="*/ 1139750 w 1599117"/>
                <a:gd name="connsiteY64" fmla="*/ 3255043 h 3259376"/>
                <a:gd name="connsiteX65" fmla="*/ 1152751 w 1599117"/>
                <a:gd name="connsiteY65" fmla="*/ 3190038 h 3259376"/>
                <a:gd name="connsiteX66" fmla="*/ 1009740 w 1599117"/>
                <a:gd name="connsiteY66" fmla="*/ 3129367 h 3259376"/>
                <a:gd name="connsiteX67" fmla="*/ 979405 w 1599117"/>
                <a:gd name="connsiteY67" fmla="*/ 3120699 h 3259376"/>
                <a:gd name="connsiteX68" fmla="*/ 988072 w 1599117"/>
                <a:gd name="connsiteY68" fmla="*/ 3068696 h 3259376"/>
                <a:gd name="connsiteX69" fmla="*/ 1009740 w 1599117"/>
                <a:gd name="connsiteY69" fmla="*/ 2973355 h 3259376"/>
                <a:gd name="connsiteX70" fmla="*/ 892732 w 1599117"/>
                <a:gd name="connsiteY70" fmla="*/ 2943020 h 3259376"/>
                <a:gd name="connsiteX71" fmla="*/ 892732 w 1599117"/>
                <a:gd name="connsiteY71" fmla="*/ 2943020 h 3259376"/>
                <a:gd name="connsiteX72" fmla="*/ 866730 w 1599117"/>
                <a:gd name="connsiteY72" fmla="*/ 2934353 h 3259376"/>
                <a:gd name="connsiteX73" fmla="*/ 866730 w 1599117"/>
                <a:gd name="connsiteY73" fmla="*/ 2882349 h 3259376"/>
                <a:gd name="connsiteX74" fmla="*/ 806059 w 1599117"/>
                <a:gd name="connsiteY74" fmla="*/ 2795676 h 3259376"/>
                <a:gd name="connsiteX75" fmla="*/ 806059 w 1599117"/>
                <a:gd name="connsiteY75" fmla="*/ 2739338 h 3259376"/>
                <a:gd name="connsiteX76" fmla="*/ 749721 w 1599117"/>
                <a:gd name="connsiteY76" fmla="*/ 2726337 h 3259376"/>
                <a:gd name="connsiteX77" fmla="*/ 736720 w 1599117"/>
                <a:gd name="connsiteY77" fmla="*/ 2670000 h 3259376"/>
                <a:gd name="connsiteX78" fmla="*/ 693384 w 1599117"/>
                <a:gd name="connsiteY78" fmla="*/ 2617996 h 3259376"/>
                <a:gd name="connsiteX79" fmla="*/ 641380 w 1599117"/>
                <a:gd name="connsiteY79" fmla="*/ 2492320 h 3259376"/>
                <a:gd name="connsiteX80" fmla="*/ 593710 w 1599117"/>
                <a:gd name="connsiteY80" fmla="*/ 2557325 h 3259376"/>
                <a:gd name="connsiteX81" fmla="*/ 546040 w 1599117"/>
                <a:gd name="connsiteY81" fmla="*/ 2444650 h 3259376"/>
                <a:gd name="connsiteX82" fmla="*/ 515704 w 1599117"/>
                <a:gd name="connsiteY82" fmla="*/ 2357977 h 3259376"/>
                <a:gd name="connsiteX83" fmla="*/ 446366 w 1599117"/>
                <a:gd name="connsiteY83" fmla="*/ 2340643 h 3259376"/>
                <a:gd name="connsiteX84" fmla="*/ 377028 w 1599117"/>
                <a:gd name="connsiteY84" fmla="*/ 2409981 h 3259376"/>
                <a:gd name="connsiteX85" fmla="*/ 320690 w 1599117"/>
                <a:gd name="connsiteY85" fmla="*/ 2323308 h 3259376"/>
                <a:gd name="connsiteX86" fmla="*/ 238351 w 1599117"/>
                <a:gd name="connsiteY86" fmla="*/ 2422982 h 3259376"/>
                <a:gd name="connsiteX87" fmla="*/ 221016 w 1599117"/>
                <a:gd name="connsiteY87" fmla="*/ 2392646 h 3259376"/>
                <a:gd name="connsiteX88" fmla="*/ 242684 w 1599117"/>
                <a:gd name="connsiteY88" fmla="*/ 2149962 h 3259376"/>
                <a:gd name="connsiteX89" fmla="*/ 251352 w 1599117"/>
                <a:gd name="connsiteY89" fmla="*/ 2011285 h 3259376"/>
                <a:gd name="connsiteX90" fmla="*/ 221016 w 1599117"/>
                <a:gd name="connsiteY90" fmla="*/ 1894277 h 3259376"/>
                <a:gd name="connsiteX91" fmla="*/ 99674 w 1599117"/>
                <a:gd name="connsiteY91" fmla="*/ 1595255 h 3259376"/>
                <a:gd name="connsiteX92" fmla="*/ 138677 w 1599117"/>
                <a:gd name="connsiteY92" fmla="*/ 1577920 h 3259376"/>
                <a:gd name="connsiteX93" fmla="*/ 86673 w 1599117"/>
                <a:gd name="connsiteY93" fmla="*/ 1439244 h 3259376"/>
                <a:gd name="connsiteX94" fmla="*/ 65005 w 1599117"/>
                <a:gd name="connsiteY94" fmla="*/ 1270231 h 3259376"/>
                <a:gd name="connsiteX95" fmla="*/ 60671 w 1599117"/>
                <a:gd name="connsiteY95" fmla="*/ 1179225 h 3259376"/>
                <a:gd name="connsiteX96" fmla="*/ 0 w 1599117"/>
                <a:gd name="connsiteY96" fmla="*/ 1127317 h 3259376"/>
                <a:gd name="connsiteX0" fmla="*/ 0 w 1599117"/>
                <a:gd name="connsiteY0" fmla="*/ 1127317 h 3259376"/>
                <a:gd name="connsiteX1" fmla="*/ 0 w 1599117"/>
                <a:gd name="connsiteY1" fmla="*/ 1012147 h 3259376"/>
                <a:gd name="connsiteX2" fmla="*/ 141059 w 1599117"/>
                <a:gd name="connsiteY2" fmla="*/ 776188 h 3259376"/>
                <a:gd name="connsiteX3" fmla="*/ 203682 w 1599117"/>
                <a:gd name="connsiteY3" fmla="*/ 680855 h 3259376"/>
                <a:gd name="connsiteX4" fmla="*/ 199348 w 1599117"/>
                <a:gd name="connsiteY4" fmla="*/ 624517 h 3259376"/>
                <a:gd name="connsiteX5" fmla="*/ 242553 w 1599117"/>
                <a:gd name="connsiteY5" fmla="*/ 557773 h 3259376"/>
                <a:gd name="connsiteX6" fmla="*/ 225281 w 1599117"/>
                <a:gd name="connsiteY6" fmla="*/ 496723 h 3259376"/>
                <a:gd name="connsiteX7" fmla="*/ 249355 w 1599117"/>
                <a:gd name="connsiteY7" fmla="*/ 425076 h 3259376"/>
                <a:gd name="connsiteX8" fmla="*/ 355117 w 1599117"/>
                <a:gd name="connsiteY8" fmla="*/ 386168 h 3259376"/>
                <a:gd name="connsiteX9" fmla="*/ 429031 w 1599117"/>
                <a:gd name="connsiteY9" fmla="*/ 290826 h 3259376"/>
                <a:gd name="connsiteX10" fmla="*/ 554707 w 1599117"/>
                <a:gd name="connsiteY10" fmla="*/ 269158 h 3259376"/>
                <a:gd name="connsiteX11" fmla="*/ 589351 w 1599117"/>
                <a:gd name="connsiteY11" fmla="*/ 186913 h 3259376"/>
                <a:gd name="connsiteX12" fmla="*/ 648098 w 1599117"/>
                <a:gd name="connsiteY12" fmla="*/ 92990 h 3259376"/>
                <a:gd name="connsiteX13" fmla="*/ 701756 w 1599117"/>
                <a:gd name="connsiteY13" fmla="*/ 92990 h 3259376"/>
                <a:gd name="connsiteX14" fmla="*/ 784483 w 1599117"/>
                <a:gd name="connsiteY14" fmla="*/ 0 h 3259376"/>
                <a:gd name="connsiteX15" fmla="*/ 871071 w 1599117"/>
                <a:gd name="connsiteY15" fmla="*/ 93006 h 3259376"/>
                <a:gd name="connsiteX16" fmla="*/ 988072 w 1599117"/>
                <a:gd name="connsiteY16" fmla="*/ 134815 h 3259376"/>
                <a:gd name="connsiteX17" fmla="*/ 1109414 w 1599117"/>
                <a:gd name="connsiteY17" fmla="*/ 134815 h 3259376"/>
                <a:gd name="connsiteX18" fmla="*/ 1122415 w 1599117"/>
                <a:gd name="connsiteY18" fmla="*/ 173818 h 3259376"/>
                <a:gd name="connsiteX19" fmla="*/ 1135416 w 1599117"/>
                <a:gd name="connsiteY19" fmla="*/ 221488 h 3259376"/>
                <a:gd name="connsiteX20" fmla="*/ 1157084 w 1599117"/>
                <a:gd name="connsiteY20" fmla="*/ 321162 h 3259376"/>
                <a:gd name="connsiteX21" fmla="*/ 1183086 w 1599117"/>
                <a:gd name="connsiteY21" fmla="*/ 386167 h 3259376"/>
                <a:gd name="connsiteX22" fmla="*/ 1170085 w 1599117"/>
                <a:gd name="connsiteY22" fmla="*/ 429503 h 3259376"/>
                <a:gd name="connsiteX23" fmla="*/ 1187420 w 1599117"/>
                <a:gd name="connsiteY23" fmla="*/ 464172 h 3259376"/>
                <a:gd name="connsiteX24" fmla="*/ 1204755 w 1599117"/>
                <a:gd name="connsiteY24" fmla="*/ 511843 h 3259376"/>
                <a:gd name="connsiteX25" fmla="*/ 1196087 w 1599117"/>
                <a:gd name="connsiteY25" fmla="*/ 581181 h 3259376"/>
                <a:gd name="connsiteX26" fmla="*/ 1204755 w 1599117"/>
                <a:gd name="connsiteY26" fmla="*/ 620184 h 3259376"/>
                <a:gd name="connsiteX27" fmla="*/ 1170085 w 1599117"/>
                <a:gd name="connsiteY27" fmla="*/ 754527 h 3259376"/>
                <a:gd name="connsiteX28" fmla="*/ 1161418 w 1599117"/>
                <a:gd name="connsiteY28" fmla="*/ 815198 h 3259376"/>
                <a:gd name="connsiteX29" fmla="*/ 1170085 w 1599117"/>
                <a:gd name="connsiteY29" fmla="*/ 888870 h 3259376"/>
                <a:gd name="connsiteX30" fmla="*/ 1170085 w 1599117"/>
                <a:gd name="connsiteY30" fmla="*/ 962542 h 3259376"/>
                <a:gd name="connsiteX31" fmla="*/ 1213422 w 1599117"/>
                <a:gd name="connsiteY31" fmla="*/ 992878 h 3259376"/>
                <a:gd name="connsiteX32" fmla="*/ 1178753 w 1599117"/>
                <a:gd name="connsiteY32" fmla="*/ 1031881 h 3259376"/>
                <a:gd name="connsiteX33" fmla="*/ 1213422 w 1599117"/>
                <a:gd name="connsiteY33" fmla="*/ 1135888 h 3259376"/>
                <a:gd name="connsiteX34" fmla="*/ 1265426 w 1599117"/>
                <a:gd name="connsiteY34" fmla="*/ 1218227 h 3259376"/>
                <a:gd name="connsiteX35" fmla="*/ 1287094 w 1599117"/>
                <a:gd name="connsiteY35" fmla="*/ 1261564 h 3259376"/>
                <a:gd name="connsiteX36" fmla="*/ 1356432 w 1599117"/>
                <a:gd name="connsiteY36" fmla="*/ 1322235 h 3259376"/>
                <a:gd name="connsiteX37" fmla="*/ 1343431 w 1599117"/>
                <a:gd name="connsiteY37" fmla="*/ 1408908 h 3259376"/>
                <a:gd name="connsiteX38" fmla="*/ 1365100 w 1599117"/>
                <a:gd name="connsiteY38" fmla="*/ 1439244 h 3259376"/>
                <a:gd name="connsiteX39" fmla="*/ 1356432 w 1599117"/>
                <a:gd name="connsiteY39" fmla="*/ 1508582 h 3259376"/>
                <a:gd name="connsiteX40" fmla="*/ 1404102 w 1599117"/>
                <a:gd name="connsiteY40" fmla="*/ 1573587 h 3259376"/>
                <a:gd name="connsiteX41" fmla="*/ 1408436 w 1599117"/>
                <a:gd name="connsiteY41" fmla="*/ 1668927 h 3259376"/>
                <a:gd name="connsiteX42" fmla="*/ 1460440 w 1599117"/>
                <a:gd name="connsiteY42" fmla="*/ 1746933 h 3259376"/>
                <a:gd name="connsiteX43" fmla="*/ 1434438 w 1599117"/>
                <a:gd name="connsiteY43" fmla="*/ 1781602 h 3259376"/>
                <a:gd name="connsiteX44" fmla="*/ 1438772 w 1599117"/>
                <a:gd name="connsiteY44" fmla="*/ 1876942 h 3259376"/>
                <a:gd name="connsiteX45" fmla="*/ 1434438 w 1599117"/>
                <a:gd name="connsiteY45" fmla="*/ 1959281 h 3259376"/>
                <a:gd name="connsiteX46" fmla="*/ 1451773 w 1599117"/>
                <a:gd name="connsiteY46" fmla="*/ 2154296 h 3259376"/>
                <a:gd name="connsiteX47" fmla="*/ 1477774 w 1599117"/>
                <a:gd name="connsiteY47" fmla="*/ 2197632 h 3259376"/>
                <a:gd name="connsiteX48" fmla="*/ 1490775 w 1599117"/>
                <a:gd name="connsiteY48" fmla="*/ 2258303 h 3259376"/>
                <a:gd name="connsiteX49" fmla="*/ 1542779 w 1599117"/>
                <a:gd name="connsiteY49" fmla="*/ 2297306 h 3259376"/>
                <a:gd name="connsiteX50" fmla="*/ 1538446 w 1599117"/>
                <a:gd name="connsiteY50" fmla="*/ 2483653 h 3259376"/>
                <a:gd name="connsiteX51" fmla="*/ 1599117 w 1599117"/>
                <a:gd name="connsiteY51" fmla="*/ 2622330 h 3259376"/>
                <a:gd name="connsiteX52" fmla="*/ 1599117 w 1599117"/>
                <a:gd name="connsiteY52" fmla="*/ 2726337 h 3259376"/>
                <a:gd name="connsiteX53" fmla="*/ 1581782 w 1599117"/>
                <a:gd name="connsiteY53" fmla="*/ 2791342 h 3259376"/>
                <a:gd name="connsiteX54" fmla="*/ 1534112 w 1599117"/>
                <a:gd name="connsiteY54" fmla="*/ 2752339 h 3259376"/>
                <a:gd name="connsiteX55" fmla="*/ 1343431 w 1599117"/>
                <a:gd name="connsiteY55" fmla="*/ 2752339 h 3259376"/>
                <a:gd name="connsiteX56" fmla="*/ 1352099 w 1599117"/>
                <a:gd name="connsiteY56" fmla="*/ 2899683 h 3259376"/>
                <a:gd name="connsiteX57" fmla="*/ 1339098 w 1599117"/>
                <a:gd name="connsiteY57" fmla="*/ 3016692 h 3259376"/>
                <a:gd name="connsiteX58" fmla="*/ 1313096 w 1599117"/>
                <a:gd name="connsiteY58" fmla="*/ 3003691 h 3259376"/>
                <a:gd name="connsiteX59" fmla="*/ 1321763 w 1599117"/>
                <a:gd name="connsiteY59" fmla="*/ 3099031 h 3259376"/>
                <a:gd name="connsiteX60" fmla="*/ 1269759 w 1599117"/>
                <a:gd name="connsiteY60" fmla="*/ 3103365 h 3259376"/>
                <a:gd name="connsiteX61" fmla="*/ 1217756 w 1599117"/>
                <a:gd name="connsiteY61" fmla="*/ 3146701 h 3259376"/>
                <a:gd name="connsiteX62" fmla="*/ 1191754 w 1599117"/>
                <a:gd name="connsiteY62" fmla="*/ 3207372 h 3259376"/>
                <a:gd name="connsiteX63" fmla="*/ 1196087 w 1599117"/>
                <a:gd name="connsiteY63" fmla="*/ 3259376 h 3259376"/>
                <a:gd name="connsiteX64" fmla="*/ 1139750 w 1599117"/>
                <a:gd name="connsiteY64" fmla="*/ 3255043 h 3259376"/>
                <a:gd name="connsiteX65" fmla="*/ 1152751 w 1599117"/>
                <a:gd name="connsiteY65" fmla="*/ 3190038 h 3259376"/>
                <a:gd name="connsiteX66" fmla="*/ 1009740 w 1599117"/>
                <a:gd name="connsiteY66" fmla="*/ 3129367 h 3259376"/>
                <a:gd name="connsiteX67" fmla="*/ 979405 w 1599117"/>
                <a:gd name="connsiteY67" fmla="*/ 3120699 h 3259376"/>
                <a:gd name="connsiteX68" fmla="*/ 988072 w 1599117"/>
                <a:gd name="connsiteY68" fmla="*/ 3068696 h 3259376"/>
                <a:gd name="connsiteX69" fmla="*/ 1009740 w 1599117"/>
                <a:gd name="connsiteY69" fmla="*/ 2973355 h 3259376"/>
                <a:gd name="connsiteX70" fmla="*/ 892732 w 1599117"/>
                <a:gd name="connsiteY70" fmla="*/ 2943020 h 3259376"/>
                <a:gd name="connsiteX71" fmla="*/ 892732 w 1599117"/>
                <a:gd name="connsiteY71" fmla="*/ 2943020 h 3259376"/>
                <a:gd name="connsiteX72" fmla="*/ 866730 w 1599117"/>
                <a:gd name="connsiteY72" fmla="*/ 2934353 h 3259376"/>
                <a:gd name="connsiteX73" fmla="*/ 866730 w 1599117"/>
                <a:gd name="connsiteY73" fmla="*/ 2882349 h 3259376"/>
                <a:gd name="connsiteX74" fmla="*/ 806059 w 1599117"/>
                <a:gd name="connsiteY74" fmla="*/ 2795676 h 3259376"/>
                <a:gd name="connsiteX75" fmla="*/ 806059 w 1599117"/>
                <a:gd name="connsiteY75" fmla="*/ 2739338 h 3259376"/>
                <a:gd name="connsiteX76" fmla="*/ 749721 w 1599117"/>
                <a:gd name="connsiteY76" fmla="*/ 2726337 h 3259376"/>
                <a:gd name="connsiteX77" fmla="*/ 736720 w 1599117"/>
                <a:gd name="connsiteY77" fmla="*/ 2670000 h 3259376"/>
                <a:gd name="connsiteX78" fmla="*/ 693384 w 1599117"/>
                <a:gd name="connsiteY78" fmla="*/ 2617996 h 3259376"/>
                <a:gd name="connsiteX79" fmla="*/ 641380 w 1599117"/>
                <a:gd name="connsiteY79" fmla="*/ 2492320 h 3259376"/>
                <a:gd name="connsiteX80" fmla="*/ 593710 w 1599117"/>
                <a:gd name="connsiteY80" fmla="*/ 2557325 h 3259376"/>
                <a:gd name="connsiteX81" fmla="*/ 546040 w 1599117"/>
                <a:gd name="connsiteY81" fmla="*/ 2444650 h 3259376"/>
                <a:gd name="connsiteX82" fmla="*/ 515704 w 1599117"/>
                <a:gd name="connsiteY82" fmla="*/ 2357977 h 3259376"/>
                <a:gd name="connsiteX83" fmla="*/ 446366 w 1599117"/>
                <a:gd name="connsiteY83" fmla="*/ 2340643 h 3259376"/>
                <a:gd name="connsiteX84" fmla="*/ 377028 w 1599117"/>
                <a:gd name="connsiteY84" fmla="*/ 2409981 h 3259376"/>
                <a:gd name="connsiteX85" fmla="*/ 320690 w 1599117"/>
                <a:gd name="connsiteY85" fmla="*/ 2323308 h 3259376"/>
                <a:gd name="connsiteX86" fmla="*/ 238351 w 1599117"/>
                <a:gd name="connsiteY86" fmla="*/ 2422982 h 3259376"/>
                <a:gd name="connsiteX87" fmla="*/ 221016 w 1599117"/>
                <a:gd name="connsiteY87" fmla="*/ 2392646 h 3259376"/>
                <a:gd name="connsiteX88" fmla="*/ 242684 w 1599117"/>
                <a:gd name="connsiteY88" fmla="*/ 2149962 h 3259376"/>
                <a:gd name="connsiteX89" fmla="*/ 251352 w 1599117"/>
                <a:gd name="connsiteY89" fmla="*/ 2011285 h 3259376"/>
                <a:gd name="connsiteX90" fmla="*/ 221016 w 1599117"/>
                <a:gd name="connsiteY90" fmla="*/ 1894277 h 3259376"/>
                <a:gd name="connsiteX91" fmla="*/ 99674 w 1599117"/>
                <a:gd name="connsiteY91" fmla="*/ 1595255 h 3259376"/>
                <a:gd name="connsiteX92" fmla="*/ 138677 w 1599117"/>
                <a:gd name="connsiteY92" fmla="*/ 1577920 h 3259376"/>
                <a:gd name="connsiteX93" fmla="*/ 86673 w 1599117"/>
                <a:gd name="connsiteY93" fmla="*/ 1439244 h 3259376"/>
                <a:gd name="connsiteX94" fmla="*/ 65005 w 1599117"/>
                <a:gd name="connsiteY94" fmla="*/ 1270231 h 3259376"/>
                <a:gd name="connsiteX95" fmla="*/ 60671 w 1599117"/>
                <a:gd name="connsiteY95" fmla="*/ 1179225 h 3259376"/>
                <a:gd name="connsiteX96" fmla="*/ 0 w 1599117"/>
                <a:gd name="connsiteY96" fmla="*/ 1127317 h 3259376"/>
                <a:gd name="connsiteX0" fmla="*/ 0 w 1599117"/>
                <a:gd name="connsiteY0" fmla="*/ 1127317 h 3259376"/>
                <a:gd name="connsiteX1" fmla="*/ 0 w 1599117"/>
                <a:gd name="connsiteY1" fmla="*/ 1012147 h 3259376"/>
                <a:gd name="connsiteX2" fmla="*/ 141059 w 1599117"/>
                <a:gd name="connsiteY2" fmla="*/ 776188 h 3259376"/>
                <a:gd name="connsiteX3" fmla="*/ 203682 w 1599117"/>
                <a:gd name="connsiteY3" fmla="*/ 680855 h 3259376"/>
                <a:gd name="connsiteX4" fmla="*/ 199348 w 1599117"/>
                <a:gd name="connsiteY4" fmla="*/ 624517 h 3259376"/>
                <a:gd name="connsiteX5" fmla="*/ 242553 w 1599117"/>
                <a:gd name="connsiteY5" fmla="*/ 557773 h 3259376"/>
                <a:gd name="connsiteX6" fmla="*/ 225281 w 1599117"/>
                <a:gd name="connsiteY6" fmla="*/ 496723 h 3259376"/>
                <a:gd name="connsiteX7" fmla="*/ 249355 w 1599117"/>
                <a:gd name="connsiteY7" fmla="*/ 425076 h 3259376"/>
                <a:gd name="connsiteX8" fmla="*/ 355117 w 1599117"/>
                <a:gd name="connsiteY8" fmla="*/ 386168 h 3259376"/>
                <a:gd name="connsiteX9" fmla="*/ 429031 w 1599117"/>
                <a:gd name="connsiteY9" fmla="*/ 290826 h 3259376"/>
                <a:gd name="connsiteX10" fmla="*/ 554707 w 1599117"/>
                <a:gd name="connsiteY10" fmla="*/ 269158 h 3259376"/>
                <a:gd name="connsiteX11" fmla="*/ 589351 w 1599117"/>
                <a:gd name="connsiteY11" fmla="*/ 186913 h 3259376"/>
                <a:gd name="connsiteX12" fmla="*/ 648098 w 1599117"/>
                <a:gd name="connsiteY12" fmla="*/ 92990 h 3259376"/>
                <a:gd name="connsiteX13" fmla="*/ 701756 w 1599117"/>
                <a:gd name="connsiteY13" fmla="*/ 92990 h 3259376"/>
                <a:gd name="connsiteX14" fmla="*/ 784483 w 1599117"/>
                <a:gd name="connsiteY14" fmla="*/ 0 h 3259376"/>
                <a:gd name="connsiteX15" fmla="*/ 871071 w 1599117"/>
                <a:gd name="connsiteY15" fmla="*/ 93006 h 3259376"/>
                <a:gd name="connsiteX16" fmla="*/ 977115 w 1599117"/>
                <a:gd name="connsiteY16" fmla="*/ 125980 h 3259376"/>
                <a:gd name="connsiteX17" fmla="*/ 1109414 w 1599117"/>
                <a:gd name="connsiteY17" fmla="*/ 134815 h 3259376"/>
                <a:gd name="connsiteX18" fmla="*/ 1122415 w 1599117"/>
                <a:gd name="connsiteY18" fmla="*/ 173818 h 3259376"/>
                <a:gd name="connsiteX19" fmla="*/ 1135416 w 1599117"/>
                <a:gd name="connsiteY19" fmla="*/ 221488 h 3259376"/>
                <a:gd name="connsiteX20" fmla="*/ 1157084 w 1599117"/>
                <a:gd name="connsiteY20" fmla="*/ 321162 h 3259376"/>
                <a:gd name="connsiteX21" fmla="*/ 1183086 w 1599117"/>
                <a:gd name="connsiteY21" fmla="*/ 386167 h 3259376"/>
                <a:gd name="connsiteX22" fmla="*/ 1170085 w 1599117"/>
                <a:gd name="connsiteY22" fmla="*/ 429503 h 3259376"/>
                <a:gd name="connsiteX23" fmla="*/ 1187420 w 1599117"/>
                <a:gd name="connsiteY23" fmla="*/ 464172 h 3259376"/>
                <a:gd name="connsiteX24" fmla="*/ 1204755 w 1599117"/>
                <a:gd name="connsiteY24" fmla="*/ 511843 h 3259376"/>
                <a:gd name="connsiteX25" fmla="*/ 1196087 w 1599117"/>
                <a:gd name="connsiteY25" fmla="*/ 581181 h 3259376"/>
                <a:gd name="connsiteX26" fmla="*/ 1204755 w 1599117"/>
                <a:gd name="connsiteY26" fmla="*/ 620184 h 3259376"/>
                <a:gd name="connsiteX27" fmla="*/ 1170085 w 1599117"/>
                <a:gd name="connsiteY27" fmla="*/ 754527 h 3259376"/>
                <a:gd name="connsiteX28" fmla="*/ 1161418 w 1599117"/>
                <a:gd name="connsiteY28" fmla="*/ 815198 h 3259376"/>
                <a:gd name="connsiteX29" fmla="*/ 1170085 w 1599117"/>
                <a:gd name="connsiteY29" fmla="*/ 888870 h 3259376"/>
                <a:gd name="connsiteX30" fmla="*/ 1170085 w 1599117"/>
                <a:gd name="connsiteY30" fmla="*/ 962542 h 3259376"/>
                <a:gd name="connsiteX31" fmla="*/ 1213422 w 1599117"/>
                <a:gd name="connsiteY31" fmla="*/ 992878 h 3259376"/>
                <a:gd name="connsiteX32" fmla="*/ 1178753 w 1599117"/>
                <a:gd name="connsiteY32" fmla="*/ 1031881 h 3259376"/>
                <a:gd name="connsiteX33" fmla="*/ 1213422 w 1599117"/>
                <a:gd name="connsiteY33" fmla="*/ 1135888 h 3259376"/>
                <a:gd name="connsiteX34" fmla="*/ 1265426 w 1599117"/>
                <a:gd name="connsiteY34" fmla="*/ 1218227 h 3259376"/>
                <a:gd name="connsiteX35" fmla="*/ 1287094 w 1599117"/>
                <a:gd name="connsiteY35" fmla="*/ 1261564 h 3259376"/>
                <a:gd name="connsiteX36" fmla="*/ 1356432 w 1599117"/>
                <a:gd name="connsiteY36" fmla="*/ 1322235 h 3259376"/>
                <a:gd name="connsiteX37" fmla="*/ 1343431 w 1599117"/>
                <a:gd name="connsiteY37" fmla="*/ 1408908 h 3259376"/>
                <a:gd name="connsiteX38" fmla="*/ 1365100 w 1599117"/>
                <a:gd name="connsiteY38" fmla="*/ 1439244 h 3259376"/>
                <a:gd name="connsiteX39" fmla="*/ 1356432 w 1599117"/>
                <a:gd name="connsiteY39" fmla="*/ 1508582 h 3259376"/>
                <a:gd name="connsiteX40" fmla="*/ 1404102 w 1599117"/>
                <a:gd name="connsiteY40" fmla="*/ 1573587 h 3259376"/>
                <a:gd name="connsiteX41" fmla="*/ 1408436 w 1599117"/>
                <a:gd name="connsiteY41" fmla="*/ 1668927 h 3259376"/>
                <a:gd name="connsiteX42" fmla="*/ 1460440 w 1599117"/>
                <a:gd name="connsiteY42" fmla="*/ 1746933 h 3259376"/>
                <a:gd name="connsiteX43" fmla="*/ 1434438 w 1599117"/>
                <a:gd name="connsiteY43" fmla="*/ 1781602 h 3259376"/>
                <a:gd name="connsiteX44" fmla="*/ 1438772 w 1599117"/>
                <a:gd name="connsiteY44" fmla="*/ 1876942 h 3259376"/>
                <a:gd name="connsiteX45" fmla="*/ 1434438 w 1599117"/>
                <a:gd name="connsiteY45" fmla="*/ 1959281 h 3259376"/>
                <a:gd name="connsiteX46" fmla="*/ 1451773 w 1599117"/>
                <a:gd name="connsiteY46" fmla="*/ 2154296 h 3259376"/>
                <a:gd name="connsiteX47" fmla="*/ 1477774 w 1599117"/>
                <a:gd name="connsiteY47" fmla="*/ 2197632 h 3259376"/>
                <a:gd name="connsiteX48" fmla="*/ 1490775 w 1599117"/>
                <a:gd name="connsiteY48" fmla="*/ 2258303 h 3259376"/>
                <a:gd name="connsiteX49" fmla="*/ 1542779 w 1599117"/>
                <a:gd name="connsiteY49" fmla="*/ 2297306 h 3259376"/>
                <a:gd name="connsiteX50" fmla="*/ 1538446 w 1599117"/>
                <a:gd name="connsiteY50" fmla="*/ 2483653 h 3259376"/>
                <a:gd name="connsiteX51" fmla="*/ 1599117 w 1599117"/>
                <a:gd name="connsiteY51" fmla="*/ 2622330 h 3259376"/>
                <a:gd name="connsiteX52" fmla="*/ 1599117 w 1599117"/>
                <a:gd name="connsiteY52" fmla="*/ 2726337 h 3259376"/>
                <a:gd name="connsiteX53" fmla="*/ 1581782 w 1599117"/>
                <a:gd name="connsiteY53" fmla="*/ 2791342 h 3259376"/>
                <a:gd name="connsiteX54" fmla="*/ 1534112 w 1599117"/>
                <a:gd name="connsiteY54" fmla="*/ 2752339 h 3259376"/>
                <a:gd name="connsiteX55" fmla="*/ 1343431 w 1599117"/>
                <a:gd name="connsiteY55" fmla="*/ 2752339 h 3259376"/>
                <a:gd name="connsiteX56" fmla="*/ 1352099 w 1599117"/>
                <a:gd name="connsiteY56" fmla="*/ 2899683 h 3259376"/>
                <a:gd name="connsiteX57" fmla="*/ 1339098 w 1599117"/>
                <a:gd name="connsiteY57" fmla="*/ 3016692 h 3259376"/>
                <a:gd name="connsiteX58" fmla="*/ 1313096 w 1599117"/>
                <a:gd name="connsiteY58" fmla="*/ 3003691 h 3259376"/>
                <a:gd name="connsiteX59" fmla="*/ 1321763 w 1599117"/>
                <a:gd name="connsiteY59" fmla="*/ 3099031 h 3259376"/>
                <a:gd name="connsiteX60" fmla="*/ 1269759 w 1599117"/>
                <a:gd name="connsiteY60" fmla="*/ 3103365 h 3259376"/>
                <a:gd name="connsiteX61" fmla="*/ 1217756 w 1599117"/>
                <a:gd name="connsiteY61" fmla="*/ 3146701 h 3259376"/>
                <a:gd name="connsiteX62" fmla="*/ 1191754 w 1599117"/>
                <a:gd name="connsiteY62" fmla="*/ 3207372 h 3259376"/>
                <a:gd name="connsiteX63" fmla="*/ 1196087 w 1599117"/>
                <a:gd name="connsiteY63" fmla="*/ 3259376 h 3259376"/>
                <a:gd name="connsiteX64" fmla="*/ 1139750 w 1599117"/>
                <a:gd name="connsiteY64" fmla="*/ 3255043 h 3259376"/>
                <a:gd name="connsiteX65" fmla="*/ 1152751 w 1599117"/>
                <a:gd name="connsiteY65" fmla="*/ 3190038 h 3259376"/>
                <a:gd name="connsiteX66" fmla="*/ 1009740 w 1599117"/>
                <a:gd name="connsiteY66" fmla="*/ 3129367 h 3259376"/>
                <a:gd name="connsiteX67" fmla="*/ 979405 w 1599117"/>
                <a:gd name="connsiteY67" fmla="*/ 3120699 h 3259376"/>
                <a:gd name="connsiteX68" fmla="*/ 988072 w 1599117"/>
                <a:gd name="connsiteY68" fmla="*/ 3068696 h 3259376"/>
                <a:gd name="connsiteX69" fmla="*/ 1009740 w 1599117"/>
                <a:gd name="connsiteY69" fmla="*/ 2973355 h 3259376"/>
                <a:gd name="connsiteX70" fmla="*/ 892732 w 1599117"/>
                <a:gd name="connsiteY70" fmla="*/ 2943020 h 3259376"/>
                <a:gd name="connsiteX71" fmla="*/ 892732 w 1599117"/>
                <a:gd name="connsiteY71" fmla="*/ 2943020 h 3259376"/>
                <a:gd name="connsiteX72" fmla="*/ 866730 w 1599117"/>
                <a:gd name="connsiteY72" fmla="*/ 2934353 h 3259376"/>
                <a:gd name="connsiteX73" fmla="*/ 866730 w 1599117"/>
                <a:gd name="connsiteY73" fmla="*/ 2882349 h 3259376"/>
                <a:gd name="connsiteX74" fmla="*/ 806059 w 1599117"/>
                <a:gd name="connsiteY74" fmla="*/ 2795676 h 3259376"/>
                <a:gd name="connsiteX75" fmla="*/ 806059 w 1599117"/>
                <a:gd name="connsiteY75" fmla="*/ 2739338 h 3259376"/>
                <a:gd name="connsiteX76" fmla="*/ 749721 w 1599117"/>
                <a:gd name="connsiteY76" fmla="*/ 2726337 h 3259376"/>
                <a:gd name="connsiteX77" fmla="*/ 736720 w 1599117"/>
                <a:gd name="connsiteY77" fmla="*/ 2670000 h 3259376"/>
                <a:gd name="connsiteX78" fmla="*/ 693384 w 1599117"/>
                <a:gd name="connsiteY78" fmla="*/ 2617996 h 3259376"/>
                <a:gd name="connsiteX79" fmla="*/ 641380 w 1599117"/>
                <a:gd name="connsiteY79" fmla="*/ 2492320 h 3259376"/>
                <a:gd name="connsiteX80" fmla="*/ 593710 w 1599117"/>
                <a:gd name="connsiteY80" fmla="*/ 2557325 h 3259376"/>
                <a:gd name="connsiteX81" fmla="*/ 546040 w 1599117"/>
                <a:gd name="connsiteY81" fmla="*/ 2444650 h 3259376"/>
                <a:gd name="connsiteX82" fmla="*/ 515704 w 1599117"/>
                <a:gd name="connsiteY82" fmla="*/ 2357977 h 3259376"/>
                <a:gd name="connsiteX83" fmla="*/ 446366 w 1599117"/>
                <a:gd name="connsiteY83" fmla="*/ 2340643 h 3259376"/>
                <a:gd name="connsiteX84" fmla="*/ 377028 w 1599117"/>
                <a:gd name="connsiteY84" fmla="*/ 2409981 h 3259376"/>
                <a:gd name="connsiteX85" fmla="*/ 320690 w 1599117"/>
                <a:gd name="connsiteY85" fmla="*/ 2323308 h 3259376"/>
                <a:gd name="connsiteX86" fmla="*/ 238351 w 1599117"/>
                <a:gd name="connsiteY86" fmla="*/ 2422982 h 3259376"/>
                <a:gd name="connsiteX87" fmla="*/ 221016 w 1599117"/>
                <a:gd name="connsiteY87" fmla="*/ 2392646 h 3259376"/>
                <a:gd name="connsiteX88" fmla="*/ 242684 w 1599117"/>
                <a:gd name="connsiteY88" fmla="*/ 2149962 h 3259376"/>
                <a:gd name="connsiteX89" fmla="*/ 251352 w 1599117"/>
                <a:gd name="connsiteY89" fmla="*/ 2011285 h 3259376"/>
                <a:gd name="connsiteX90" fmla="*/ 221016 w 1599117"/>
                <a:gd name="connsiteY90" fmla="*/ 1894277 h 3259376"/>
                <a:gd name="connsiteX91" fmla="*/ 99674 w 1599117"/>
                <a:gd name="connsiteY91" fmla="*/ 1595255 h 3259376"/>
                <a:gd name="connsiteX92" fmla="*/ 138677 w 1599117"/>
                <a:gd name="connsiteY92" fmla="*/ 1577920 h 3259376"/>
                <a:gd name="connsiteX93" fmla="*/ 86673 w 1599117"/>
                <a:gd name="connsiteY93" fmla="*/ 1439244 h 3259376"/>
                <a:gd name="connsiteX94" fmla="*/ 65005 w 1599117"/>
                <a:gd name="connsiteY94" fmla="*/ 1270231 h 3259376"/>
                <a:gd name="connsiteX95" fmla="*/ 60671 w 1599117"/>
                <a:gd name="connsiteY95" fmla="*/ 1179225 h 3259376"/>
                <a:gd name="connsiteX96" fmla="*/ 0 w 1599117"/>
                <a:gd name="connsiteY96" fmla="*/ 1127317 h 3259376"/>
                <a:gd name="connsiteX0" fmla="*/ 0 w 1599117"/>
                <a:gd name="connsiteY0" fmla="*/ 1127317 h 3259376"/>
                <a:gd name="connsiteX1" fmla="*/ 0 w 1599117"/>
                <a:gd name="connsiteY1" fmla="*/ 1012147 h 3259376"/>
                <a:gd name="connsiteX2" fmla="*/ 141059 w 1599117"/>
                <a:gd name="connsiteY2" fmla="*/ 776188 h 3259376"/>
                <a:gd name="connsiteX3" fmla="*/ 203682 w 1599117"/>
                <a:gd name="connsiteY3" fmla="*/ 680855 h 3259376"/>
                <a:gd name="connsiteX4" fmla="*/ 199348 w 1599117"/>
                <a:gd name="connsiteY4" fmla="*/ 624517 h 3259376"/>
                <a:gd name="connsiteX5" fmla="*/ 242553 w 1599117"/>
                <a:gd name="connsiteY5" fmla="*/ 557773 h 3259376"/>
                <a:gd name="connsiteX6" fmla="*/ 225281 w 1599117"/>
                <a:gd name="connsiteY6" fmla="*/ 496723 h 3259376"/>
                <a:gd name="connsiteX7" fmla="*/ 249355 w 1599117"/>
                <a:gd name="connsiteY7" fmla="*/ 425076 h 3259376"/>
                <a:gd name="connsiteX8" fmla="*/ 355117 w 1599117"/>
                <a:gd name="connsiteY8" fmla="*/ 386168 h 3259376"/>
                <a:gd name="connsiteX9" fmla="*/ 429031 w 1599117"/>
                <a:gd name="connsiteY9" fmla="*/ 290826 h 3259376"/>
                <a:gd name="connsiteX10" fmla="*/ 554707 w 1599117"/>
                <a:gd name="connsiteY10" fmla="*/ 269158 h 3259376"/>
                <a:gd name="connsiteX11" fmla="*/ 589351 w 1599117"/>
                <a:gd name="connsiteY11" fmla="*/ 186913 h 3259376"/>
                <a:gd name="connsiteX12" fmla="*/ 648098 w 1599117"/>
                <a:gd name="connsiteY12" fmla="*/ 92990 h 3259376"/>
                <a:gd name="connsiteX13" fmla="*/ 701756 w 1599117"/>
                <a:gd name="connsiteY13" fmla="*/ 92990 h 3259376"/>
                <a:gd name="connsiteX14" fmla="*/ 784483 w 1599117"/>
                <a:gd name="connsiteY14" fmla="*/ 0 h 3259376"/>
                <a:gd name="connsiteX15" fmla="*/ 886674 w 1599117"/>
                <a:gd name="connsiteY15" fmla="*/ 93006 h 3259376"/>
                <a:gd name="connsiteX16" fmla="*/ 977115 w 1599117"/>
                <a:gd name="connsiteY16" fmla="*/ 125980 h 3259376"/>
                <a:gd name="connsiteX17" fmla="*/ 1109414 w 1599117"/>
                <a:gd name="connsiteY17" fmla="*/ 134815 h 3259376"/>
                <a:gd name="connsiteX18" fmla="*/ 1122415 w 1599117"/>
                <a:gd name="connsiteY18" fmla="*/ 173818 h 3259376"/>
                <a:gd name="connsiteX19" fmla="*/ 1135416 w 1599117"/>
                <a:gd name="connsiteY19" fmla="*/ 221488 h 3259376"/>
                <a:gd name="connsiteX20" fmla="*/ 1157084 w 1599117"/>
                <a:gd name="connsiteY20" fmla="*/ 321162 h 3259376"/>
                <a:gd name="connsiteX21" fmla="*/ 1183086 w 1599117"/>
                <a:gd name="connsiteY21" fmla="*/ 386167 h 3259376"/>
                <a:gd name="connsiteX22" fmla="*/ 1170085 w 1599117"/>
                <a:gd name="connsiteY22" fmla="*/ 429503 h 3259376"/>
                <a:gd name="connsiteX23" fmla="*/ 1187420 w 1599117"/>
                <a:gd name="connsiteY23" fmla="*/ 464172 h 3259376"/>
                <a:gd name="connsiteX24" fmla="*/ 1204755 w 1599117"/>
                <a:gd name="connsiteY24" fmla="*/ 511843 h 3259376"/>
                <a:gd name="connsiteX25" fmla="*/ 1196087 w 1599117"/>
                <a:gd name="connsiteY25" fmla="*/ 581181 h 3259376"/>
                <a:gd name="connsiteX26" fmla="*/ 1204755 w 1599117"/>
                <a:gd name="connsiteY26" fmla="*/ 620184 h 3259376"/>
                <a:gd name="connsiteX27" fmla="*/ 1170085 w 1599117"/>
                <a:gd name="connsiteY27" fmla="*/ 754527 h 3259376"/>
                <a:gd name="connsiteX28" fmla="*/ 1161418 w 1599117"/>
                <a:gd name="connsiteY28" fmla="*/ 815198 h 3259376"/>
                <a:gd name="connsiteX29" fmla="*/ 1170085 w 1599117"/>
                <a:gd name="connsiteY29" fmla="*/ 888870 h 3259376"/>
                <a:gd name="connsiteX30" fmla="*/ 1170085 w 1599117"/>
                <a:gd name="connsiteY30" fmla="*/ 962542 h 3259376"/>
                <a:gd name="connsiteX31" fmla="*/ 1213422 w 1599117"/>
                <a:gd name="connsiteY31" fmla="*/ 992878 h 3259376"/>
                <a:gd name="connsiteX32" fmla="*/ 1178753 w 1599117"/>
                <a:gd name="connsiteY32" fmla="*/ 1031881 h 3259376"/>
                <a:gd name="connsiteX33" fmla="*/ 1213422 w 1599117"/>
                <a:gd name="connsiteY33" fmla="*/ 1135888 h 3259376"/>
                <a:gd name="connsiteX34" fmla="*/ 1265426 w 1599117"/>
                <a:gd name="connsiteY34" fmla="*/ 1218227 h 3259376"/>
                <a:gd name="connsiteX35" fmla="*/ 1287094 w 1599117"/>
                <a:gd name="connsiteY35" fmla="*/ 1261564 h 3259376"/>
                <a:gd name="connsiteX36" fmla="*/ 1356432 w 1599117"/>
                <a:gd name="connsiteY36" fmla="*/ 1322235 h 3259376"/>
                <a:gd name="connsiteX37" fmla="*/ 1343431 w 1599117"/>
                <a:gd name="connsiteY37" fmla="*/ 1408908 h 3259376"/>
                <a:gd name="connsiteX38" fmla="*/ 1365100 w 1599117"/>
                <a:gd name="connsiteY38" fmla="*/ 1439244 h 3259376"/>
                <a:gd name="connsiteX39" fmla="*/ 1356432 w 1599117"/>
                <a:gd name="connsiteY39" fmla="*/ 1508582 h 3259376"/>
                <a:gd name="connsiteX40" fmla="*/ 1404102 w 1599117"/>
                <a:gd name="connsiteY40" fmla="*/ 1573587 h 3259376"/>
                <a:gd name="connsiteX41" fmla="*/ 1408436 w 1599117"/>
                <a:gd name="connsiteY41" fmla="*/ 1668927 h 3259376"/>
                <a:gd name="connsiteX42" fmla="*/ 1460440 w 1599117"/>
                <a:gd name="connsiteY42" fmla="*/ 1746933 h 3259376"/>
                <a:gd name="connsiteX43" fmla="*/ 1434438 w 1599117"/>
                <a:gd name="connsiteY43" fmla="*/ 1781602 h 3259376"/>
                <a:gd name="connsiteX44" fmla="*/ 1438772 w 1599117"/>
                <a:gd name="connsiteY44" fmla="*/ 1876942 h 3259376"/>
                <a:gd name="connsiteX45" fmla="*/ 1434438 w 1599117"/>
                <a:gd name="connsiteY45" fmla="*/ 1959281 h 3259376"/>
                <a:gd name="connsiteX46" fmla="*/ 1451773 w 1599117"/>
                <a:gd name="connsiteY46" fmla="*/ 2154296 h 3259376"/>
                <a:gd name="connsiteX47" fmla="*/ 1477774 w 1599117"/>
                <a:gd name="connsiteY47" fmla="*/ 2197632 h 3259376"/>
                <a:gd name="connsiteX48" fmla="*/ 1490775 w 1599117"/>
                <a:gd name="connsiteY48" fmla="*/ 2258303 h 3259376"/>
                <a:gd name="connsiteX49" fmla="*/ 1542779 w 1599117"/>
                <a:gd name="connsiteY49" fmla="*/ 2297306 h 3259376"/>
                <a:gd name="connsiteX50" fmla="*/ 1538446 w 1599117"/>
                <a:gd name="connsiteY50" fmla="*/ 2483653 h 3259376"/>
                <a:gd name="connsiteX51" fmla="*/ 1599117 w 1599117"/>
                <a:gd name="connsiteY51" fmla="*/ 2622330 h 3259376"/>
                <a:gd name="connsiteX52" fmla="*/ 1599117 w 1599117"/>
                <a:gd name="connsiteY52" fmla="*/ 2726337 h 3259376"/>
                <a:gd name="connsiteX53" fmla="*/ 1581782 w 1599117"/>
                <a:gd name="connsiteY53" fmla="*/ 2791342 h 3259376"/>
                <a:gd name="connsiteX54" fmla="*/ 1534112 w 1599117"/>
                <a:gd name="connsiteY54" fmla="*/ 2752339 h 3259376"/>
                <a:gd name="connsiteX55" fmla="*/ 1343431 w 1599117"/>
                <a:gd name="connsiteY55" fmla="*/ 2752339 h 3259376"/>
                <a:gd name="connsiteX56" fmla="*/ 1352099 w 1599117"/>
                <a:gd name="connsiteY56" fmla="*/ 2899683 h 3259376"/>
                <a:gd name="connsiteX57" fmla="*/ 1339098 w 1599117"/>
                <a:gd name="connsiteY57" fmla="*/ 3016692 h 3259376"/>
                <a:gd name="connsiteX58" fmla="*/ 1313096 w 1599117"/>
                <a:gd name="connsiteY58" fmla="*/ 3003691 h 3259376"/>
                <a:gd name="connsiteX59" fmla="*/ 1321763 w 1599117"/>
                <a:gd name="connsiteY59" fmla="*/ 3099031 h 3259376"/>
                <a:gd name="connsiteX60" fmla="*/ 1269759 w 1599117"/>
                <a:gd name="connsiteY60" fmla="*/ 3103365 h 3259376"/>
                <a:gd name="connsiteX61" fmla="*/ 1217756 w 1599117"/>
                <a:gd name="connsiteY61" fmla="*/ 3146701 h 3259376"/>
                <a:gd name="connsiteX62" fmla="*/ 1191754 w 1599117"/>
                <a:gd name="connsiteY62" fmla="*/ 3207372 h 3259376"/>
                <a:gd name="connsiteX63" fmla="*/ 1196087 w 1599117"/>
                <a:gd name="connsiteY63" fmla="*/ 3259376 h 3259376"/>
                <a:gd name="connsiteX64" fmla="*/ 1139750 w 1599117"/>
                <a:gd name="connsiteY64" fmla="*/ 3255043 h 3259376"/>
                <a:gd name="connsiteX65" fmla="*/ 1152751 w 1599117"/>
                <a:gd name="connsiteY65" fmla="*/ 3190038 h 3259376"/>
                <a:gd name="connsiteX66" fmla="*/ 1009740 w 1599117"/>
                <a:gd name="connsiteY66" fmla="*/ 3129367 h 3259376"/>
                <a:gd name="connsiteX67" fmla="*/ 979405 w 1599117"/>
                <a:gd name="connsiteY67" fmla="*/ 3120699 h 3259376"/>
                <a:gd name="connsiteX68" fmla="*/ 988072 w 1599117"/>
                <a:gd name="connsiteY68" fmla="*/ 3068696 h 3259376"/>
                <a:gd name="connsiteX69" fmla="*/ 1009740 w 1599117"/>
                <a:gd name="connsiteY69" fmla="*/ 2973355 h 3259376"/>
                <a:gd name="connsiteX70" fmla="*/ 892732 w 1599117"/>
                <a:gd name="connsiteY70" fmla="*/ 2943020 h 3259376"/>
                <a:gd name="connsiteX71" fmla="*/ 892732 w 1599117"/>
                <a:gd name="connsiteY71" fmla="*/ 2943020 h 3259376"/>
                <a:gd name="connsiteX72" fmla="*/ 866730 w 1599117"/>
                <a:gd name="connsiteY72" fmla="*/ 2934353 h 3259376"/>
                <a:gd name="connsiteX73" fmla="*/ 866730 w 1599117"/>
                <a:gd name="connsiteY73" fmla="*/ 2882349 h 3259376"/>
                <a:gd name="connsiteX74" fmla="*/ 806059 w 1599117"/>
                <a:gd name="connsiteY74" fmla="*/ 2795676 h 3259376"/>
                <a:gd name="connsiteX75" fmla="*/ 806059 w 1599117"/>
                <a:gd name="connsiteY75" fmla="*/ 2739338 h 3259376"/>
                <a:gd name="connsiteX76" fmla="*/ 749721 w 1599117"/>
                <a:gd name="connsiteY76" fmla="*/ 2726337 h 3259376"/>
                <a:gd name="connsiteX77" fmla="*/ 736720 w 1599117"/>
                <a:gd name="connsiteY77" fmla="*/ 2670000 h 3259376"/>
                <a:gd name="connsiteX78" fmla="*/ 693384 w 1599117"/>
                <a:gd name="connsiteY78" fmla="*/ 2617996 h 3259376"/>
                <a:gd name="connsiteX79" fmla="*/ 641380 w 1599117"/>
                <a:gd name="connsiteY79" fmla="*/ 2492320 h 3259376"/>
                <a:gd name="connsiteX80" fmla="*/ 593710 w 1599117"/>
                <a:gd name="connsiteY80" fmla="*/ 2557325 h 3259376"/>
                <a:gd name="connsiteX81" fmla="*/ 546040 w 1599117"/>
                <a:gd name="connsiteY81" fmla="*/ 2444650 h 3259376"/>
                <a:gd name="connsiteX82" fmla="*/ 515704 w 1599117"/>
                <a:gd name="connsiteY82" fmla="*/ 2357977 h 3259376"/>
                <a:gd name="connsiteX83" fmla="*/ 446366 w 1599117"/>
                <a:gd name="connsiteY83" fmla="*/ 2340643 h 3259376"/>
                <a:gd name="connsiteX84" fmla="*/ 377028 w 1599117"/>
                <a:gd name="connsiteY84" fmla="*/ 2409981 h 3259376"/>
                <a:gd name="connsiteX85" fmla="*/ 320690 w 1599117"/>
                <a:gd name="connsiteY85" fmla="*/ 2323308 h 3259376"/>
                <a:gd name="connsiteX86" fmla="*/ 238351 w 1599117"/>
                <a:gd name="connsiteY86" fmla="*/ 2422982 h 3259376"/>
                <a:gd name="connsiteX87" fmla="*/ 221016 w 1599117"/>
                <a:gd name="connsiteY87" fmla="*/ 2392646 h 3259376"/>
                <a:gd name="connsiteX88" fmla="*/ 242684 w 1599117"/>
                <a:gd name="connsiteY88" fmla="*/ 2149962 h 3259376"/>
                <a:gd name="connsiteX89" fmla="*/ 251352 w 1599117"/>
                <a:gd name="connsiteY89" fmla="*/ 2011285 h 3259376"/>
                <a:gd name="connsiteX90" fmla="*/ 221016 w 1599117"/>
                <a:gd name="connsiteY90" fmla="*/ 1894277 h 3259376"/>
                <a:gd name="connsiteX91" fmla="*/ 99674 w 1599117"/>
                <a:gd name="connsiteY91" fmla="*/ 1595255 h 3259376"/>
                <a:gd name="connsiteX92" fmla="*/ 138677 w 1599117"/>
                <a:gd name="connsiteY92" fmla="*/ 1577920 h 3259376"/>
                <a:gd name="connsiteX93" fmla="*/ 86673 w 1599117"/>
                <a:gd name="connsiteY93" fmla="*/ 1439244 h 3259376"/>
                <a:gd name="connsiteX94" fmla="*/ 65005 w 1599117"/>
                <a:gd name="connsiteY94" fmla="*/ 1270231 h 3259376"/>
                <a:gd name="connsiteX95" fmla="*/ 60671 w 1599117"/>
                <a:gd name="connsiteY95" fmla="*/ 1179225 h 3259376"/>
                <a:gd name="connsiteX96" fmla="*/ 0 w 1599117"/>
                <a:gd name="connsiteY96" fmla="*/ 1127317 h 3259376"/>
                <a:gd name="connsiteX0" fmla="*/ 0 w 1599117"/>
                <a:gd name="connsiteY0" fmla="*/ 1127317 h 3259376"/>
                <a:gd name="connsiteX1" fmla="*/ 0 w 1599117"/>
                <a:gd name="connsiteY1" fmla="*/ 1012147 h 3259376"/>
                <a:gd name="connsiteX2" fmla="*/ 141059 w 1599117"/>
                <a:gd name="connsiteY2" fmla="*/ 776188 h 3259376"/>
                <a:gd name="connsiteX3" fmla="*/ 203682 w 1599117"/>
                <a:gd name="connsiteY3" fmla="*/ 680855 h 3259376"/>
                <a:gd name="connsiteX4" fmla="*/ 199348 w 1599117"/>
                <a:gd name="connsiteY4" fmla="*/ 624517 h 3259376"/>
                <a:gd name="connsiteX5" fmla="*/ 242553 w 1599117"/>
                <a:gd name="connsiteY5" fmla="*/ 557773 h 3259376"/>
                <a:gd name="connsiteX6" fmla="*/ 225281 w 1599117"/>
                <a:gd name="connsiteY6" fmla="*/ 496723 h 3259376"/>
                <a:gd name="connsiteX7" fmla="*/ 249355 w 1599117"/>
                <a:gd name="connsiteY7" fmla="*/ 425076 h 3259376"/>
                <a:gd name="connsiteX8" fmla="*/ 355117 w 1599117"/>
                <a:gd name="connsiteY8" fmla="*/ 386168 h 3259376"/>
                <a:gd name="connsiteX9" fmla="*/ 429031 w 1599117"/>
                <a:gd name="connsiteY9" fmla="*/ 290826 h 3259376"/>
                <a:gd name="connsiteX10" fmla="*/ 554707 w 1599117"/>
                <a:gd name="connsiteY10" fmla="*/ 269158 h 3259376"/>
                <a:gd name="connsiteX11" fmla="*/ 589351 w 1599117"/>
                <a:gd name="connsiteY11" fmla="*/ 186913 h 3259376"/>
                <a:gd name="connsiteX12" fmla="*/ 648098 w 1599117"/>
                <a:gd name="connsiteY12" fmla="*/ 92990 h 3259376"/>
                <a:gd name="connsiteX13" fmla="*/ 701756 w 1599117"/>
                <a:gd name="connsiteY13" fmla="*/ 92990 h 3259376"/>
                <a:gd name="connsiteX14" fmla="*/ 784483 w 1599117"/>
                <a:gd name="connsiteY14" fmla="*/ 0 h 3259376"/>
                <a:gd name="connsiteX15" fmla="*/ 886674 w 1599117"/>
                <a:gd name="connsiteY15" fmla="*/ 93006 h 3259376"/>
                <a:gd name="connsiteX16" fmla="*/ 977115 w 1599117"/>
                <a:gd name="connsiteY16" fmla="*/ 125980 h 3259376"/>
                <a:gd name="connsiteX17" fmla="*/ 1109544 w 1599117"/>
                <a:gd name="connsiteY17" fmla="*/ 125980 h 3259376"/>
                <a:gd name="connsiteX18" fmla="*/ 1122415 w 1599117"/>
                <a:gd name="connsiteY18" fmla="*/ 173818 h 3259376"/>
                <a:gd name="connsiteX19" fmla="*/ 1135416 w 1599117"/>
                <a:gd name="connsiteY19" fmla="*/ 221488 h 3259376"/>
                <a:gd name="connsiteX20" fmla="*/ 1157084 w 1599117"/>
                <a:gd name="connsiteY20" fmla="*/ 321162 h 3259376"/>
                <a:gd name="connsiteX21" fmla="*/ 1183086 w 1599117"/>
                <a:gd name="connsiteY21" fmla="*/ 386167 h 3259376"/>
                <a:gd name="connsiteX22" fmla="*/ 1170085 w 1599117"/>
                <a:gd name="connsiteY22" fmla="*/ 429503 h 3259376"/>
                <a:gd name="connsiteX23" fmla="*/ 1187420 w 1599117"/>
                <a:gd name="connsiteY23" fmla="*/ 464172 h 3259376"/>
                <a:gd name="connsiteX24" fmla="*/ 1204755 w 1599117"/>
                <a:gd name="connsiteY24" fmla="*/ 511843 h 3259376"/>
                <a:gd name="connsiteX25" fmla="*/ 1196087 w 1599117"/>
                <a:gd name="connsiteY25" fmla="*/ 581181 h 3259376"/>
                <a:gd name="connsiteX26" fmla="*/ 1204755 w 1599117"/>
                <a:gd name="connsiteY26" fmla="*/ 620184 h 3259376"/>
                <a:gd name="connsiteX27" fmla="*/ 1170085 w 1599117"/>
                <a:gd name="connsiteY27" fmla="*/ 754527 h 3259376"/>
                <a:gd name="connsiteX28" fmla="*/ 1161418 w 1599117"/>
                <a:gd name="connsiteY28" fmla="*/ 815198 h 3259376"/>
                <a:gd name="connsiteX29" fmla="*/ 1170085 w 1599117"/>
                <a:gd name="connsiteY29" fmla="*/ 888870 h 3259376"/>
                <a:gd name="connsiteX30" fmla="*/ 1170085 w 1599117"/>
                <a:gd name="connsiteY30" fmla="*/ 962542 h 3259376"/>
                <a:gd name="connsiteX31" fmla="*/ 1213422 w 1599117"/>
                <a:gd name="connsiteY31" fmla="*/ 992878 h 3259376"/>
                <a:gd name="connsiteX32" fmla="*/ 1178753 w 1599117"/>
                <a:gd name="connsiteY32" fmla="*/ 1031881 h 3259376"/>
                <a:gd name="connsiteX33" fmla="*/ 1213422 w 1599117"/>
                <a:gd name="connsiteY33" fmla="*/ 1135888 h 3259376"/>
                <a:gd name="connsiteX34" fmla="*/ 1265426 w 1599117"/>
                <a:gd name="connsiteY34" fmla="*/ 1218227 h 3259376"/>
                <a:gd name="connsiteX35" fmla="*/ 1287094 w 1599117"/>
                <a:gd name="connsiteY35" fmla="*/ 1261564 h 3259376"/>
                <a:gd name="connsiteX36" fmla="*/ 1356432 w 1599117"/>
                <a:gd name="connsiteY36" fmla="*/ 1322235 h 3259376"/>
                <a:gd name="connsiteX37" fmla="*/ 1343431 w 1599117"/>
                <a:gd name="connsiteY37" fmla="*/ 1408908 h 3259376"/>
                <a:gd name="connsiteX38" fmla="*/ 1365100 w 1599117"/>
                <a:gd name="connsiteY38" fmla="*/ 1439244 h 3259376"/>
                <a:gd name="connsiteX39" fmla="*/ 1356432 w 1599117"/>
                <a:gd name="connsiteY39" fmla="*/ 1508582 h 3259376"/>
                <a:gd name="connsiteX40" fmla="*/ 1404102 w 1599117"/>
                <a:gd name="connsiteY40" fmla="*/ 1573587 h 3259376"/>
                <a:gd name="connsiteX41" fmla="*/ 1408436 w 1599117"/>
                <a:gd name="connsiteY41" fmla="*/ 1668927 h 3259376"/>
                <a:gd name="connsiteX42" fmla="*/ 1460440 w 1599117"/>
                <a:gd name="connsiteY42" fmla="*/ 1746933 h 3259376"/>
                <a:gd name="connsiteX43" fmla="*/ 1434438 w 1599117"/>
                <a:gd name="connsiteY43" fmla="*/ 1781602 h 3259376"/>
                <a:gd name="connsiteX44" fmla="*/ 1438772 w 1599117"/>
                <a:gd name="connsiteY44" fmla="*/ 1876942 h 3259376"/>
                <a:gd name="connsiteX45" fmla="*/ 1434438 w 1599117"/>
                <a:gd name="connsiteY45" fmla="*/ 1959281 h 3259376"/>
                <a:gd name="connsiteX46" fmla="*/ 1451773 w 1599117"/>
                <a:gd name="connsiteY46" fmla="*/ 2154296 h 3259376"/>
                <a:gd name="connsiteX47" fmla="*/ 1477774 w 1599117"/>
                <a:gd name="connsiteY47" fmla="*/ 2197632 h 3259376"/>
                <a:gd name="connsiteX48" fmla="*/ 1490775 w 1599117"/>
                <a:gd name="connsiteY48" fmla="*/ 2258303 h 3259376"/>
                <a:gd name="connsiteX49" fmla="*/ 1542779 w 1599117"/>
                <a:gd name="connsiteY49" fmla="*/ 2297306 h 3259376"/>
                <a:gd name="connsiteX50" fmla="*/ 1538446 w 1599117"/>
                <a:gd name="connsiteY50" fmla="*/ 2483653 h 3259376"/>
                <a:gd name="connsiteX51" fmla="*/ 1599117 w 1599117"/>
                <a:gd name="connsiteY51" fmla="*/ 2622330 h 3259376"/>
                <a:gd name="connsiteX52" fmla="*/ 1599117 w 1599117"/>
                <a:gd name="connsiteY52" fmla="*/ 2726337 h 3259376"/>
                <a:gd name="connsiteX53" fmla="*/ 1581782 w 1599117"/>
                <a:gd name="connsiteY53" fmla="*/ 2791342 h 3259376"/>
                <a:gd name="connsiteX54" fmla="*/ 1534112 w 1599117"/>
                <a:gd name="connsiteY54" fmla="*/ 2752339 h 3259376"/>
                <a:gd name="connsiteX55" fmla="*/ 1343431 w 1599117"/>
                <a:gd name="connsiteY55" fmla="*/ 2752339 h 3259376"/>
                <a:gd name="connsiteX56" fmla="*/ 1352099 w 1599117"/>
                <a:gd name="connsiteY56" fmla="*/ 2899683 h 3259376"/>
                <a:gd name="connsiteX57" fmla="*/ 1339098 w 1599117"/>
                <a:gd name="connsiteY57" fmla="*/ 3016692 h 3259376"/>
                <a:gd name="connsiteX58" fmla="*/ 1313096 w 1599117"/>
                <a:gd name="connsiteY58" fmla="*/ 3003691 h 3259376"/>
                <a:gd name="connsiteX59" fmla="*/ 1321763 w 1599117"/>
                <a:gd name="connsiteY59" fmla="*/ 3099031 h 3259376"/>
                <a:gd name="connsiteX60" fmla="*/ 1269759 w 1599117"/>
                <a:gd name="connsiteY60" fmla="*/ 3103365 h 3259376"/>
                <a:gd name="connsiteX61" fmla="*/ 1217756 w 1599117"/>
                <a:gd name="connsiteY61" fmla="*/ 3146701 h 3259376"/>
                <a:gd name="connsiteX62" fmla="*/ 1191754 w 1599117"/>
                <a:gd name="connsiteY62" fmla="*/ 3207372 h 3259376"/>
                <a:gd name="connsiteX63" fmla="*/ 1196087 w 1599117"/>
                <a:gd name="connsiteY63" fmla="*/ 3259376 h 3259376"/>
                <a:gd name="connsiteX64" fmla="*/ 1139750 w 1599117"/>
                <a:gd name="connsiteY64" fmla="*/ 3255043 h 3259376"/>
                <a:gd name="connsiteX65" fmla="*/ 1152751 w 1599117"/>
                <a:gd name="connsiteY65" fmla="*/ 3190038 h 3259376"/>
                <a:gd name="connsiteX66" fmla="*/ 1009740 w 1599117"/>
                <a:gd name="connsiteY66" fmla="*/ 3129367 h 3259376"/>
                <a:gd name="connsiteX67" fmla="*/ 979405 w 1599117"/>
                <a:gd name="connsiteY67" fmla="*/ 3120699 h 3259376"/>
                <a:gd name="connsiteX68" fmla="*/ 988072 w 1599117"/>
                <a:gd name="connsiteY68" fmla="*/ 3068696 h 3259376"/>
                <a:gd name="connsiteX69" fmla="*/ 1009740 w 1599117"/>
                <a:gd name="connsiteY69" fmla="*/ 2973355 h 3259376"/>
                <a:gd name="connsiteX70" fmla="*/ 892732 w 1599117"/>
                <a:gd name="connsiteY70" fmla="*/ 2943020 h 3259376"/>
                <a:gd name="connsiteX71" fmla="*/ 892732 w 1599117"/>
                <a:gd name="connsiteY71" fmla="*/ 2943020 h 3259376"/>
                <a:gd name="connsiteX72" fmla="*/ 866730 w 1599117"/>
                <a:gd name="connsiteY72" fmla="*/ 2934353 h 3259376"/>
                <a:gd name="connsiteX73" fmla="*/ 866730 w 1599117"/>
                <a:gd name="connsiteY73" fmla="*/ 2882349 h 3259376"/>
                <a:gd name="connsiteX74" fmla="*/ 806059 w 1599117"/>
                <a:gd name="connsiteY74" fmla="*/ 2795676 h 3259376"/>
                <a:gd name="connsiteX75" fmla="*/ 806059 w 1599117"/>
                <a:gd name="connsiteY75" fmla="*/ 2739338 h 3259376"/>
                <a:gd name="connsiteX76" fmla="*/ 749721 w 1599117"/>
                <a:gd name="connsiteY76" fmla="*/ 2726337 h 3259376"/>
                <a:gd name="connsiteX77" fmla="*/ 736720 w 1599117"/>
                <a:gd name="connsiteY77" fmla="*/ 2670000 h 3259376"/>
                <a:gd name="connsiteX78" fmla="*/ 693384 w 1599117"/>
                <a:gd name="connsiteY78" fmla="*/ 2617996 h 3259376"/>
                <a:gd name="connsiteX79" fmla="*/ 641380 w 1599117"/>
                <a:gd name="connsiteY79" fmla="*/ 2492320 h 3259376"/>
                <a:gd name="connsiteX80" fmla="*/ 593710 w 1599117"/>
                <a:gd name="connsiteY80" fmla="*/ 2557325 h 3259376"/>
                <a:gd name="connsiteX81" fmla="*/ 546040 w 1599117"/>
                <a:gd name="connsiteY81" fmla="*/ 2444650 h 3259376"/>
                <a:gd name="connsiteX82" fmla="*/ 515704 w 1599117"/>
                <a:gd name="connsiteY82" fmla="*/ 2357977 h 3259376"/>
                <a:gd name="connsiteX83" fmla="*/ 446366 w 1599117"/>
                <a:gd name="connsiteY83" fmla="*/ 2340643 h 3259376"/>
                <a:gd name="connsiteX84" fmla="*/ 377028 w 1599117"/>
                <a:gd name="connsiteY84" fmla="*/ 2409981 h 3259376"/>
                <a:gd name="connsiteX85" fmla="*/ 320690 w 1599117"/>
                <a:gd name="connsiteY85" fmla="*/ 2323308 h 3259376"/>
                <a:gd name="connsiteX86" fmla="*/ 238351 w 1599117"/>
                <a:gd name="connsiteY86" fmla="*/ 2422982 h 3259376"/>
                <a:gd name="connsiteX87" fmla="*/ 221016 w 1599117"/>
                <a:gd name="connsiteY87" fmla="*/ 2392646 h 3259376"/>
                <a:gd name="connsiteX88" fmla="*/ 242684 w 1599117"/>
                <a:gd name="connsiteY88" fmla="*/ 2149962 h 3259376"/>
                <a:gd name="connsiteX89" fmla="*/ 251352 w 1599117"/>
                <a:gd name="connsiteY89" fmla="*/ 2011285 h 3259376"/>
                <a:gd name="connsiteX90" fmla="*/ 221016 w 1599117"/>
                <a:gd name="connsiteY90" fmla="*/ 1894277 h 3259376"/>
                <a:gd name="connsiteX91" fmla="*/ 99674 w 1599117"/>
                <a:gd name="connsiteY91" fmla="*/ 1595255 h 3259376"/>
                <a:gd name="connsiteX92" fmla="*/ 138677 w 1599117"/>
                <a:gd name="connsiteY92" fmla="*/ 1577920 h 3259376"/>
                <a:gd name="connsiteX93" fmla="*/ 86673 w 1599117"/>
                <a:gd name="connsiteY93" fmla="*/ 1439244 h 3259376"/>
                <a:gd name="connsiteX94" fmla="*/ 65005 w 1599117"/>
                <a:gd name="connsiteY94" fmla="*/ 1270231 h 3259376"/>
                <a:gd name="connsiteX95" fmla="*/ 60671 w 1599117"/>
                <a:gd name="connsiteY95" fmla="*/ 1179225 h 3259376"/>
                <a:gd name="connsiteX96" fmla="*/ 0 w 1599117"/>
                <a:gd name="connsiteY96" fmla="*/ 1127317 h 3259376"/>
                <a:gd name="connsiteX0" fmla="*/ 0 w 1599117"/>
                <a:gd name="connsiteY0" fmla="*/ 1127317 h 3259376"/>
                <a:gd name="connsiteX1" fmla="*/ 0 w 1599117"/>
                <a:gd name="connsiteY1" fmla="*/ 1012147 h 3259376"/>
                <a:gd name="connsiteX2" fmla="*/ 141059 w 1599117"/>
                <a:gd name="connsiteY2" fmla="*/ 776188 h 3259376"/>
                <a:gd name="connsiteX3" fmla="*/ 203682 w 1599117"/>
                <a:gd name="connsiteY3" fmla="*/ 680855 h 3259376"/>
                <a:gd name="connsiteX4" fmla="*/ 199348 w 1599117"/>
                <a:gd name="connsiteY4" fmla="*/ 624517 h 3259376"/>
                <a:gd name="connsiteX5" fmla="*/ 242553 w 1599117"/>
                <a:gd name="connsiteY5" fmla="*/ 557773 h 3259376"/>
                <a:gd name="connsiteX6" fmla="*/ 225281 w 1599117"/>
                <a:gd name="connsiteY6" fmla="*/ 496723 h 3259376"/>
                <a:gd name="connsiteX7" fmla="*/ 249355 w 1599117"/>
                <a:gd name="connsiteY7" fmla="*/ 425076 h 3259376"/>
                <a:gd name="connsiteX8" fmla="*/ 355117 w 1599117"/>
                <a:gd name="connsiteY8" fmla="*/ 386168 h 3259376"/>
                <a:gd name="connsiteX9" fmla="*/ 429031 w 1599117"/>
                <a:gd name="connsiteY9" fmla="*/ 290826 h 3259376"/>
                <a:gd name="connsiteX10" fmla="*/ 554707 w 1599117"/>
                <a:gd name="connsiteY10" fmla="*/ 269158 h 3259376"/>
                <a:gd name="connsiteX11" fmla="*/ 589351 w 1599117"/>
                <a:gd name="connsiteY11" fmla="*/ 186913 h 3259376"/>
                <a:gd name="connsiteX12" fmla="*/ 648098 w 1599117"/>
                <a:gd name="connsiteY12" fmla="*/ 92990 h 3259376"/>
                <a:gd name="connsiteX13" fmla="*/ 701756 w 1599117"/>
                <a:gd name="connsiteY13" fmla="*/ 92990 h 3259376"/>
                <a:gd name="connsiteX14" fmla="*/ 784483 w 1599117"/>
                <a:gd name="connsiteY14" fmla="*/ 0 h 3259376"/>
                <a:gd name="connsiteX15" fmla="*/ 886674 w 1599117"/>
                <a:gd name="connsiteY15" fmla="*/ 93006 h 3259376"/>
                <a:gd name="connsiteX16" fmla="*/ 977229 w 1599117"/>
                <a:gd name="connsiteY16" fmla="*/ 119358 h 3259376"/>
                <a:gd name="connsiteX17" fmla="*/ 1109544 w 1599117"/>
                <a:gd name="connsiteY17" fmla="*/ 125980 h 3259376"/>
                <a:gd name="connsiteX18" fmla="*/ 1122415 w 1599117"/>
                <a:gd name="connsiteY18" fmla="*/ 173818 h 3259376"/>
                <a:gd name="connsiteX19" fmla="*/ 1135416 w 1599117"/>
                <a:gd name="connsiteY19" fmla="*/ 221488 h 3259376"/>
                <a:gd name="connsiteX20" fmla="*/ 1157084 w 1599117"/>
                <a:gd name="connsiteY20" fmla="*/ 321162 h 3259376"/>
                <a:gd name="connsiteX21" fmla="*/ 1183086 w 1599117"/>
                <a:gd name="connsiteY21" fmla="*/ 386167 h 3259376"/>
                <a:gd name="connsiteX22" fmla="*/ 1170085 w 1599117"/>
                <a:gd name="connsiteY22" fmla="*/ 429503 h 3259376"/>
                <a:gd name="connsiteX23" fmla="*/ 1187420 w 1599117"/>
                <a:gd name="connsiteY23" fmla="*/ 464172 h 3259376"/>
                <a:gd name="connsiteX24" fmla="*/ 1204755 w 1599117"/>
                <a:gd name="connsiteY24" fmla="*/ 511843 h 3259376"/>
                <a:gd name="connsiteX25" fmla="*/ 1196087 w 1599117"/>
                <a:gd name="connsiteY25" fmla="*/ 581181 h 3259376"/>
                <a:gd name="connsiteX26" fmla="*/ 1204755 w 1599117"/>
                <a:gd name="connsiteY26" fmla="*/ 620184 h 3259376"/>
                <a:gd name="connsiteX27" fmla="*/ 1170085 w 1599117"/>
                <a:gd name="connsiteY27" fmla="*/ 754527 h 3259376"/>
                <a:gd name="connsiteX28" fmla="*/ 1161418 w 1599117"/>
                <a:gd name="connsiteY28" fmla="*/ 815198 h 3259376"/>
                <a:gd name="connsiteX29" fmla="*/ 1170085 w 1599117"/>
                <a:gd name="connsiteY29" fmla="*/ 888870 h 3259376"/>
                <a:gd name="connsiteX30" fmla="*/ 1170085 w 1599117"/>
                <a:gd name="connsiteY30" fmla="*/ 962542 h 3259376"/>
                <a:gd name="connsiteX31" fmla="*/ 1213422 w 1599117"/>
                <a:gd name="connsiteY31" fmla="*/ 992878 h 3259376"/>
                <a:gd name="connsiteX32" fmla="*/ 1178753 w 1599117"/>
                <a:gd name="connsiteY32" fmla="*/ 1031881 h 3259376"/>
                <a:gd name="connsiteX33" fmla="*/ 1213422 w 1599117"/>
                <a:gd name="connsiteY33" fmla="*/ 1135888 h 3259376"/>
                <a:gd name="connsiteX34" fmla="*/ 1265426 w 1599117"/>
                <a:gd name="connsiteY34" fmla="*/ 1218227 h 3259376"/>
                <a:gd name="connsiteX35" fmla="*/ 1287094 w 1599117"/>
                <a:gd name="connsiteY35" fmla="*/ 1261564 h 3259376"/>
                <a:gd name="connsiteX36" fmla="*/ 1356432 w 1599117"/>
                <a:gd name="connsiteY36" fmla="*/ 1322235 h 3259376"/>
                <a:gd name="connsiteX37" fmla="*/ 1343431 w 1599117"/>
                <a:gd name="connsiteY37" fmla="*/ 1408908 h 3259376"/>
                <a:gd name="connsiteX38" fmla="*/ 1365100 w 1599117"/>
                <a:gd name="connsiteY38" fmla="*/ 1439244 h 3259376"/>
                <a:gd name="connsiteX39" fmla="*/ 1356432 w 1599117"/>
                <a:gd name="connsiteY39" fmla="*/ 1508582 h 3259376"/>
                <a:gd name="connsiteX40" fmla="*/ 1404102 w 1599117"/>
                <a:gd name="connsiteY40" fmla="*/ 1573587 h 3259376"/>
                <a:gd name="connsiteX41" fmla="*/ 1408436 w 1599117"/>
                <a:gd name="connsiteY41" fmla="*/ 1668927 h 3259376"/>
                <a:gd name="connsiteX42" fmla="*/ 1460440 w 1599117"/>
                <a:gd name="connsiteY42" fmla="*/ 1746933 h 3259376"/>
                <a:gd name="connsiteX43" fmla="*/ 1434438 w 1599117"/>
                <a:gd name="connsiteY43" fmla="*/ 1781602 h 3259376"/>
                <a:gd name="connsiteX44" fmla="*/ 1438772 w 1599117"/>
                <a:gd name="connsiteY44" fmla="*/ 1876942 h 3259376"/>
                <a:gd name="connsiteX45" fmla="*/ 1434438 w 1599117"/>
                <a:gd name="connsiteY45" fmla="*/ 1959281 h 3259376"/>
                <a:gd name="connsiteX46" fmla="*/ 1451773 w 1599117"/>
                <a:gd name="connsiteY46" fmla="*/ 2154296 h 3259376"/>
                <a:gd name="connsiteX47" fmla="*/ 1477774 w 1599117"/>
                <a:gd name="connsiteY47" fmla="*/ 2197632 h 3259376"/>
                <a:gd name="connsiteX48" fmla="*/ 1490775 w 1599117"/>
                <a:gd name="connsiteY48" fmla="*/ 2258303 h 3259376"/>
                <a:gd name="connsiteX49" fmla="*/ 1542779 w 1599117"/>
                <a:gd name="connsiteY49" fmla="*/ 2297306 h 3259376"/>
                <a:gd name="connsiteX50" fmla="*/ 1538446 w 1599117"/>
                <a:gd name="connsiteY50" fmla="*/ 2483653 h 3259376"/>
                <a:gd name="connsiteX51" fmla="*/ 1599117 w 1599117"/>
                <a:gd name="connsiteY51" fmla="*/ 2622330 h 3259376"/>
                <a:gd name="connsiteX52" fmla="*/ 1599117 w 1599117"/>
                <a:gd name="connsiteY52" fmla="*/ 2726337 h 3259376"/>
                <a:gd name="connsiteX53" fmla="*/ 1581782 w 1599117"/>
                <a:gd name="connsiteY53" fmla="*/ 2791342 h 3259376"/>
                <a:gd name="connsiteX54" fmla="*/ 1534112 w 1599117"/>
                <a:gd name="connsiteY54" fmla="*/ 2752339 h 3259376"/>
                <a:gd name="connsiteX55" fmla="*/ 1343431 w 1599117"/>
                <a:gd name="connsiteY55" fmla="*/ 2752339 h 3259376"/>
                <a:gd name="connsiteX56" fmla="*/ 1352099 w 1599117"/>
                <a:gd name="connsiteY56" fmla="*/ 2899683 h 3259376"/>
                <a:gd name="connsiteX57" fmla="*/ 1339098 w 1599117"/>
                <a:gd name="connsiteY57" fmla="*/ 3016692 h 3259376"/>
                <a:gd name="connsiteX58" fmla="*/ 1313096 w 1599117"/>
                <a:gd name="connsiteY58" fmla="*/ 3003691 h 3259376"/>
                <a:gd name="connsiteX59" fmla="*/ 1321763 w 1599117"/>
                <a:gd name="connsiteY59" fmla="*/ 3099031 h 3259376"/>
                <a:gd name="connsiteX60" fmla="*/ 1269759 w 1599117"/>
                <a:gd name="connsiteY60" fmla="*/ 3103365 h 3259376"/>
                <a:gd name="connsiteX61" fmla="*/ 1217756 w 1599117"/>
                <a:gd name="connsiteY61" fmla="*/ 3146701 h 3259376"/>
                <a:gd name="connsiteX62" fmla="*/ 1191754 w 1599117"/>
                <a:gd name="connsiteY62" fmla="*/ 3207372 h 3259376"/>
                <a:gd name="connsiteX63" fmla="*/ 1196087 w 1599117"/>
                <a:gd name="connsiteY63" fmla="*/ 3259376 h 3259376"/>
                <a:gd name="connsiteX64" fmla="*/ 1139750 w 1599117"/>
                <a:gd name="connsiteY64" fmla="*/ 3255043 h 3259376"/>
                <a:gd name="connsiteX65" fmla="*/ 1152751 w 1599117"/>
                <a:gd name="connsiteY65" fmla="*/ 3190038 h 3259376"/>
                <a:gd name="connsiteX66" fmla="*/ 1009740 w 1599117"/>
                <a:gd name="connsiteY66" fmla="*/ 3129367 h 3259376"/>
                <a:gd name="connsiteX67" fmla="*/ 979405 w 1599117"/>
                <a:gd name="connsiteY67" fmla="*/ 3120699 h 3259376"/>
                <a:gd name="connsiteX68" fmla="*/ 988072 w 1599117"/>
                <a:gd name="connsiteY68" fmla="*/ 3068696 h 3259376"/>
                <a:gd name="connsiteX69" fmla="*/ 1009740 w 1599117"/>
                <a:gd name="connsiteY69" fmla="*/ 2973355 h 3259376"/>
                <a:gd name="connsiteX70" fmla="*/ 892732 w 1599117"/>
                <a:gd name="connsiteY70" fmla="*/ 2943020 h 3259376"/>
                <a:gd name="connsiteX71" fmla="*/ 892732 w 1599117"/>
                <a:gd name="connsiteY71" fmla="*/ 2943020 h 3259376"/>
                <a:gd name="connsiteX72" fmla="*/ 866730 w 1599117"/>
                <a:gd name="connsiteY72" fmla="*/ 2934353 h 3259376"/>
                <a:gd name="connsiteX73" fmla="*/ 866730 w 1599117"/>
                <a:gd name="connsiteY73" fmla="*/ 2882349 h 3259376"/>
                <a:gd name="connsiteX74" fmla="*/ 806059 w 1599117"/>
                <a:gd name="connsiteY74" fmla="*/ 2795676 h 3259376"/>
                <a:gd name="connsiteX75" fmla="*/ 806059 w 1599117"/>
                <a:gd name="connsiteY75" fmla="*/ 2739338 h 3259376"/>
                <a:gd name="connsiteX76" fmla="*/ 749721 w 1599117"/>
                <a:gd name="connsiteY76" fmla="*/ 2726337 h 3259376"/>
                <a:gd name="connsiteX77" fmla="*/ 736720 w 1599117"/>
                <a:gd name="connsiteY77" fmla="*/ 2670000 h 3259376"/>
                <a:gd name="connsiteX78" fmla="*/ 693384 w 1599117"/>
                <a:gd name="connsiteY78" fmla="*/ 2617996 h 3259376"/>
                <a:gd name="connsiteX79" fmla="*/ 641380 w 1599117"/>
                <a:gd name="connsiteY79" fmla="*/ 2492320 h 3259376"/>
                <a:gd name="connsiteX80" fmla="*/ 593710 w 1599117"/>
                <a:gd name="connsiteY80" fmla="*/ 2557325 h 3259376"/>
                <a:gd name="connsiteX81" fmla="*/ 546040 w 1599117"/>
                <a:gd name="connsiteY81" fmla="*/ 2444650 h 3259376"/>
                <a:gd name="connsiteX82" fmla="*/ 515704 w 1599117"/>
                <a:gd name="connsiteY82" fmla="*/ 2357977 h 3259376"/>
                <a:gd name="connsiteX83" fmla="*/ 446366 w 1599117"/>
                <a:gd name="connsiteY83" fmla="*/ 2340643 h 3259376"/>
                <a:gd name="connsiteX84" fmla="*/ 377028 w 1599117"/>
                <a:gd name="connsiteY84" fmla="*/ 2409981 h 3259376"/>
                <a:gd name="connsiteX85" fmla="*/ 320690 w 1599117"/>
                <a:gd name="connsiteY85" fmla="*/ 2323308 h 3259376"/>
                <a:gd name="connsiteX86" fmla="*/ 238351 w 1599117"/>
                <a:gd name="connsiteY86" fmla="*/ 2422982 h 3259376"/>
                <a:gd name="connsiteX87" fmla="*/ 221016 w 1599117"/>
                <a:gd name="connsiteY87" fmla="*/ 2392646 h 3259376"/>
                <a:gd name="connsiteX88" fmla="*/ 242684 w 1599117"/>
                <a:gd name="connsiteY88" fmla="*/ 2149962 h 3259376"/>
                <a:gd name="connsiteX89" fmla="*/ 251352 w 1599117"/>
                <a:gd name="connsiteY89" fmla="*/ 2011285 h 3259376"/>
                <a:gd name="connsiteX90" fmla="*/ 221016 w 1599117"/>
                <a:gd name="connsiteY90" fmla="*/ 1894277 h 3259376"/>
                <a:gd name="connsiteX91" fmla="*/ 99674 w 1599117"/>
                <a:gd name="connsiteY91" fmla="*/ 1595255 h 3259376"/>
                <a:gd name="connsiteX92" fmla="*/ 138677 w 1599117"/>
                <a:gd name="connsiteY92" fmla="*/ 1577920 h 3259376"/>
                <a:gd name="connsiteX93" fmla="*/ 86673 w 1599117"/>
                <a:gd name="connsiteY93" fmla="*/ 1439244 h 3259376"/>
                <a:gd name="connsiteX94" fmla="*/ 65005 w 1599117"/>
                <a:gd name="connsiteY94" fmla="*/ 1270231 h 3259376"/>
                <a:gd name="connsiteX95" fmla="*/ 60671 w 1599117"/>
                <a:gd name="connsiteY95" fmla="*/ 1179225 h 3259376"/>
                <a:gd name="connsiteX96" fmla="*/ 0 w 1599117"/>
                <a:gd name="connsiteY96" fmla="*/ 1127317 h 325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99117" h="3259376">
                  <a:moveTo>
                    <a:pt x="0" y="1127317"/>
                  </a:moveTo>
                  <a:lnTo>
                    <a:pt x="0" y="1012147"/>
                  </a:lnTo>
                  <a:cubicBezTo>
                    <a:pt x="10112" y="1002129"/>
                    <a:pt x="107112" y="831403"/>
                    <a:pt x="141059" y="776188"/>
                  </a:cubicBezTo>
                  <a:cubicBezTo>
                    <a:pt x="175006" y="720973"/>
                    <a:pt x="145900" y="780529"/>
                    <a:pt x="203682" y="680855"/>
                  </a:cubicBezTo>
                  <a:lnTo>
                    <a:pt x="199348" y="624517"/>
                  </a:lnTo>
                  <a:lnTo>
                    <a:pt x="242553" y="557773"/>
                  </a:lnTo>
                  <a:lnTo>
                    <a:pt x="225281" y="496723"/>
                  </a:lnTo>
                  <a:lnTo>
                    <a:pt x="249355" y="425076"/>
                  </a:lnTo>
                  <a:lnTo>
                    <a:pt x="355117" y="386168"/>
                  </a:lnTo>
                  <a:lnTo>
                    <a:pt x="429031" y="290826"/>
                  </a:lnTo>
                  <a:lnTo>
                    <a:pt x="554707" y="269158"/>
                  </a:lnTo>
                  <a:lnTo>
                    <a:pt x="589351" y="186913"/>
                  </a:lnTo>
                  <a:lnTo>
                    <a:pt x="648098" y="92990"/>
                  </a:lnTo>
                  <a:lnTo>
                    <a:pt x="701756" y="92990"/>
                  </a:lnTo>
                  <a:lnTo>
                    <a:pt x="784483" y="0"/>
                  </a:lnTo>
                  <a:lnTo>
                    <a:pt x="886674" y="93006"/>
                  </a:lnTo>
                  <a:lnTo>
                    <a:pt x="977229" y="119358"/>
                  </a:lnTo>
                  <a:lnTo>
                    <a:pt x="1109544" y="125980"/>
                  </a:lnTo>
                  <a:cubicBezTo>
                    <a:pt x="1123052" y="162002"/>
                    <a:pt x="1122415" y="157142"/>
                    <a:pt x="1122415" y="173818"/>
                  </a:cubicBezTo>
                  <a:lnTo>
                    <a:pt x="1135416" y="221488"/>
                  </a:lnTo>
                  <a:lnTo>
                    <a:pt x="1157084" y="321162"/>
                  </a:lnTo>
                  <a:lnTo>
                    <a:pt x="1183086" y="386167"/>
                  </a:lnTo>
                  <a:lnTo>
                    <a:pt x="1170085" y="429503"/>
                  </a:lnTo>
                  <a:lnTo>
                    <a:pt x="1187420" y="464172"/>
                  </a:lnTo>
                  <a:lnTo>
                    <a:pt x="1204755" y="511843"/>
                  </a:lnTo>
                  <a:lnTo>
                    <a:pt x="1196087" y="581181"/>
                  </a:lnTo>
                  <a:lnTo>
                    <a:pt x="1204755" y="620184"/>
                  </a:lnTo>
                  <a:lnTo>
                    <a:pt x="1170085" y="754527"/>
                  </a:lnTo>
                  <a:lnTo>
                    <a:pt x="1161418" y="815198"/>
                  </a:lnTo>
                  <a:lnTo>
                    <a:pt x="1170085" y="888870"/>
                  </a:lnTo>
                  <a:lnTo>
                    <a:pt x="1170085" y="962542"/>
                  </a:lnTo>
                  <a:lnTo>
                    <a:pt x="1213422" y="992878"/>
                  </a:lnTo>
                  <a:lnTo>
                    <a:pt x="1178753" y="1031881"/>
                  </a:lnTo>
                  <a:lnTo>
                    <a:pt x="1213422" y="1135888"/>
                  </a:lnTo>
                  <a:lnTo>
                    <a:pt x="1265426" y="1218227"/>
                  </a:lnTo>
                  <a:lnTo>
                    <a:pt x="1287094" y="1261564"/>
                  </a:lnTo>
                  <a:lnTo>
                    <a:pt x="1356432" y="1322235"/>
                  </a:lnTo>
                  <a:lnTo>
                    <a:pt x="1343431" y="1408908"/>
                  </a:lnTo>
                  <a:lnTo>
                    <a:pt x="1365100" y="1439244"/>
                  </a:lnTo>
                  <a:lnTo>
                    <a:pt x="1356432" y="1508582"/>
                  </a:lnTo>
                  <a:lnTo>
                    <a:pt x="1404102" y="1573587"/>
                  </a:lnTo>
                  <a:lnTo>
                    <a:pt x="1408436" y="1668927"/>
                  </a:lnTo>
                  <a:lnTo>
                    <a:pt x="1460440" y="1746933"/>
                  </a:lnTo>
                  <a:lnTo>
                    <a:pt x="1434438" y="1781602"/>
                  </a:lnTo>
                  <a:lnTo>
                    <a:pt x="1438772" y="1876942"/>
                  </a:lnTo>
                  <a:lnTo>
                    <a:pt x="1434438" y="1959281"/>
                  </a:lnTo>
                  <a:lnTo>
                    <a:pt x="1451773" y="2154296"/>
                  </a:lnTo>
                  <a:lnTo>
                    <a:pt x="1477774" y="2197632"/>
                  </a:lnTo>
                  <a:lnTo>
                    <a:pt x="1490775" y="2258303"/>
                  </a:lnTo>
                  <a:lnTo>
                    <a:pt x="1542779" y="2297306"/>
                  </a:lnTo>
                  <a:cubicBezTo>
                    <a:pt x="1541335" y="2359422"/>
                    <a:pt x="1539890" y="2421537"/>
                    <a:pt x="1538446" y="2483653"/>
                  </a:cubicBezTo>
                  <a:lnTo>
                    <a:pt x="1599117" y="2622330"/>
                  </a:lnTo>
                  <a:lnTo>
                    <a:pt x="1599117" y="2726337"/>
                  </a:lnTo>
                  <a:lnTo>
                    <a:pt x="1581782" y="2791342"/>
                  </a:lnTo>
                  <a:lnTo>
                    <a:pt x="1534112" y="2752339"/>
                  </a:lnTo>
                  <a:lnTo>
                    <a:pt x="1343431" y="2752339"/>
                  </a:lnTo>
                  <a:lnTo>
                    <a:pt x="1352099" y="2899683"/>
                  </a:lnTo>
                  <a:lnTo>
                    <a:pt x="1339098" y="3016692"/>
                  </a:lnTo>
                  <a:lnTo>
                    <a:pt x="1313096" y="3003691"/>
                  </a:lnTo>
                  <a:lnTo>
                    <a:pt x="1321763" y="3099031"/>
                  </a:lnTo>
                  <a:lnTo>
                    <a:pt x="1269759" y="3103365"/>
                  </a:lnTo>
                  <a:lnTo>
                    <a:pt x="1217756" y="3146701"/>
                  </a:lnTo>
                  <a:lnTo>
                    <a:pt x="1191754" y="3207372"/>
                  </a:lnTo>
                  <a:lnTo>
                    <a:pt x="1196087" y="3259376"/>
                  </a:lnTo>
                  <a:lnTo>
                    <a:pt x="1139750" y="3255043"/>
                  </a:lnTo>
                  <a:lnTo>
                    <a:pt x="1152751" y="3190038"/>
                  </a:lnTo>
                  <a:lnTo>
                    <a:pt x="1009740" y="3129367"/>
                  </a:lnTo>
                  <a:lnTo>
                    <a:pt x="979405" y="3120699"/>
                  </a:lnTo>
                  <a:lnTo>
                    <a:pt x="988072" y="3068696"/>
                  </a:lnTo>
                  <a:lnTo>
                    <a:pt x="1009740" y="2973355"/>
                  </a:lnTo>
                  <a:lnTo>
                    <a:pt x="892732" y="2943020"/>
                  </a:lnTo>
                  <a:lnTo>
                    <a:pt x="892732" y="2943020"/>
                  </a:lnTo>
                  <a:lnTo>
                    <a:pt x="866730" y="2934353"/>
                  </a:lnTo>
                  <a:lnTo>
                    <a:pt x="866730" y="2882349"/>
                  </a:lnTo>
                  <a:lnTo>
                    <a:pt x="806059" y="2795676"/>
                  </a:lnTo>
                  <a:lnTo>
                    <a:pt x="806059" y="2739338"/>
                  </a:lnTo>
                  <a:lnTo>
                    <a:pt x="749721" y="2726337"/>
                  </a:lnTo>
                  <a:lnTo>
                    <a:pt x="736720" y="2670000"/>
                  </a:lnTo>
                  <a:lnTo>
                    <a:pt x="693384" y="2617996"/>
                  </a:lnTo>
                  <a:lnTo>
                    <a:pt x="641380" y="2492320"/>
                  </a:lnTo>
                  <a:lnTo>
                    <a:pt x="593710" y="2557325"/>
                  </a:lnTo>
                  <a:lnTo>
                    <a:pt x="546040" y="2444650"/>
                  </a:lnTo>
                  <a:lnTo>
                    <a:pt x="515704" y="2357977"/>
                  </a:lnTo>
                  <a:lnTo>
                    <a:pt x="446366" y="2340643"/>
                  </a:lnTo>
                  <a:lnTo>
                    <a:pt x="377028" y="2409981"/>
                  </a:lnTo>
                  <a:lnTo>
                    <a:pt x="320690" y="2323308"/>
                  </a:lnTo>
                  <a:lnTo>
                    <a:pt x="238351" y="2422982"/>
                  </a:lnTo>
                  <a:lnTo>
                    <a:pt x="221016" y="2392646"/>
                  </a:lnTo>
                  <a:lnTo>
                    <a:pt x="242684" y="2149962"/>
                  </a:lnTo>
                  <a:lnTo>
                    <a:pt x="251352" y="2011285"/>
                  </a:lnTo>
                  <a:lnTo>
                    <a:pt x="221016" y="1894277"/>
                  </a:lnTo>
                  <a:lnTo>
                    <a:pt x="99674" y="1595255"/>
                  </a:lnTo>
                  <a:lnTo>
                    <a:pt x="138677" y="1577920"/>
                  </a:lnTo>
                  <a:lnTo>
                    <a:pt x="86673" y="1439244"/>
                  </a:lnTo>
                  <a:lnTo>
                    <a:pt x="65005" y="1270231"/>
                  </a:lnTo>
                  <a:lnTo>
                    <a:pt x="60671" y="1179225"/>
                  </a:lnTo>
                  <a:lnTo>
                    <a:pt x="0" y="1127317"/>
                  </a:lnTo>
                  <a:close/>
                </a:path>
              </a:pathLst>
            </a:custGeom>
            <a:solidFill>
              <a:schemeClr val="bg1"/>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フリーフォーム 22"/>
            <p:cNvSpPr/>
            <p:nvPr/>
          </p:nvSpPr>
          <p:spPr>
            <a:xfrm>
              <a:off x="4114800" y="1013791"/>
              <a:ext cx="1194435" cy="3875306"/>
            </a:xfrm>
            <a:custGeom>
              <a:avLst/>
              <a:gdLst>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3135 w 1194534"/>
                <a:gd name="connsiteY12" fmla="*/ 3107903 h 3853165"/>
                <a:gd name="connsiteX13" fmla="*/ 280134 w 1194534"/>
                <a:gd name="connsiteY13" fmla="*/ 3044476 h 3853165"/>
                <a:gd name="connsiteX14" fmla="*/ 359417 w 1194534"/>
                <a:gd name="connsiteY14" fmla="*/ 3023334 h 3853165"/>
                <a:gd name="connsiteX15" fmla="*/ 375274 w 1194534"/>
                <a:gd name="connsiteY15" fmla="*/ 2954622 h 3853165"/>
                <a:gd name="connsiteX16" fmla="*/ 401702 w 1194534"/>
                <a:gd name="connsiteY16" fmla="*/ 2954622 h 3853165"/>
                <a:gd name="connsiteX17" fmla="*/ 396416 w 1194534"/>
                <a:gd name="connsiteY17" fmla="*/ 2833054 h 3853165"/>
                <a:gd name="connsiteX18" fmla="*/ 385845 w 1194534"/>
                <a:gd name="connsiteY18" fmla="*/ 2685059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3135 w 1194534"/>
                <a:gd name="connsiteY12" fmla="*/ 3107903 h 3853165"/>
                <a:gd name="connsiteX13" fmla="*/ 280134 w 1194534"/>
                <a:gd name="connsiteY13" fmla="*/ 3044476 h 3853165"/>
                <a:gd name="connsiteX14" fmla="*/ 359417 w 1194534"/>
                <a:gd name="connsiteY14" fmla="*/ 3023334 h 3853165"/>
                <a:gd name="connsiteX15" fmla="*/ 375274 w 1194534"/>
                <a:gd name="connsiteY15" fmla="*/ 2954622 h 3853165"/>
                <a:gd name="connsiteX16" fmla="*/ 401702 w 1194534"/>
                <a:gd name="connsiteY16" fmla="*/ 2954622 h 3853165"/>
                <a:gd name="connsiteX17" fmla="*/ 396416 w 1194534"/>
                <a:gd name="connsiteY17" fmla="*/ 2833054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3135 w 1194534"/>
                <a:gd name="connsiteY12" fmla="*/ 3107903 h 3853165"/>
                <a:gd name="connsiteX13" fmla="*/ 280134 w 1194534"/>
                <a:gd name="connsiteY13" fmla="*/ 3044476 h 3853165"/>
                <a:gd name="connsiteX14" fmla="*/ 359417 w 1194534"/>
                <a:gd name="connsiteY14" fmla="*/ 3023334 h 3853165"/>
                <a:gd name="connsiteX15" fmla="*/ 375274 w 1194534"/>
                <a:gd name="connsiteY15" fmla="*/ 2954622 h 3853165"/>
                <a:gd name="connsiteX16" fmla="*/ 401702 w 1194534"/>
                <a:gd name="connsiteY16" fmla="*/ 2954622 h 3853165"/>
                <a:gd name="connsiteX17" fmla="*/ 389806 w 1194534"/>
                <a:gd name="connsiteY17" fmla="*/ 2837939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3135 w 1194534"/>
                <a:gd name="connsiteY12" fmla="*/ 3107903 h 3853165"/>
                <a:gd name="connsiteX13" fmla="*/ 280134 w 1194534"/>
                <a:gd name="connsiteY13" fmla="*/ 3044476 h 3853165"/>
                <a:gd name="connsiteX14" fmla="*/ 359417 w 1194534"/>
                <a:gd name="connsiteY14" fmla="*/ 3023334 h 3853165"/>
                <a:gd name="connsiteX15" fmla="*/ 350949 w 1194534"/>
                <a:gd name="connsiteY15" fmla="*/ 2948454 h 3853165"/>
                <a:gd name="connsiteX16" fmla="*/ 401702 w 1194534"/>
                <a:gd name="connsiteY16" fmla="*/ 2954622 h 3853165"/>
                <a:gd name="connsiteX17" fmla="*/ 389806 w 1194534"/>
                <a:gd name="connsiteY17" fmla="*/ 2837939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3135 w 1194534"/>
                <a:gd name="connsiteY12" fmla="*/ 3107903 h 3853165"/>
                <a:gd name="connsiteX13" fmla="*/ 280134 w 1194534"/>
                <a:gd name="connsiteY13" fmla="*/ 3044476 h 3853165"/>
                <a:gd name="connsiteX14" fmla="*/ 359417 w 1194534"/>
                <a:gd name="connsiteY14" fmla="*/ 3023334 h 3853165"/>
                <a:gd name="connsiteX15" fmla="*/ 350949 w 1194534"/>
                <a:gd name="connsiteY15" fmla="*/ 2948454 h 3853165"/>
                <a:gd name="connsiteX16" fmla="*/ 381807 w 1194534"/>
                <a:gd name="connsiteY16" fmla="*/ 2937382 h 3853165"/>
                <a:gd name="connsiteX17" fmla="*/ 389806 w 1194534"/>
                <a:gd name="connsiteY17" fmla="*/ 2837939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3135 w 1194534"/>
                <a:gd name="connsiteY12" fmla="*/ 3107903 h 3853165"/>
                <a:gd name="connsiteX13" fmla="*/ 280134 w 1194534"/>
                <a:gd name="connsiteY13" fmla="*/ 3044476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9806 w 1194534"/>
                <a:gd name="connsiteY17" fmla="*/ 2837939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3135 w 1194534"/>
                <a:gd name="connsiteY12" fmla="*/ 3107903 h 3853165"/>
                <a:gd name="connsiteX13" fmla="*/ 280134 w 1194534"/>
                <a:gd name="connsiteY13" fmla="*/ 3044476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3135 w 1194534"/>
                <a:gd name="connsiteY12" fmla="*/ 3107903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9798 w 1194534"/>
                <a:gd name="connsiteY12" fmla="*/ 307075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41082 w 1194534"/>
                <a:gd name="connsiteY11" fmla="*/ 3166339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25603 w 1194534"/>
                <a:gd name="connsiteY11" fmla="*/ 3131418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5603 w 1194534"/>
                <a:gd name="connsiteY11" fmla="*/ 3131418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41927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41927 h 3853165"/>
                <a:gd name="connsiteX21" fmla="*/ 632961 w 1194534"/>
                <a:gd name="connsiteY21" fmla="*/ 2624268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7888 w 1194534"/>
                <a:gd name="connsiteY23" fmla="*/ 2385523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80601 w 1194534"/>
                <a:gd name="connsiteY24" fmla="*/ 2199283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80601 w 1194534"/>
                <a:gd name="connsiteY24" fmla="*/ 2199283 h 3853165"/>
                <a:gd name="connsiteX25" fmla="*/ 526385 w 1194534"/>
                <a:gd name="connsiteY25" fmla="*/ 2152563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6221 w 1194534"/>
                <a:gd name="connsiteY24" fmla="*/ 2188565 h 3853165"/>
                <a:gd name="connsiteX25" fmla="*/ 526385 w 1194534"/>
                <a:gd name="connsiteY25" fmla="*/ 2152563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80697 w 1194534"/>
                <a:gd name="connsiteY24" fmla="*/ 2197775 h 3853165"/>
                <a:gd name="connsiteX25" fmla="*/ 526385 w 1194534"/>
                <a:gd name="connsiteY25" fmla="*/ 2152563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271 w 1194534"/>
                <a:gd name="connsiteY26" fmla="*/ 2045507 h 3853165"/>
                <a:gd name="connsiteX27" fmla="*/ 466882 w 1194534"/>
                <a:gd name="connsiteY27" fmla="*/ 1864742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7740 w 1194534"/>
                <a:gd name="connsiteY29" fmla="*/ 1703577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7740 w 1194534"/>
                <a:gd name="connsiteY29" fmla="*/ 1703577 h 3853165"/>
                <a:gd name="connsiteX30" fmla="*/ 494668 w 1194534"/>
                <a:gd name="connsiteY30" fmla="*/ 1659570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45380 w 1194534"/>
                <a:gd name="connsiteY31" fmla="*/ 1567986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45380 w 1194534"/>
                <a:gd name="connsiteY31" fmla="*/ 1567986 h 3853165"/>
                <a:gd name="connsiteX32" fmla="*/ 440952 w 1194534"/>
                <a:gd name="connsiteY32" fmla="*/ 1475903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5949 w 1194534"/>
                <a:gd name="connsiteY36" fmla="*/ 122301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8441 w 1194534"/>
                <a:gd name="connsiteY39" fmla="*/ 952409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48421 w 1194534"/>
                <a:gd name="connsiteY43" fmla="*/ 507412 h 3853165"/>
                <a:gd name="connsiteX44" fmla="*/ 235155 w 1194534"/>
                <a:gd name="connsiteY44" fmla="*/ 525210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5155 w 1194534"/>
                <a:gd name="connsiteY43" fmla="*/ 525210 h 3853165"/>
                <a:gd name="connsiteX44" fmla="*/ 221993 w 1194534"/>
                <a:gd name="connsiteY44" fmla="*/ 459842 h 3853165"/>
                <a:gd name="connsiteX45" fmla="*/ 248421 w 1194534"/>
                <a:gd name="connsiteY45" fmla="*/ 396416 h 3853165"/>
                <a:gd name="connsiteX46" fmla="*/ 211422 w 1194534"/>
                <a:gd name="connsiteY46" fmla="*/ 332989 h 3853165"/>
                <a:gd name="connsiteX47" fmla="*/ 221993 w 1194534"/>
                <a:gd name="connsiteY47" fmla="*/ 280134 h 3853165"/>
                <a:gd name="connsiteX48" fmla="*/ 190280 w 1194534"/>
                <a:gd name="connsiteY48" fmla="*/ 211422 h 3853165"/>
                <a:gd name="connsiteX49" fmla="*/ 158566 w 1194534"/>
                <a:gd name="connsiteY49" fmla="*/ 63426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48421 w 1194534"/>
                <a:gd name="connsiteY45" fmla="*/ 396416 h 3853165"/>
                <a:gd name="connsiteX46" fmla="*/ 211422 w 1194534"/>
                <a:gd name="connsiteY46" fmla="*/ 332989 h 3853165"/>
                <a:gd name="connsiteX47" fmla="*/ 221993 w 1194534"/>
                <a:gd name="connsiteY47" fmla="*/ 280134 h 3853165"/>
                <a:gd name="connsiteX48" fmla="*/ 190280 w 1194534"/>
                <a:gd name="connsiteY48" fmla="*/ 211422 h 3853165"/>
                <a:gd name="connsiteX49" fmla="*/ 158566 w 1194534"/>
                <a:gd name="connsiteY49" fmla="*/ 63426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48421 w 1194534"/>
                <a:gd name="connsiteY45" fmla="*/ 396416 h 3853165"/>
                <a:gd name="connsiteX46" fmla="*/ 211422 w 1194534"/>
                <a:gd name="connsiteY46" fmla="*/ 332989 h 3853165"/>
                <a:gd name="connsiteX47" fmla="*/ 221993 w 1194534"/>
                <a:gd name="connsiteY47" fmla="*/ 280134 h 3853165"/>
                <a:gd name="connsiteX48" fmla="*/ 190280 w 1194534"/>
                <a:gd name="connsiteY48" fmla="*/ 211422 h 3853165"/>
                <a:gd name="connsiteX49" fmla="*/ 158566 w 1194534"/>
                <a:gd name="connsiteY49" fmla="*/ 63426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48421 w 1194534"/>
                <a:gd name="connsiteY45" fmla="*/ 396416 h 3853165"/>
                <a:gd name="connsiteX46" fmla="*/ 211422 w 1194534"/>
                <a:gd name="connsiteY46" fmla="*/ 332989 h 3853165"/>
                <a:gd name="connsiteX47" fmla="*/ 221993 w 1194534"/>
                <a:gd name="connsiteY47" fmla="*/ 280134 h 3853165"/>
                <a:gd name="connsiteX48" fmla="*/ 190280 w 1194534"/>
                <a:gd name="connsiteY48" fmla="*/ 211422 h 3853165"/>
                <a:gd name="connsiteX49" fmla="*/ 158566 w 1194534"/>
                <a:gd name="connsiteY49" fmla="*/ 63426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37370 w 1194534"/>
                <a:gd name="connsiteY45" fmla="*/ 403124 h 3853165"/>
                <a:gd name="connsiteX46" fmla="*/ 211422 w 1194534"/>
                <a:gd name="connsiteY46" fmla="*/ 332989 h 3853165"/>
                <a:gd name="connsiteX47" fmla="*/ 221993 w 1194534"/>
                <a:gd name="connsiteY47" fmla="*/ 280134 h 3853165"/>
                <a:gd name="connsiteX48" fmla="*/ 190280 w 1194534"/>
                <a:gd name="connsiteY48" fmla="*/ 211422 h 3853165"/>
                <a:gd name="connsiteX49" fmla="*/ 158566 w 1194534"/>
                <a:gd name="connsiteY49" fmla="*/ 63426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37370 w 1194534"/>
                <a:gd name="connsiteY45" fmla="*/ 403124 h 3853165"/>
                <a:gd name="connsiteX46" fmla="*/ 202583 w 1194534"/>
                <a:gd name="connsiteY46" fmla="*/ 339686 h 3853165"/>
                <a:gd name="connsiteX47" fmla="*/ 221993 w 1194534"/>
                <a:gd name="connsiteY47" fmla="*/ 280134 h 3853165"/>
                <a:gd name="connsiteX48" fmla="*/ 190280 w 1194534"/>
                <a:gd name="connsiteY48" fmla="*/ 211422 h 3853165"/>
                <a:gd name="connsiteX49" fmla="*/ 158566 w 1194534"/>
                <a:gd name="connsiteY49" fmla="*/ 63426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37370 w 1194534"/>
                <a:gd name="connsiteY45" fmla="*/ 403124 h 3853165"/>
                <a:gd name="connsiteX46" fmla="*/ 202583 w 1194534"/>
                <a:gd name="connsiteY46" fmla="*/ 339686 h 3853165"/>
                <a:gd name="connsiteX47" fmla="*/ 213155 w 1194534"/>
                <a:gd name="connsiteY47" fmla="*/ 291251 h 3853165"/>
                <a:gd name="connsiteX48" fmla="*/ 190280 w 1194534"/>
                <a:gd name="connsiteY48" fmla="*/ 211422 h 3853165"/>
                <a:gd name="connsiteX49" fmla="*/ 158566 w 1194534"/>
                <a:gd name="connsiteY49" fmla="*/ 63426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37370 w 1194534"/>
                <a:gd name="connsiteY45" fmla="*/ 403124 h 3853165"/>
                <a:gd name="connsiteX46" fmla="*/ 202583 w 1194534"/>
                <a:gd name="connsiteY46" fmla="*/ 339686 h 3853165"/>
                <a:gd name="connsiteX47" fmla="*/ 213155 w 1194534"/>
                <a:gd name="connsiteY47" fmla="*/ 291251 h 3853165"/>
                <a:gd name="connsiteX48" fmla="*/ 190296 w 1194534"/>
                <a:gd name="connsiteY48" fmla="*/ 218099 h 3853165"/>
                <a:gd name="connsiteX49" fmla="*/ 158566 w 1194534"/>
                <a:gd name="connsiteY49" fmla="*/ 63426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37370 w 1194534"/>
                <a:gd name="connsiteY45" fmla="*/ 403124 h 3853165"/>
                <a:gd name="connsiteX46" fmla="*/ 202583 w 1194534"/>
                <a:gd name="connsiteY46" fmla="*/ 339686 h 3853165"/>
                <a:gd name="connsiteX47" fmla="*/ 213155 w 1194534"/>
                <a:gd name="connsiteY47" fmla="*/ 291251 h 3853165"/>
                <a:gd name="connsiteX48" fmla="*/ 190296 w 1194534"/>
                <a:gd name="connsiteY48" fmla="*/ 218099 h 3853165"/>
                <a:gd name="connsiteX49" fmla="*/ 163008 w 1194534"/>
                <a:gd name="connsiteY49" fmla="*/ 76722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37370 w 1194534"/>
                <a:gd name="connsiteY45" fmla="*/ 403124 h 3853165"/>
                <a:gd name="connsiteX46" fmla="*/ 202583 w 1194534"/>
                <a:gd name="connsiteY46" fmla="*/ 339686 h 3853165"/>
                <a:gd name="connsiteX47" fmla="*/ 213155 w 1194534"/>
                <a:gd name="connsiteY47" fmla="*/ 291251 h 3853165"/>
                <a:gd name="connsiteX48" fmla="*/ 190296 w 1194534"/>
                <a:gd name="connsiteY48" fmla="*/ 218099 h 3853165"/>
                <a:gd name="connsiteX49" fmla="*/ 156379 w 1194534"/>
                <a:gd name="connsiteY49" fmla="*/ 81163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2600 w 1194534"/>
                <a:gd name="connsiteY41" fmla="*/ 853462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37370 w 1194534"/>
                <a:gd name="connsiteY45" fmla="*/ 403124 h 3853165"/>
                <a:gd name="connsiteX46" fmla="*/ 202583 w 1194534"/>
                <a:gd name="connsiteY46" fmla="*/ 339686 h 3853165"/>
                <a:gd name="connsiteX47" fmla="*/ 213155 w 1194534"/>
                <a:gd name="connsiteY47" fmla="*/ 291251 h 3853165"/>
                <a:gd name="connsiteX48" fmla="*/ 190296 w 1194534"/>
                <a:gd name="connsiteY48" fmla="*/ 218099 h 3853165"/>
                <a:gd name="connsiteX49" fmla="*/ 156379 w 1194534"/>
                <a:gd name="connsiteY49" fmla="*/ 81163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75930"/>
                <a:gd name="connsiteX1" fmla="*/ 211422 w 1194534"/>
                <a:gd name="connsiteY1" fmla="*/ 3557174 h 3875930"/>
                <a:gd name="connsiteX2" fmla="*/ 163852 w 1194534"/>
                <a:gd name="connsiteY2" fmla="*/ 3509604 h 3875930"/>
                <a:gd name="connsiteX3" fmla="*/ 58141 w 1194534"/>
                <a:gd name="connsiteY3" fmla="*/ 3504319 h 3875930"/>
                <a:gd name="connsiteX4" fmla="*/ 0 w 1194534"/>
                <a:gd name="connsiteY4" fmla="*/ 3393322 h 3875930"/>
                <a:gd name="connsiteX5" fmla="*/ 10571 w 1194534"/>
                <a:gd name="connsiteY5" fmla="*/ 3329896 h 3875930"/>
                <a:gd name="connsiteX6" fmla="*/ 47570 w 1194534"/>
                <a:gd name="connsiteY6" fmla="*/ 3308753 h 3875930"/>
                <a:gd name="connsiteX7" fmla="*/ 68712 w 1194534"/>
                <a:gd name="connsiteY7" fmla="*/ 3250612 h 3875930"/>
                <a:gd name="connsiteX8" fmla="*/ 110997 w 1194534"/>
                <a:gd name="connsiteY8" fmla="*/ 3255898 h 3875930"/>
                <a:gd name="connsiteX9" fmla="*/ 147995 w 1194534"/>
                <a:gd name="connsiteY9" fmla="*/ 3181900 h 3875930"/>
                <a:gd name="connsiteX10" fmla="*/ 227797 w 1194534"/>
                <a:gd name="connsiteY10" fmla="*/ 3180198 h 3875930"/>
                <a:gd name="connsiteX11" fmla="*/ 223408 w 1194534"/>
                <a:gd name="connsiteY11" fmla="*/ 3123065 h 3875930"/>
                <a:gd name="connsiteX12" fmla="*/ 245389 w 1194534"/>
                <a:gd name="connsiteY12" fmla="*/ 3069038 h 3875930"/>
                <a:gd name="connsiteX13" fmla="*/ 291228 w 1194534"/>
                <a:gd name="connsiteY13" fmla="*/ 3036108 h 3875930"/>
                <a:gd name="connsiteX14" fmla="*/ 359417 w 1194534"/>
                <a:gd name="connsiteY14" fmla="*/ 3023334 h 3875930"/>
                <a:gd name="connsiteX15" fmla="*/ 350949 w 1194534"/>
                <a:gd name="connsiteY15" fmla="*/ 2948454 h 3875930"/>
                <a:gd name="connsiteX16" fmla="*/ 370768 w 1194534"/>
                <a:gd name="connsiteY16" fmla="*/ 2944498 h 3875930"/>
                <a:gd name="connsiteX17" fmla="*/ 383196 w 1194534"/>
                <a:gd name="connsiteY17" fmla="*/ 2838396 h 3875930"/>
                <a:gd name="connsiteX18" fmla="*/ 379234 w 1194534"/>
                <a:gd name="connsiteY18" fmla="*/ 2683277 h 3875930"/>
                <a:gd name="connsiteX19" fmla="*/ 534383 w 1194534"/>
                <a:gd name="connsiteY19" fmla="*/ 2683277 h 3875930"/>
                <a:gd name="connsiteX20" fmla="*/ 607088 w 1194534"/>
                <a:gd name="connsiteY20" fmla="*/ 2735725 h 3875930"/>
                <a:gd name="connsiteX21" fmla="*/ 632961 w 1194534"/>
                <a:gd name="connsiteY21" fmla="*/ 2624268 h 3875930"/>
                <a:gd name="connsiteX22" fmla="*/ 634266 w 1194534"/>
                <a:gd name="connsiteY22" fmla="*/ 2521207 h 3875930"/>
                <a:gd name="connsiteX23" fmla="*/ 573508 w 1194534"/>
                <a:gd name="connsiteY23" fmla="*/ 2392551 h 3875930"/>
                <a:gd name="connsiteX24" fmla="*/ 574103 w 1194534"/>
                <a:gd name="connsiteY24" fmla="*/ 2198129 h 3875930"/>
                <a:gd name="connsiteX25" fmla="*/ 526385 w 1194534"/>
                <a:gd name="connsiteY25" fmla="*/ 2152563 h 3875930"/>
                <a:gd name="connsiteX26" fmla="*/ 486311 w 1194534"/>
                <a:gd name="connsiteY26" fmla="*/ 2054694 h 3875930"/>
                <a:gd name="connsiteX27" fmla="*/ 466882 w 1194534"/>
                <a:gd name="connsiteY27" fmla="*/ 1864742 h 3875930"/>
                <a:gd name="connsiteX28" fmla="*/ 472168 w 1194534"/>
                <a:gd name="connsiteY28" fmla="*/ 1753369 h 3875930"/>
                <a:gd name="connsiteX29" fmla="*/ 469993 w 1194534"/>
                <a:gd name="connsiteY29" fmla="*/ 1697208 h 3875930"/>
                <a:gd name="connsiteX30" fmla="*/ 494668 w 1194534"/>
                <a:gd name="connsiteY30" fmla="*/ 1659570 h 3875930"/>
                <a:gd name="connsiteX31" fmla="*/ 438774 w 1194534"/>
                <a:gd name="connsiteY31" fmla="*/ 1568238 h 3875930"/>
                <a:gd name="connsiteX32" fmla="*/ 440952 w 1194534"/>
                <a:gd name="connsiteY32" fmla="*/ 1475903 h 3875930"/>
                <a:gd name="connsiteX33" fmla="*/ 387591 w 1194534"/>
                <a:gd name="connsiteY33" fmla="*/ 1404825 h 3875930"/>
                <a:gd name="connsiteX34" fmla="*/ 401735 w 1194534"/>
                <a:gd name="connsiteY34" fmla="*/ 1337958 h 3875930"/>
                <a:gd name="connsiteX35" fmla="*/ 375274 w 1194534"/>
                <a:gd name="connsiteY35" fmla="*/ 1316101 h 3875930"/>
                <a:gd name="connsiteX36" fmla="*/ 393768 w 1194534"/>
                <a:gd name="connsiteY36" fmla="*/ 1225426 h 3875930"/>
                <a:gd name="connsiteX37" fmla="*/ 319873 w 1194534"/>
                <a:gd name="connsiteY37" fmla="*/ 1155148 h 3875930"/>
                <a:gd name="connsiteX38" fmla="*/ 246727 w 1194534"/>
                <a:gd name="connsiteY38" fmla="*/ 1030131 h 3875930"/>
                <a:gd name="connsiteX39" fmla="*/ 214031 w 1194534"/>
                <a:gd name="connsiteY39" fmla="*/ 943705 h 3875930"/>
                <a:gd name="connsiteX40" fmla="*/ 247943 w 1194534"/>
                <a:gd name="connsiteY40" fmla="*/ 892045 h 3875930"/>
                <a:gd name="connsiteX41" fmla="*/ 202600 w 1194534"/>
                <a:gd name="connsiteY41" fmla="*/ 853462 h 3875930"/>
                <a:gd name="connsiteX42" fmla="*/ 193367 w 1194534"/>
                <a:gd name="connsiteY42" fmla="*/ 713306 h 3875930"/>
                <a:gd name="connsiteX43" fmla="*/ 237389 w 1194534"/>
                <a:gd name="connsiteY43" fmla="*/ 525295 h 3875930"/>
                <a:gd name="connsiteX44" fmla="*/ 221993 w 1194534"/>
                <a:gd name="connsiteY44" fmla="*/ 459842 h 3875930"/>
                <a:gd name="connsiteX45" fmla="*/ 237370 w 1194534"/>
                <a:gd name="connsiteY45" fmla="*/ 403124 h 3875930"/>
                <a:gd name="connsiteX46" fmla="*/ 202583 w 1194534"/>
                <a:gd name="connsiteY46" fmla="*/ 339686 h 3875930"/>
                <a:gd name="connsiteX47" fmla="*/ 213155 w 1194534"/>
                <a:gd name="connsiteY47" fmla="*/ 291251 h 3875930"/>
                <a:gd name="connsiteX48" fmla="*/ 190296 w 1194534"/>
                <a:gd name="connsiteY48" fmla="*/ 218099 h 3875930"/>
                <a:gd name="connsiteX49" fmla="*/ 156379 w 1194534"/>
                <a:gd name="connsiteY49" fmla="*/ 81163 h 3875930"/>
                <a:gd name="connsiteX50" fmla="*/ 137424 w 1194534"/>
                <a:gd name="connsiteY50" fmla="*/ 21142 h 3875930"/>
                <a:gd name="connsiteX51" fmla="*/ 195565 w 1194534"/>
                <a:gd name="connsiteY51" fmla="*/ 0 h 3875930"/>
                <a:gd name="connsiteX52" fmla="*/ 274849 w 1194534"/>
                <a:gd name="connsiteY52" fmla="*/ 26427 h 3875930"/>
                <a:gd name="connsiteX53" fmla="*/ 306562 w 1194534"/>
                <a:gd name="connsiteY53" fmla="*/ 63426 h 3875930"/>
                <a:gd name="connsiteX54" fmla="*/ 317133 w 1194534"/>
                <a:gd name="connsiteY54" fmla="*/ 132138 h 3875930"/>
                <a:gd name="connsiteX55" fmla="*/ 354132 w 1194534"/>
                <a:gd name="connsiteY55" fmla="*/ 200851 h 3875930"/>
                <a:gd name="connsiteX56" fmla="*/ 375274 w 1194534"/>
                <a:gd name="connsiteY56" fmla="*/ 280134 h 3875930"/>
                <a:gd name="connsiteX57" fmla="*/ 422844 w 1194534"/>
                <a:gd name="connsiteY57" fmla="*/ 327704 h 3875930"/>
                <a:gd name="connsiteX58" fmla="*/ 417558 w 1194534"/>
                <a:gd name="connsiteY58" fmla="*/ 433415 h 3875930"/>
                <a:gd name="connsiteX59" fmla="*/ 496842 w 1194534"/>
                <a:gd name="connsiteY59" fmla="*/ 560268 h 3875930"/>
                <a:gd name="connsiteX60" fmla="*/ 491556 w 1194534"/>
                <a:gd name="connsiteY60" fmla="*/ 660693 h 3875930"/>
                <a:gd name="connsiteX61" fmla="*/ 523269 w 1194534"/>
                <a:gd name="connsiteY61" fmla="*/ 739977 h 3875930"/>
                <a:gd name="connsiteX62" fmla="*/ 512698 w 1194534"/>
                <a:gd name="connsiteY62" fmla="*/ 787546 h 3875930"/>
                <a:gd name="connsiteX63" fmla="*/ 560268 w 1194534"/>
                <a:gd name="connsiteY63" fmla="*/ 856259 h 3875930"/>
                <a:gd name="connsiteX64" fmla="*/ 539126 w 1194534"/>
                <a:gd name="connsiteY64" fmla="*/ 930256 h 3875930"/>
                <a:gd name="connsiteX65" fmla="*/ 570839 w 1194534"/>
                <a:gd name="connsiteY65" fmla="*/ 1004254 h 3875930"/>
                <a:gd name="connsiteX66" fmla="*/ 634266 w 1194534"/>
                <a:gd name="connsiteY66" fmla="*/ 1062395 h 3875930"/>
                <a:gd name="connsiteX67" fmla="*/ 655408 w 1194534"/>
                <a:gd name="connsiteY67" fmla="*/ 1099394 h 3875930"/>
                <a:gd name="connsiteX68" fmla="*/ 665979 w 1194534"/>
                <a:gd name="connsiteY68" fmla="*/ 1152249 h 3875930"/>
                <a:gd name="connsiteX69" fmla="*/ 739977 w 1194534"/>
                <a:gd name="connsiteY69" fmla="*/ 1347815 h 3875930"/>
                <a:gd name="connsiteX70" fmla="*/ 766405 w 1194534"/>
                <a:gd name="connsiteY70" fmla="*/ 1464097 h 3875930"/>
                <a:gd name="connsiteX71" fmla="*/ 739977 w 1194534"/>
                <a:gd name="connsiteY71" fmla="*/ 1590950 h 3875930"/>
                <a:gd name="connsiteX72" fmla="*/ 750548 w 1194534"/>
                <a:gd name="connsiteY72" fmla="*/ 1696661 h 3875930"/>
                <a:gd name="connsiteX73" fmla="*/ 782261 w 1194534"/>
                <a:gd name="connsiteY73" fmla="*/ 1744231 h 3875930"/>
                <a:gd name="connsiteX74" fmla="*/ 755834 w 1194534"/>
                <a:gd name="connsiteY74" fmla="*/ 1881655 h 3875930"/>
                <a:gd name="connsiteX75" fmla="*/ 782261 w 1194534"/>
                <a:gd name="connsiteY75" fmla="*/ 1934511 h 3875930"/>
                <a:gd name="connsiteX76" fmla="*/ 819260 w 1194534"/>
                <a:gd name="connsiteY76" fmla="*/ 1997937 h 3875930"/>
                <a:gd name="connsiteX77" fmla="*/ 787547 w 1194534"/>
                <a:gd name="connsiteY77" fmla="*/ 2087792 h 3875930"/>
                <a:gd name="connsiteX78" fmla="*/ 856259 w 1194534"/>
                <a:gd name="connsiteY78" fmla="*/ 2182931 h 3875930"/>
                <a:gd name="connsiteX79" fmla="*/ 840402 w 1194534"/>
                <a:gd name="connsiteY79" fmla="*/ 2246358 h 3875930"/>
                <a:gd name="connsiteX80" fmla="*/ 819260 w 1194534"/>
                <a:gd name="connsiteY80" fmla="*/ 2320356 h 3875930"/>
                <a:gd name="connsiteX81" fmla="*/ 803403 w 1194534"/>
                <a:gd name="connsiteY81" fmla="*/ 2383782 h 3875930"/>
                <a:gd name="connsiteX82" fmla="*/ 845688 w 1194534"/>
                <a:gd name="connsiteY82" fmla="*/ 2394353 h 3875930"/>
                <a:gd name="connsiteX83" fmla="*/ 893258 w 1194534"/>
                <a:gd name="connsiteY83" fmla="*/ 2341498 h 3875930"/>
                <a:gd name="connsiteX84" fmla="*/ 930257 w 1194534"/>
                <a:gd name="connsiteY84" fmla="*/ 2463066 h 3875930"/>
                <a:gd name="connsiteX85" fmla="*/ 930257 w 1194534"/>
                <a:gd name="connsiteY85" fmla="*/ 2531778 h 3875930"/>
                <a:gd name="connsiteX86" fmla="*/ 961970 w 1194534"/>
                <a:gd name="connsiteY86" fmla="*/ 2600490 h 3875930"/>
                <a:gd name="connsiteX87" fmla="*/ 956684 w 1194534"/>
                <a:gd name="connsiteY87" fmla="*/ 2695630 h 3875930"/>
                <a:gd name="connsiteX88" fmla="*/ 972541 w 1194534"/>
                <a:gd name="connsiteY88" fmla="*/ 2838340 h 3875930"/>
                <a:gd name="connsiteX89" fmla="*/ 1035968 w 1194534"/>
                <a:gd name="connsiteY89" fmla="*/ 2833054 h 3875930"/>
                <a:gd name="connsiteX90" fmla="*/ 1051824 w 1194534"/>
                <a:gd name="connsiteY90" fmla="*/ 2806626 h 3875930"/>
                <a:gd name="connsiteX91" fmla="*/ 1109965 w 1194534"/>
                <a:gd name="connsiteY91" fmla="*/ 2838340 h 3875930"/>
                <a:gd name="connsiteX92" fmla="*/ 1120536 w 1194534"/>
                <a:gd name="connsiteY92" fmla="*/ 2885909 h 3875930"/>
                <a:gd name="connsiteX93" fmla="*/ 1120536 w 1194534"/>
                <a:gd name="connsiteY93" fmla="*/ 2928194 h 3875930"/>
                <a:gd name="connsiteX94" fmla="*/ 1115251 w 1194534"/>
                <a:gd name="connsiteY94" fmla="*/ 2986335 h 3875930"/>
                <a:gd name="connsiteX95" fmla="*/ 1173392 w 1194534"/>
                <a:gd name="connsiteY95" fmla="*/ 2981049 h 3875930"/>
                <a:gd name="connsiteX96" fmla="*/ 1162821 w 1194534"/>
                <a:gd name="connsiteY96" fmla="*/ 3028619 h 3875930"/>
                <a:gd name="connsiteX97" fmla="*/ 1194534 w 1194534"/>
                <a:gd name="connsiteY97" fmla="*/ 3065618 h 3875930"/>
                <a:gd name="connsiteX98" fmla="*/ 1183963 w 1194534"/>
                <a:gd name="connsiteY98" fmla="*/ 3107903 h 3875930"/>
                <a:gd name="connsiteX99" fmla="*/ 1157535 w 1194534"/>
                <a:gd name="connsiteY99" fmla="*/ 3197757 h 3875930"/>
                <a:gd name="connsiteX100" fmla="*/ 1104680 w 1194534"/>
                <a:gd name="connsiteY100" fmla="*/ 3113188 h 3875930"/>
                <a:gd name="connsiteX101" fmla="*/ 1078252 w 1194534"/>
                <a:gd name="connsiteY101" fmla="*/ 3123759 h 3875930"/>
                <a:gd name="connsiteX102" fmla="*/ 1083538 w 1194534"/>
                <a:gd name="connsiteY102" fmla="*/ 3250612 h 3875930"/>
                <a:gd name="connsiteX103" fmla="*/ 1109965 w 1194534"/>
                <a:gd name="connsiteY103" fmla="*/ 3324610 h 3875930"/>
                <a:gd name="connsiteX104" fmla="*/ 1072966 w 1194534"/>
                <a:gd name="connsiteY104" fmla="*/ 3372180 h 3875930"/>
                <a:gd name="connsiteX105" fmla="*/ 1067681 w 1194534"/>
                <a:gd name="connsiteY105" fmla="*/ 3409179 h 3875930"/>
                <a:gd name="connsiteX106" fmla="*/ 1109965 w 1194534"/>
                <a:gd name="connsiteY106" fmla="*/ 3462034 h 3875930"/>
                <a:gd name="connsiteX107" fmla="*/ 1041253 w 1194534"/>
                <a:gd name="connsiteY107" fmla="*/ 3467320 h 3875930"/>
                <a:gd name="connsiteX108" fmla="*/ 1014825 w 1194534"/>
                <a:gd name="connsiteY108" fmla="*/ 3504319 h 3875930"/>
                <a:gd name="connsiteX109" fmla="*/ 1014825 w 1194534"/>
                <a:gd name="connsiteY109" fmla="*/ 3504319 h 3875930"/>
                <a:gd name="connsiteX110" fmla="*/ 919686 w 1194534"/>
                <a:gd name="connsiteY110" fmla="*/ 3504319 h 3875930"/>
                <a:gd name="connsiteX111" fmla="*/ 919686 w 1194534"/>
                <a:gd name="connsiteY111" fmla="*/ 3504319 h 3875930"/>
                <a:gd name="connsiteX112" fmla="*/ 898543 w 1194534"/>
                <a:gd name="connsiteY112" fmla="*/ 3588888 h 3875930"/>
                <a:gd name="connsiteX113" fmla="*/ 856259 w 1194534"/>
                <a:gd name="connsiteY113" fmla="*/ 3615315 h 3875930"/>
                <a:gd name="connsiteX114" fmla="*/ 850973 w 1194534"/>
                <a:gd name="connsiteY114" fmla="*/ 3684027 h 3875930"/>
                <a:gd name="connsiteX115" fmla="*/ 850973 w 1194534"/>
                <a:gd name="connsiteY115" fmla="*/ 3684027 h 3875930"/>
                <a:gd name="connsiteX116" fmla="*/ 803403 w 1194534"/>
                <a:gd name="connsiteY116" fmla="*/ 3710455 h 3875930"/>
                <a:gd name="connsiteX117" fmla="*/ 761119 w 1194534"/>
                <a:gd name="connsiteY117" fmla="*/ 3773882 h 3875930"/>
                <a:gd name="connsiteX118" fmla="*/ 702978 w 1194534"/>
                <a:gd name="connsiteY118" fmla="*/ 3821452 h 3875930"/>
                <a:gd name="connsiteX119" fmla="*/ 650123 w 1194534"/>
                <a:gd name="connsiteY119" fmla="*/ 3810881 h 3875930"/>
                <a:gd name="connsiteX120" fmla="*/ 644837 w 1194534"/>
                <a:gd name="connsiteY120" fmla="*/ 3853165 h 3875930"/>
                <a:gd name="connsiteX121" fmla="*/ 651951 w 1194534"/>
                <a:gd name="connsiteY121" fmla="*/ 3875930 h 3875930"/>
                <a:gd name="connsiteX122" fmla="*/ 480985 w 1194534"/>
                <a:gd name="connsiteY122" fmla="*/ 3758025 h 3875930"/>
                <a:gd name="connsiteX123" fmla="*/ 375274 w 1194534"/>
                <a:gd name="connsiteY123" fmla="*/ 3668171 h 3875930"/>
                <a:gd name="connsiteX124" fmla="*/ 317133 w 1194534"/>
                <a:gd name="connsiteY124" fmla="*/ 3588888 h 3875930"/>
                <a:gd name="connsiteX0" fmla="*/ 317133 w 1194534"/>
                <a:gd name="connsiteY0" fmla="*/ 3588888 h 3875930"/>
                <a:gd name="connsiteX1" fmla="*/ 211422 w 1194534"/>
                <a:gd name="connsiteY1" fmla="*/ 3557174 h 3875930"/>
                <a:gd name="connsiteX2" fmla="*/ 163852 w 1194534"/>
                <a:gd name="connsiteY2" fmla="*/ 3509604 h 3875930"/>
                <a:gd name="connsiteX3" fmla="*/ 58141 w 1194534"/>
                <a:gd name="connsiteY3" fmla="*/ 3504319 h 3875930"/>
                <a:gd name="connsiteX4" fmla="*/ 0 w 1194534"/>
                <a:gd name="connsiteY4" fmla="*/ 3393322 h 3875930"/>
                <a:gd name="connsiteX5" fmla="*/ 10571 w 1194534"/>
                <a:gd name="connsiteY5" fmla="*/ 3329896 h 3875930"/>
                <a:gd name="connsiteX6" fmla="*/ 47570 w 1194534"/>
                <a:gd name="connsiteY6" fmla="*/ 3308753 h 3875930"/>
                <a:gd name="connsiteX7" fmla="*/ 68712 w 1194534"/>
                <a:gd name="connsiteY7" fmla="*/ 3250612 h 3875930"/>
                <a:gd name="connsiteX8" fmla="*/ 110997 w 1194534"/>
                <a:gd name="connsiteY8" fmla="*/ 3255898 h 3875930"/>
                <a:gd name="connsiteX9" fmla="*/ 147995 w 1194534"/>
                <a:gd name="connsiteY9" fmla="*/ 3181900 h 3875930"/>
                <a:gd name="connsiteX10" fmla="*/ 227797 w 1194534"/>
                <a:gd name="connsiteY10" fmla="*/ 3180198 h 3875930"/>
                <a:gd name="connsiteX11" fmla="*/ 223408 w 1194534"/>
                <a:gd name="connsiteY11" fmla="*/ 3123065 h 3875930"/>
                <a:gd name="connsiteX12" fmla="*/ 245389 w 1194534"/>
                <a:gd name="connsiteY12" fmla="*/ 3069038 h 3875930"/>
                <a:gd name="connsiteX13" fmla="*/ 291228 w 1194534"/>
                <a:gd name="connsiteY13" fmla="*/ 3036108 h 3875930"/>
                <a:gd name="connsiteX14" fmla="*/ 359417 w 1194534"/>
                <a:gd name="connsiteY14" fmla="*/ 3023334 h 3875930"/>
                <a:gd name="connsiteX15" fmla="*/ 350949 w 1194534"/>
                <a:gd name="connsiteY15" fmla="*/ 2948454 h 3875930"/>
                <a:gd name="connsiteX16" fmla="*/ 370768 w 1194534"/>
                <a:gd name="connsiteY16" fmla="*/ 2944498 h 3875930"/>
                <a:gd name="connsiteX17" fmla="*/ 383196 w 1194534"/>
                <a:gd name="connsiteY17" fmla="*/ 2838396 h 3875930"/>
                <a:gd name="connsiteX18" fmla="*/ 379234 w 1194534"/>
                <a:gd name="connsiteY18" fmla="*/ 2683277 h 3875930"/>
                <a:gd name="connsiteX19" fmla="*/ 534383 w 1194534"/>
                <a:gd name="connsiteY19" fmla="*/ 2683277 h 3875930"/>
                <a:gd name="connsiteX20" fmla="*/ 607088 w 1194534"/>
                <a:gd name="connsiteY20" fmla="*/ 2735725 h 3875930"/>
                <a:gd name="connsiteX21" fmla="*/ 632961 w 1194534"/>
                <a:gd name="connsiteY21" fmla="*/ 2624268 h 3875930"/>
                <a:gd name="connsiteX22" fmla="*/ 634266 w 1194534"/>
                <a:gd name="connsiteY22" fmla="*/ 2521207 h 3875930"/>
                <a:gd name="connsiteX23" fmla="*/ 573508 w 1194534"/>
                <a:gd name="connsiteY23" fmla="*/ 2392551 h 3875930"/>
                <a:gd name="connsiteX24" fmla="*/ 574103 w 1194534"/>
                <a:gd name="connsiteY24" fmla="*/ 2198129 h 3875930"/>
                <a:gd name="connsiteX25" fmla="*/ 526385 w 1194534"/>
                <a:gd name="connsiteY25" fmla="*/ 2152563 h 3875930"/>
                <a:gd name="connsiteX26" fmla="*/ 486311 w 1194534"/>
                <a:gd name="connsiteY26" fmla="*/ 2054694 h 3875930"/>
                <a:gd name="connsiteX27" fmla="*/ 466882 w 1194534"/>
                <a:gd name="connsiteY27" fmla="*/ 1864742 h 3875930"/>
                <a:gd name="connsiteX28" fmla="*/ 472168 w 1194534"/>
                <a:gd name="connsiteY28" fmla="*/ 1753369 h 3875930"/>
                <a:gd name="connsiteX29" fmla="*/ 469993 w 1194534"/>
                <a:gd name="connsiteY29" fmla="*/ 1697208 h 3875930"/>
                <a:gd name="connsiteX30" fmla="*/ 494668 w 1194534"/>
                <a:gd name="connsiteY30" fmla="*/ 1659570 h 3875930"/>
                <a:gd name="connsiteX31" fmla="*/ 438774 w 1194534"/>
                <a:gd name="connsiteY31" fmla="*/ 1568238 h 3875930"/>
                <a:gd name="connsiteX32" fmla="*/ 440952 w 1194534"/>
                <a:gd name="connsiteY32" fmla="*/ 1475903 h 3875930"/>
                <a:gd name="connsiteX33" fmla="*/ 387591 w 1194534"/>
                <a:gd name="connsiteY33" fmla="*/ 1404825 h 3875930"/>
                <a:gd name="connsiteX34" fmla="*/ 401735 w 1194534"/>
                <a:gd name="connsiteY34" fmla="*/ 1337958 h 3875930"/>
                <a:gd name="connsiteX35" fmla="*/ 375274 w 1194534"/>
                <a:gd name="connsiteY35" fmla="*/ 1316101 h 3875930"/>
                <a:gd name="connsiteX36" fmla="*/ 393768 w 1194534"/>
                <a:gd name="connsiteY36" fmla="*/ 1225426 h 3875930"/>
                <a:gd name="connsiteX37" fmla="*/ 319873 w 1194534"/>
                <a:gd name="connsiteY37" fmla="*/ 1155148 h 3875930"/>
                <a:gd name="connsiteX38" fmla="*/ 246727 w 1194534"/>
                <a:gd name="connsiteY38" fmla="*/ 1030131 h 3875930"/>
                <a:gd name="connsiteX39" fmla="*/ 214031 w 1194534"/>
                <a:gd name="connsiteY39" fmla="*/ 943705 h 3875930"/>
                <a:gd name="connsiteX40" fmla="*/ 247943 w 1194534"/>
                <a:gd name="connsiteY40" fmla="*/ 892045 h 3875930"/>
                <a:gd name="connsiteX41" fmla="*/ 202600 w 1194534"/>
                <a:gd name="connsiteY41" fmla="*/ 853462 h 3875930"/>
                <a:gd name="connsiteX42" fmla="*/ 193367 w 1194534"/>
                <a:gd name="connsiteY42" fmla="*/ 713306 h 3875930"/>
                <a:gd name="connsiteX43" fmla="*/ 237389 w 1194534"/>
                <a:gd name="connsiteY43" fmla="*/ 525295 h 3875930"/>
                <a:gd name="connsiteX44" fmla="*/ 221993 w 1194534"/>
                <a:gd name="connsiteY44" fmla="*/ 459842 h 3875930"/>
                <a:gd name="connsiteX45" fmla="*/ 237370 w 1194534"/>
                <a:gd name="connsiteY45" fmla="*/ 403124 h 3875930"/>
                <a:gd name="connsiteX46" fmla="*/ 202583 w 1194534"/>
                <a:gd name="connsiteY46" fmla="*/ 339686 h 3875930"/>
                <a:gd name="connsiteX47" fmla="*/ 213155 w 1194534"/>
                <a:gd name="connsiteY47" fmla="*/ 291251 h 3875930"/>
                <a:gd name="connsiteX48" fmla="*/ 190296 w 1194534"/>
                <a:gd name="connsiteY48" fmla="*/ 218099 h 3875930"/>
                <a:gd name="connsiteX49" fmla="*/ 156379 w 1194534"/>
                <a:gd name="connsiteY49" fmla="*/ 81163 h 3875930"/>
                <a:gd name="connsiteX50" fmla="*/ 137424 w 1194534"/>
                <a:gd name="connsiteY50" fmla="*/ 21142 h 3875930"/>
                <a:gd name="connsiteX51" fmla="*/ 195565 w 1194534"/>
                <a:gd name="connsiteY51" fmla="*/ 0 h 3875930"/>
                <a:gd name="connsiteX52" fmla="*/ 274849 w 1194534"/>
                <a:gd name="connsiteY52" fmla="*/ 26427 h 3875930"/>
                <a:gd name="connsiteX53" fmla="*/ 306562 w 1194534"/>
                <a:gd name="connsiteY53" fmla="*/ 63426 h 3875930"/>
                <a:gd name="connsiteX54" fmla="*/ 317133 w 1194534"/>
                <a:gd name="connsiteY54" fmla="*/ 132138 h 3875930"/>
                <a:gd name="connsiteX55" fmla="*/ 354132 w 1194534"/>
                <a:gd name="connsiteY55" fmla="*/ 200851 h 3875930"/>
                <a:gd name="connsiteX56" fmla="*/ 375274 w 1194534"/>
                <a:gd name="connsiteY56" fmla="*/ 280134 h 3875930"/>
                <a:gd name="connsiteX57" fmla="*/ 422844 w 1194534"/>
                <a:gd name="connsiteY57" fmla="*/ 327704 h 3875930"/>
                <a:gd name="connsiteX58" fmla="*/ 417558 w 1194534"/>
                <a:gd name="connsiteY58" fmla="*/ 433415 h 3875930"/>
                <a:gd name="connsiteX59" fmla="*/ 496842 w 1194534"/>
                <a:gd name="connsiteY59" fmla="*/ 560268 h 3875930"/>
                <a:gd name="connsiteX60" fmla="*/ 491556 w 1194534"/>
                <a:gd name="connsiteY60" fmla="*/ 660693 h 3875930"/>
                <a:gd name="connsiteX61" fmla="*/ 523269 w 1194534"/>
                <a:gd name="connsiteY61" fmla="*/ 739977 h 3875930"/>
                <a:gd name="connsiteX62" fmla="*/ 512698 w 1194534"/>
                <a:gd name="connsiteY62" fmla="*/ 787546 h 3875930"/>
                <a:gd name="connsiteX63" fmla="*/ 560268 w 1194534"/>
                <a:gd name="connsiteY63" fmla="*/ 856259 h 3875930"/>
                <a:gd name="connsiteX64" fmla="*/ 539126 w 1194534"/>
                <a:gd name="connsiteY64" fmla="*/ 930256 h 3875930"/>
                <a:gd name="connsiteX65" fmla="*/ 570839 w 1194534"/>
                <a:gd name="connsiteY65" fmla="*/ 1004254 h 3875930"/>
                <a:gd name="connsiteX66" fmla="*/ 634266 w 1194534"/>
                <a:gd name="connsiteY66" fmla="*/ 1062395 h 3875930"/>
                <a:gd name="connsiteX67" fmla="*/ 655408 w 1194534"/>
                <a:gd name="connsiteY67" fmla="*/ 1099394 h 3875930"/>
                <a:gd name="connsiteX68" fmla="*/ 665979 w 1194534"/>
                <a:gd name="connsiteY68" fmla="*/ 1152249 h 3875930"/>
                <a:gd name="connsiteX69" fmla="*/ 739977 w 1194534"/>
                <a:gd name="connsiteY69" fmla="*/ 1347815 h 3875930"/>
                <a:gd name="connsiteX70" fmla="*/ 766405 w 1194534"/>
                <a:gd name="connsiteY70" fmla="*/ 1464097 h 3875930"/>
                <a:gd name="connsiteX71" fmla="*/ 739977 w 1194534"/>
                <a:gd name="connsiteY71" fmla="*/ 1590950 h 3875930"/>
                <a:gd name="connsiteX72" fmla="*/ 750548 w 1194534"/>
                <a:gd name="connsiteY72" fmla="*/ 1696661 h 3875930"/>
                <a:gd name="connsiteX73" fmla="*/ 782261 w 1194534"/>
                <a:gd name="connsiteY73" fmla="*/ 1744231 h 3875930"/>
                <a:gd name="connsiteX74" fmla="*/ 755834 w 1194534"/>
                <a:gd name="connsiteY74" fmla="*/ 1881655 h 3875930"/>
                <a:gd name="connsiteX75" fmla="*/ 782261 w 1194534"/>
                <a:gd name="connsiteY75" fmla="*/ 1934511 h 3875930"/>
                <a:gd name="connsiteX76" fmla="*/ 819260 w 1194534"/>
                <a:gd name="connsiteY76" fmla="*/ 1997937 h 3875930"/>
                <a:gd name="connsiteX77" fmla="*/ 787547 w 1194534"/>
                <a:gd name="connsiteY77" fmla="*/ 2087792 h 3875930"/>
                <a:gd name="connsiteX78" fmla="*/ 856259 w 1194534"/>
                <a:gd name="connsiteY78" fmla="*/ 2182931 h 3875930"/>
                <a:gd name="connsiteX79" fmla="*/ 840402 w 1194534"/>
                <a:gd name="connsiteY79" fmla="*/ 2246358 h 3875930"/>
                <a:gd name="connsiteX80" fmla="*/ 819260 w 1194534"/>
                <a:gd name="connsiteY80" fmla="*/ 2320356 h 3875930"/>
                <a:gd name="connsiteX81" fmla="*/ 803403 w 1194534"/>
                <a:gd name="connsiteY81" fmla="*/ 2383782 h 3875930"/>
                <a:gd name="connsiteX82" fmla="*/ 845688 w 1194534"/>
                <a:gd name="connsiteY82" fmla="*/ 2394353 h 3875930"/>
                <a:gd name="connsiteX83" fmla="*/ 893258 w 1194534"/>
                <a:gd name="connsiteY83" fmla="*/ 2341498 h 3875930"/>
                <a:gd name="connsiteX84" fmla="*/ 930257 w 1194534"/>
                <a:gd name="connsiteY84" fmla="*/ 2463066 h 3875930"/>
                <a:gd name="connsiteX85" fmla="*/ 930257 w 1194534"/>
                <a:gd name="connsiteY85" fmla="*/ 2531778 h 3875930"/>
                <a:gd name="connsiteX86" fmla="*/ 961970 w 1194534"/>
                <a:gd name="connsiteY86" fmla="*/ 2600490 h 3875930"/>
                <a:gd name="connsiteX87" fmla="*/ 956684 w 1194534"/>
                <a:gd name="connsiteY87" fmla="*/ 2695630 h 3875930"/>
                <a:gd name="connsiteX88" fmla="*/ 972541 w 1194534"/>
                <a:gd name="connsiteY88" fmla="*/ 2838340 h 3875930"/>
                <a:gd name="connsiteX89" fmla="*/ 1035968 w 1194534"/>
                <a:gd name="connsiteY89" fmla="*/ 2833054 h 3875930"/>
                <a:gd name="connsiteX90" fmla="*/ 1051824 w 1194534"/>
                <a:gd name="connsiteY90" fmla="*/ 2806626 h 3875930"/>
                <a:gd name="connsiteX91" fmla="*/ 1109965 w 1194534"/>
                <a:gd name="connsiteY91" fmla="*/ 2838340 h 3875930"/>
                <a:gd name="connsiteX92" fmla="*/ 1120536 w 1194534"/>
                <a:gd name="connsiteY92" fmla="*/ 2885909 h 3875930"/>
                <a:gd name="connsiteX93" fmla="*/ 1120536 w 1194534"/>
                <a:gd name="connsiteY93" fmla="*/ 2928194 h 3875930"/>
                <a:gd name="connsiteX94" fmla="*/ 1115251 w 1194534"/>
                <a:gd name="connsiteY94" fmla="*/ 2986335 h 3875930"/>
                <a:gd name="connsiteX95" fmla="*/ 1173392 w 1194534"/>
                <a:gd name="connsiteY95" fmla="*/ 2981049 h 3875930"/>
                <a:gd name="connsiteX96" fmla="*/ 1162821 w 1194534"/>
                <a:gd name="connsiteY96" fmla="*/ 3028619 h 3875930"/>
                <a:gd name="connsiteX97" fmla="*/ 1194534 w 1194534"/>
                <a:gd name="connsiteY97" fmla="*/ 3065618 h 3875930"/>
                <a:gd name="connsiteX98" fmla="*/ 1183963 w 1194534"/>
                <a:gd name="connsiteY98" fmla="*/ 3107903 h 3875930"/>
                <a:gd name="connsiteX99" fmla="*/ 1157535 w 1194534"/>
                <a:gd name="connsiteY99" fmla="*/ 3197757 h 3875930"/>
                <a:gd name="connsiteX100" fmla="*/ 1104680 w 1194534"/>
                <a:gd name="connsiteY100" fmla="*/ 3113188 h 3875930"/>
                <a:gd name="connsiteX101" fmla="*/ 1078252 w 1194534"/>
                <a:gd name="connsiteY101" fmla="*/ 3123759 h 3875930"/>
                <a:gd name="connsiteX102" fmla="*/ 1083538 w 1194534"/>
                <a:gd name="connsiteY102" fmla="*/ 3250612 h 3875930"/>
                <a:gd name="connsiteX103" fmla="*/ 1109965 w 1194534"/>
                <a:gd name="connsiteY103" fmla="*/ 3324610 h 3875930"/>
                <a:gd name="connsiteX104" fmla="*/ 1072966 w 1194534"/>
                <a:gd name="connsiteY104" fmla="*/ 3372180 h 3875930"/>
                <a:gd name="connsiteX105" fmla="*/ 1067681 w 1194534"/>
                <a:gd name="connsiteY105" fmla="*/ 3409179 h 3875930"/>
                <a:gd name="connsiteX106" fmla="*/ 1109965 w 1194534"/>
                <a:gd name="connsiteY106" fmla="*/ 3462034 h 3875930"/>
                <a:gd name="connsiteX107" fmla="*/ 1041253 w 1194534"/>
                <a:gd name="connsiteY107" fmla="*/ 3467320 h 3875930"/>
                <a:gd name="connsiteX108" fmla="*/ 1014825 w 1194534"/>
                <a:gd name="connsiteY108" fmla="*/ 3504319 h 3875930"/>
                <a:gd name="connsiteX109" fmla="*/ 1014825 w 1194534"/>
                <a:gd name="connsiteY109" fmla="*/ 3504319 h 3875930"/>
                <a:gd name="connsiteX110" fmla="*/ 919686 w 1194534"/>
                <a:gd name="connsiteY110" fmla="*/ 3504319 h 3875930"/>
                <a:gd name="connsiteX111" fmla="*/ 919686 w 1194534"/>
                <a:gd name="connsiteY111" fmla="*/ 3504319 h 3875930"/>
                <a:gd name="connsiteX112" fmla="*/ 898543 w 1194534"/>
                <a:gd name="connsiteY112" fmla="*/ 3588888 h 3875930"/>
                <a:gd name="connsiteX113" fmla="*/ 856259 w 1194534"/>
                <a:gd name="connsiteY113" fmla="*/ 3615315 h 3875930"/>
                <a:gd name="connsiteX114" fmla="*/ 850973 w 1194534"/>
                <a:gd name="connsiteY114" fmla="*/ 3684027 h 3875930"/>
                <a:gd name="connsiteX115" fmla="*/ 850973 w 1194534"/>
                <a:gd name="connsiteY115" fmla="*/ 3684027 h 3875930"/>
                <a:gd name="connsiteX116" fmla="*/ 803403 w 1194534"/>
                <a:gd name="connsiteY116" fmla="*/ 3710455 h 3875930"/>
                <a:gd name="connsiteX117" fmla="*/ 761119 w 1194534"/>
                <a:gd name="connsiteY117" fmla="*/ 3773882 h 3875930"/>
                <a:gd name="connsiteX118" fmla="*/ 702978 w 1194534"/>
                <a:gd name="connsiteY118" fmla="*/ 3821452 h 3875930"/>
                <a:gd name="connsiteX119" fmla="*/ 650123 w 1194534"/>
                <a:gd name="connsiteY119" fmla="*/ 3810881 h 3875930"/>
                <a:gd name="connsiteX120" fmla="*/ 644837 w 1194534"/>
                <a:gd name="connsiteY120" fmla="*/ 3853165 h 3875930"/>
                <a:gd name="connsiteX121" fmla="*/ 638719 w 1194534"/>
                <a:gd name="connsiteY121" fmla="*/ 3875930 h 3875930"/>
                <a:gd name="connsiteX122" fmla="*/ 480985 w 1194534"/>
                <a:gd name="connsiteY122" fmla="*/ 3758025 h 3875930"/>
                <a:gd name="connsiteX123" fmla="*/ 375274 w 1194534"/>
                <a:gd name="connsiteY123" fmla="*/ 3668171 h 3875930"/>
                <a:gd name="connsiteX124" fmla="*/ 317133 w 1194534"/>
                <a:gd name="connsiteY124" fmla="*/ 3588888 h 3875930"/>
                <a:gd name="connsiteX0" fmla="*/ 317133 w 1194534"/>
                <a:gd name="connsiteY0" fmla="*/ 3588888 h 3875930"/>
                <a:gd name="connsiteX1" fmla="*/ 211422 w 1194534"/>
                <a:gd name="connsiteY1" fmla="*/ 3557174 h 3875930"/>
                <a:gd name="connsiteX2" fmla="*/ 163852 w 1194534"/>
                <a:gd name="connsiteY2" fmla="*/ 3509604 h 3875930"/>
                <a:gd name="connsiteX3" fmla="*/ 58141 w 1194534"/>
                <a:gd name="connsiteY3" fmla="*/ 3504319 h 3875930"/>
                <a:gd name="connsiteX4" fmla="*/ 0 w 1194534"/>
                <a:gd name="connsiteY4" fmla="*/ 3393322 h 3875930"/>
                <a:gd name="connsiteX5" fmla="*/ 10571 w 1194534"/>
                <a:gd name="connsiteY5" fmla="*/ 3329896 h 3875930"/>
                <a:gd name="connsiteX6" fmla="*/ 47570 w 1194534"/>
                <a:gd name="connsiteY6" fmla="*/ 3308753 h 3875930"/>
                <a:gd name="connsiteX7" fmla="*/ 68712 w 1194534"/>
                <a:gd name="connsiteY7" fmla="*/ 3250612 h 3875930"/>
                <a:gd name="connsiteX8" fmla="*/ 110997 w 1194534"/>
                <a:gd name="connsiteY8" fmla="*/ 3255898 h 3875930"/>
                <a:gd name="connsiteX9" fmla="*/ 147995 w 1194534"/>
                <a:gd name="connsiteY9" fmla="*/ 3181900 h 3875930"/>
                <a:gd name="connsiteX10" fmla="*/ 227797 w 1194534"/>
                <a:gd name="connsiteY10" fmla="*/ 3180198 h 3875930"/>
                <a:gd name="connsiteX11" fmla="*/ 223408 w 1194534"/>
                <a:gd name="connsiteY11" fmla="*/ 3123065 h 3875930"/>
                <a:gd name="connsiteX12" fmla="*/ 245389 w 1194534"/>
                <a:gd name="connsiteY12" fmla="*/ 3069038 h 3875930"/>
                <a:gd name="connsiteX13" fmla="*/ 291228 w 1194534"/>
                <a:gd name="connsiteY13" fmla="*/ 3036108 h 3875930"/>
                <a:gd name="connsiteX14" fmla="*/ 359417 w 1194534"/>
                <a:gd name="connsiteY14" fmla="*/ 3023334 h 3875930"/>
                <a:gd name="connsiteX15" fmla="*/ 350949 w 1194534"/>
                <a:gd name="connsiteY15" fmla="*/ 2948454 h 3875930"/>
                <a:gd name="connsiteX16" fmla="*/ 370768 w 1194534"/>
                <a:gd name="connsiteY16" fmla="*/ 2944498 h 3875930"/>
                <a:gd name="connsiteX17" fmla="*/ 383196 w 1194534"/>
                <a:gd name="connsiteY17" fmla="*/ 2838396 h 3875930"/>
                <a:gd name="connsiteX18" fmla="*/ 379234 w 1194534"/>
                <a:gd name="connsiteY18" fmla="*/ 2683277 h 3875930"/>
                <a:gd name="connsiteX19" fmla="*/ 534383 w 1194534"/>
                <a:gd name="connsiteY19" fmla="*/ 2683277 h 3875930"/>
                <a:gd name="connsiteX20" fmla="*/ 607088 w 1194534"/>
                <a:gd name="connsiteY20" fmla="*/ 2735725 h 3875930"/>
                <a:gd name="connsiteX21" fmla="*/ 632961 w 1194534"/>
                <a:gd name="connsiteY21" fmla="*/ 2624268 h 3875930"/>
                <a:gd name="connsiteX22" fmla="*/ 634266 w 1194534"/>
                <a:gd name="connsiteY22" fmla="*/ 2521207 h 3875930"/>
                <a:gd name="connsiteX23" fmla="*/ 573508 w 1194534"/>
                <a:gd name="connsiteY23" fmla="*/ 2392551 h 3875930"/>
                <a:gd name="connsiteX24" fmla="*/ 574103 w 1194534"/>
                <a:gd name="connsiteY24" fmla="*/ 2198129 h 3875930"/>
                <a:gd name="connsiteX25" fmla="*/ 526385 w 1194534"/>
                <a:gd name="connsiteY25" fmla="*/ 2152563 h 3875930"/>
                <a:gd name="connsiteX26" fmla="*/ 486311 w 1194534"/>
                <a:gd name="connsiteY26" fmla="*/ 2054694 h 3875930"/>
                <a:gd name="connsiteX27" fmla="*/ 466882 w 1194534"/>
                <a:gd name="connsiteY27" fmla="*/ 1864742 h 3875930"/>
                <a:gd name="connsiteX28" fmla="*/ 472168 w 1194534"/>
                <a:gd name="connsiteY28" fmla="*/ 1753369 h 3875930"/>
                <a:gd name="connsiteX29" fmla="*/ 469993 w 1194534"/>
                <a:gd name="connsiteY29" fmla="*/ 1697208 h 3875930"/>
                <a:gd name="connsiteX30" fmla="*/ 494668 w 1194534"/>
                <a:gd name="connsiteY30" fmla="*/ 1659570 h 3875930"/>
                <a:gd name="connsiteX31" fmla="*/ 438774 w 1194534"/>
                <a:gd name="connsiteY31" fmla="*/ 1568238 h 3875930"/>
                <a:gd name="connsiteX32" fmla="*/ 440952 w 1194534"/>
                <a:gd name="connsiteY32" fmla="*/ 1475903 h 3875930"/>
                <a:gd name="connsiteX33" fmla="*/ 387591 w 1194534"/>
                <a:gd name="connsiteY33" fmla="*/ 1404825 h 3875930"/>
                <a:gd name="connsiteX34" fmla="*/ 401735 w 1194534"/>
                <a:gd name="connsiteY34" fmla="*/ 1337958 h 3875930"/>
                <a:gd name="connsiteX35" fmla="*/ 375274 w 1194534"/>
                <a:gd name="connsiteY35" fmla="*/ 1316101 h 3875930"/>
                <a:gd name="connsiteX36" fmla="*/ 393768 w 1194534"/>
                <a:gd name="connsiteY36" fmla="*/ 1225426 h 3875930"/>
                <a:gd name="connsiteX37" fmla="*/ 319873 w 1194534"/>
                <a:gd name="connsiteY37" fmla="*/ 1155148 h 3875930"/>
                <a:gd name="connsiteX38" fmla="*/ 246727 w 1194534"/>
                <a:gd name="connsiteY38" fmla="*/ 1030131 h 3875930"/>
                <a:gd name="connsiteX39" fmla="*/ 214031 w 1194534"/>
                <a:gd name="connsiteY39" fmla="*/ 943705 h 3875930"/>
                <a:gd name="connsiteX40" fmla="*/ 247943 w 1194534"/>
                <a:gd name="connsiteY40" fmla="*/ 892045 h 3875930"/>
                <a:gd name="connsiteX41" fmla="*/ 202600 w 1194534"/>
                <a:gd name="connsiteY41" fmla="*/ 853462 h 3875930"/>
                <a:gd name="connsiteX42" fmla="*/ 193367 w 1194534"/>
                <a:gd name="connsiteY42" fmla="*/ 713306 h 3875930"/>
                <a:gd name="connsiteX43" fmla="*/ 237389 w 1194534"/>
                <a:gd name="connsiteY43" fmla="*/ 525295 h 3875930"/>
                <a:gd name="connsiteX44" fmla="*/ 221993 w 1194534"/>
                <a:gd name="connsiteY44" fmla="*/ 459842 h 3875930"/>
                <a:gd name="connsiteX45" fmla="*/ 237370 w 1194534"/>
                <a:gd name="connsiteY45" fmla="*/ 403124 h 3875930"/>
                <a:gd name="connsiteX46" fmla="*/ 202583 w 1194534"/>
                <a:gd name="connsiteY46" fmla="*/ 339686 h 3875930"/>
                <a:gd name="connsiteX47" fmla="*/ 213155 w 1194534"/>
                <a:gd name="connsiteY47" fmla="*/ 291251 h 3875930"/>
                <a:gd name="connsiteX48" fmla="*/ 190296 w 1194534"/>
                <a:gd name="connsiteY48" fmla="*/ 218099 h 3875930"/>
                <a:gd name="connsiteX49" fmla="*/ 156379 w 1194534"/>
                <a:gd name="connsiteY49" fmla="*/ 81163 h 3875930"/>
                <a:gd name="connsiteX50" fmla="*/ 137424 w 1194534"/>
                <a:gd name="connsiteY50" fmla="*/ 21142 h 3875930"/>
                <a:gd name="connsiteX51" fmla="*/ 195565 w 1194534"/>
                <a:gd name="connsiteY51" fmla="*/ 0 h 3875930"/>
                <a:gd name="connsiteX52" fmla="*/ 274849 w 1194534"/>
                <a:gd name="connsiteY52" fmla="*/ 26427 h 3875930"/>
                <a:gd name="connsiteX53" fmla="*/ 306562 w 1194534"/>
                <a:gd name="connsiteY53" fmla="*/ 63426 h 3875930"/>
                <a:gd name="connsiteX54" fmla="*/ 317133 w 1194534"/>
                <a:gd name="connsiteY54" fmla="*/ 132138 h 3875930"/>
                <a:gd name="connsiteX55" fmla="*/ 354132 w 1194534"/>
                <a:gd name="connsiteY55" fmla="*/ 200851 h 3875930"/>
                <a:gd name="connsiteX56" fmla="*/ 375274 w 1194534"/>
                <a:gd name="connsiteY56" fmla="*/ 280134 h 3875930"/>
                <a:gd name="connsiteX57" fmla="*/ 422844 w 1194534"/>
                <a:gd name="connsiteY57" fmla="*/ 327704 h 3875930"/>
                <a:gd name="connsiteX58" fmla="*/ 417558 w 1194534"/>
                <a:gd name="connsiteY58" fmla="*/ 433415 h 3875930"/>
                <a:gd name="connsiteX59" fmla="*/ 496842 w 1194534"/>
                <a:gd name="connsiteY59" fmla="*/ 560268 h 3875930"/>
                <a:gd name="connsiteX60" fmla="*/ 491556 w 1194534"/>
                <a:gd name="connsiteY60" fmla="*/ 660693 h 3875930"/>
                <a:gd name="connsiteX61" fmla="*/ 523269 w 1194534"/>
                <a:gd name="connsiteY61" fmla="*/ 739977 h 3875930"/>
                <a:gd name="connsiteX62" fmla="*/ 512698 w 1194534"/>
                <a:gd name="connsiteY62" fmla="*/ 787546 h 3875930"/>
                <a:gd name="connsiteX63" fmla="*/ 560268 w 1194534"/>
                <a:gd name="connsiteY63" fmla="*/ 856259 h 3875930"/>
                <a:gd name="connsiteX64" fmla="*/ 539126 w 1194534"/>
                <a:gd name="connsiteY64" fmla="*/ 930256 h 3875930"/>
                <a:gd name="connsiteX65" fmla="*/ 570839 w 1194534"/>
                <a:gd name="connsiteY65" fmla="*/ 1004254 h 3875930"/>
                <a:gd name="connsiteX66" fmla="*/ 634266 w 1194534"/>
                <a:gd name="connsiteY66" fmla="*/ 1062395 h 3875930"/>
                <a:gd name="connsiteX67" fmla="*/ 655408 w 1194534"/>
                <a:gd name="connsiteY67" fmla="*/ 1099394 h 3875930"/>
                <a:gd name="connsiteX68" fmla="*/ 665979 w 1194534"/>
                <a:gd name="connsiteY68" fmla="*/ 1152249 h 3875930"/>
                <a:gd name="connsiteX69" fmla="*/ 739977 w 1194534"/>
                <a:gd name="connsiteY69" fmla="*/ 1347815 h 3875930"/>
                <a:gd name="connsiteX70" fmla="*/ 766405 w 1194534"/>
                <a:gd name="connsiteY70" fmla="*/ 1464097 h 3875930"/>
                <a:gd name="connsiteX71" fmla="*/ 739977 w 1194534"/>
                <a:gd name="connsiteY71" fmla="*/ 1590950 h 3875930"/>
                <a:gd name="connsiteX72" fmla="*/ 750548 w 1194534"/>
                <a:gd name="connsiteY72" fmla="*/ 1696661 h 3875930"/>
                <a:gd name="connsiteX73" fmla="*/ 782261 w 1194534"/>
                <a:gd name="connsiteY73" fmla="*/ 1744231 h 3875930"/>
                <a:gd name="connsiteX74" fmla="*/ 755834 w 1194534"/>
                <a:gd name="connsiteY74" fmla="*/ 1881655 h 3875930"/>
                <a:gd name="connsiteX75" fmla="*/ 782261 w 1194534"/>
                <a:gd name="connsiteY75" fmla="*/ 1934511 h 3875930"/>
                <a:gd name="connsiteX76" fmla="*/ 819260 w 1194534"/>
                <a:gd name="connsiteY76" fmla="*/ 1997937 h 3875930"/>
                <a:gd name="connsiteX77" fmla="*/ 787547 w 1194534"/>
                <a:gd name="connsiteY77" fmla="*/ 2087792 h 3875930"/>
                <a:gd name="connsiteX78" fmla="*/ 856259 w 1194534"/>
                <a:gd name="connsiteY78" fmla="*/ 2182931 h 3875930"/>
                <a:gd name="connsiteX79" fmla="*/ 840402 w 1194534"/>
                <a:gd name="connsiteY79" fmla="*/ 2246358 h 3875930"/>
                <a:gd name="connsiteX80" fmla="*/ 819260 w 1194534"/>
                <a:gd name="connsiteY80" fmla="*/ 2320356 h 3875930"/>
                <a:gd name="connsiteX81" fmla="*/ 803403 w 1194534"/>
                <a:gd name="connsiteY81" fmla="*/ 2383782 h 3875930"/>
                <a:gd name="connsiteX82" fmla="*/ 845688 w 1194534"/>
                <a:gd name="connsiteY82" fmla="*/ 2394353 h 3875930"/>
                <a:gd name="connsiteX83" fmla="*/ 893258 w 1194534"/>
                <a:gd name="connsiteY83" fmla="*/ 2341498 h 3875930"/>
                <a:gd name="connsiteX84" fmla="*/ 930257 w 1194534"/>
                <a:gd name="connsiteY84" fmla="*/ 2463066 h 3875930"/>
                <a:gd name="connsiteX85" fmla="*/ 930257 w 1194534"/>
                <a:gd name="connsiteY85" fmla="*/ 2531778 h 3875930"/>
                <a:gd name="connsiteX86" fmla="*/ 961970 w 1194534"/>
                <a:gd name="connsiteY86" fmla="*/ 2600490 h 3875930"/>
                <a:gd name="connsiteX87" fmla="*/ 956684 w 1194534"/>
                <a:gd name="connsiteY87" fmla="*/ 2695630 h 3875930"/>
                <a:gd name="connsiteX88" fmla="*/ 972541 w 1194534"/>
                <a:gd name="connsiteY88" fmla="*/ 2838340 h 3875930"/>
                <a:gd name="connsiteX89" fmla="*/ 1035968 w 1194534"/>
                <a:gd name="connsiteY89" fmla="*/ 2833054 h 3875930"/>
                <a:gd name="connsiteX90" fmla="*/ 1051824 w 1194534"/>
                <a:gd name="connsiteY90" fmla="*/ 2806626 h 3875930"/>
                <a:gd name="connsiteX91" fmla="*/ 1109965 w 1194534"/>
                <a:gd name="connsiteY91" fmla="*/ 2838340 h 3875930"/>
                <a:gd name="connsiteX92" fmla="*/ 1120536 w 1194534"/>
                <a:gd name="connsiteY92" fmla="*/ 2885909 h 3875930"/>
                <a:gd name="connsiteX93" fmla="*/ 1120536 w 1194534"/>
                <a:gd name="connsiteY93" fmla="*/ 2928194 h 3875930"/>
                <a:gd name="connsiteX94" fmla="*/ 1115251 w 1194534"/>
                <a:gd name="connsiteY94" fmla="*/ 2986335 h 3875930"/>
                <a:gd name="connsiteX95" fmla="*/ 1173392 w 1194534"/>
                <a:gd name="connsiteY95" fmla="*/ 2981049 h 3875930"/>
                <a:gd name="connsiteX96" fmla="*/ 1162821 w 1194534"/>
                <a:gd name="connsiteY96" fmla="*/ 3028619 h 3875930"/>
                <a:gd name="connsiteX97" fmla="*/ 1194534 w 1194534"/>
                <a:gd name="connsiteY97" fmla="*/ 3065618 h 3875930"/>
                <a:gd name="connsiteX98" fmla="*/ 1183963 w 1194534"/>
                <a:gd name="connsiteY98" fmla="*/ 3107903 h 3875930"/>
                <a:gd name="connsiteX99" fmla="*/ 1157535 w 1194534"/>
                <a:gd name="connsiteY99" fmla="*/ 3197757 h 3875930"/>
                <a:gd name="connsiteX100" fmla="*/ 1104680 w 1194534"/>
                <a:gd name="connsiteY100" fmla="*/ 3113188 h 3875930"/>
                <a:gd name="connsiteX101" fmla="*/ 1078252 w 1194534"/>
                <a:gd name="connsiteY101" fmla="*/ 3123759 h 3875930"/>
                <a:gd name="connsiteX102" fmla="*/ 1083538 w 1194534"/>
                <a:gd name="connsiteY102" fmla="*/ 3250612 h 3875930"/>
                <a:gd name="connsiteX103" fmla="*/ 1109965 w 1194534"/>
                <a:gd name="connsiteY103" fmla="*/ 3324610 h 3875930"/>
                <a:gd name="connsiteX104" fmla="*/ 1072966 w 1194534"/>
                <a:gd name="connsiteY104" fmla="*/ 3372180 h 3875930"/>
                <a:gd name="connsiteX105" fmla="*/ 1067681 w 1194534"/>
                <a:gd name="connsiteY105" fmla="*/ 3409179 h 3875930"/>
                <a:gd name="connsiteX106" fmla="*/ 1109965 w 1194534"/>
                <a:gd name="connsiteY106" fmla="*/ 3462034 h 3875930"/>
                <a:gd name="connsiteX107" fmla="*/ 1041253 w 1194534"/>
                <a:gd name="connsiteY107" fmla="*/ 3467320 h 3875930"/>
                <a:gd name="connsiteX108" fmla="*/ 1014825 w 1194534"/>
                <a:gd name="connsiteY108" fmla="*/ 3504319 h 3875930"/>
                <a:gd name="connsiteX109" fmla="*/ 1014825 w 1194534"/>
                <a:gd name="connsiteY109" fmla="*/ 3504319 h 3875930"/>
                <a:gd name="connsiteX110" fmla="*/ 919686 w 1194534"/>
                <a:gd name="connsiteY110" fmla="*/ 3504319 h 3875930"/>
                <a:gd name="connsiteX111" fmla="*/ 919686 w 1194534"/>
                <a:gd name="connsiteY111" fmla="*/ 3504319 h 3875930"/>
                <a:gd name="connsiteX112" fmla="*/ 898543 w 1194534"/>
                <a:gd name="connsiteY112" fmla="*/ 3588888 h 3875930"/>
                <a:gd name="connsiteX113" fmla="*/ 856259 w 1194534"/>
                <a:gd name="connsiteY113" fmla="*/ 3615315 h 3875930"/>
                <a:gd name="connsiteX114" fmla="*/ 850973 w 1194534"/>
                <a:gd name="connsiteY114" fmla="*/ 3684027 h 3875930"/>
                <a:gd name="connsiteX115" fmla="*/ 850973 w 1194534"/>
                <a:gd name="connsiteY115" fmla="*/ 3684027 h 3875930"/>
                <a:gd name="connsiteX116" fmla="*/ 803403 w 1194534"/>
                <a:gd name="connsiteY116" fmla="*/ 3710455 h 3875930"/>
                <a:gd name="connsiteX117" fmla="*/ 761119 w 1194534"/>
                <a:gd name="connsiteY117" fmla="*/ 3773882 h 3875930"/>
                <a:gd name="connsiteX118" fmla="*/ 702978 w 1194534"/>
                <a:gd name="connsiteY118" fmla="*/ 3821452 h 3875930"/>
                <a:gd name="connsiteX119" fmla="*/ 650123 w 1194534"/>
                <a:gd name="connsiteY119" fmla="*/ 3810881 h 3875930"/>
                <a:gd name="connsiteX120" fmla="*/ 644837 w 1194534"/>
                <a:gd name="connsiteY120" fmla="*/ 3853165 h 3875930"/>
                <a:gd name="connsiteX121" fmla="*/ 638719 w 1194534"/>
                <a:gd name="connsiteY121" fmla="*/ 3875930 h 3875930"/>
                <a:gd name="connsiteX122" fmla="*/ 480985 w 1194534"/>
                <a:gd name="connsiteY122" fmla="*/ 3758025 h 3875930"/>
                <a:gd name="connsiteX123" fmla="*/ 368663 w 1194534"/>
                <a:gd name="connsiteY123" fmla="*/ 3671484 h 3875930"/>
                <a:gd name="connsiteX124" fmla="*/ 317133 w 1194534"/>
                <a:gd name="connsiteY124" fmla="*/ 3588888 h 3875930"/>
                <a:gd name="connsiteX0" fmla="*/ 310517 w 1194534"/>
                <a:gd name="connsiteY0" fmla="*/ 3589962 h 3875930"/>
                <a:gd name="connsiteX1" fmla="*/ 211422 w 1194534"/>
                <a:gd name="connsiteY1" fmla="*/ 3557174 h 3875930"/>
                <a:gd name="connsiteX2" fmla="*/ 163852 w 1194534"/>
                <a:gd name="connsiteY2" fmla="*/ 3509604 h 3875930"/>
                <a:gd name="connsiteX3" fmla="*/ 58141 w 1194534"/>
                <a:gd name="connsiteY3" fmla="*/ 3504319 h 3875930"/>
                <a:gd name="connsiteX4" fmla="*/ 0 w 1194534"/>
                <a:gd name="connsiteY4" fmla="*/ 3393322 h 3875930"/>
                <a:gd name="connsiteX5" fmla="*/ 10571 w 1194534"/>
                <a:gd name="connsiteY5" fmla="*/ 3329896 h 3875930"/>
                <a:gd name="connsiteX6" fmla="*/ 47570 w 1194534"/>
                <a:gd name="connsiteY6" fmla="*/ 3308753 h 3875930"/>
                <a:gd name="connsiteX7" fmla="*/ 68712 w 1194534"/>
                <a:gd name="connsiteY7" fmla="*/ 3250612 h 3875930"/>
                <a:gd name="connsiteX8" fmla="*/ 110997 w 1194534"/>
                <a:gd name="connsiteY8" fmla="*/ 3255898 h 3875930"/>
                <a:gd name="connsiteX9" fmla="*/ 147995 w 1194534"/>
                <a:gd name="connsiteY9" fmla="*/ 3181900 h 3875930"/>
                <a:gd name="connsiteX10" fmla="*/ 227797 w 1194534"/>
                <a:gd name="connsiteY10" fmla="*/ 3180198 h 3875930"/>
                <a:gd name="connsiteX11" fmla="*/ 223408 w 1194534"/>
                <a:gd name="connsiteY11" fmla="*/ 3123065 h 3875930"/>
                <a:gd name="connsiteX12" fmla="*/ 245389 w 1194534"/>
                <a:gd name="connsiteY12" fmla="*/ 3069038 h 3875930"/>
                <a:gd name="connsiteX13" fmla="*/ 291228 w 1194534"/>
                <a:gd name="connsiteY13" fmla="*/ 3036108 h 3875930"/>
                <a:gd name="connsiteX14" fmla="*/ 359417 w 1194534"/>
                <a:gd name="connsiteY14" fmla="*/ 3023334 h 3875930"/>
                <a:gd name="connsiteX15" fmla="*/ 350949 w 1194534"/>
                <a:gd name="connsiteY15" fmla="*/ 2948454 h 3875930"/>
                <a:gd name="connsiteX16" fmla="*/ 370768 w 1194534"/>
                <a:gd name="connsiteY16" fmla="*/ 2944498 h 3875930"/>
                <a:gd name="connsiteX17" fmla="*/ 383196 w 1194534"/>
                <a:gd name="connsiteY17" fmla="*/ 2838396 h 3875930"/>
                <a:gd name="connsiteX18" fmla="*/ 379234 w 1194534"/>
                <a:gd name="connsiteY18" fmla="*/ 2683277 h 3875930"/>
                <a:gd name="connsiteX19" fmla="*/ 534383 w 1194534"/>
                <a:gd name="connsiteY19" fmla="*/ 2683277 h 3875930"/>
                <a:gd name="connsiteX20" fmla="*/ 607088 w 1194534"/>
                <a:gd name="connsiteY20" fmla="*/ 2735725 h 3875930"/>
                <a:gd name="connsiteX21" fmla="*/ 632961 w 1194534"/>
                <a:gd name="connsiteY21" fmla="*/ 2624268 h 3875930"/>
                <a:gd name="connsiteX22" fmla="*/ 634266 w 1194534"/>
                <a:gd name="connsiteY22" fmla="*/ 2521207 h 3875930"/>
                <a:gd name="connsiteX23" fmla="*/ 573508 w 1194534"/>
                <a:gd name="connsiteY23" fmla="*/ 2392551 h 3875930"/>
                <a:gd name="connsiteX24" fmla="*/ 574103 w 1194534"/>
                <a:gd name="connsiteY24" fmla="*/ 2198129 h 3875930"/>
                <a:gd name="connsiteX25" fmla="*/ 526385 w 1194534"/>
                <a:gd name="connsiteY25" fmla="*/ 2152563 h 3875930"/>
                <a:gd name="connsiteX26" fmla="*/ 486311 w 1194534"/>
                <a:gd name="connsiteY26" fmla="*/ 2054694 h 3875930"/>
                <a:gd name="connsiteX27" fmla="*/ 466882 w 1194534"/>
                <a:gd name="connsiteY27" fmla="*/ 1864742 h 3875930"/>
                <a:gd name="connsiteX28" fmla="*/ 472168 w 1194534"/>
                <a:gd name="connsiteY28" fmla="*/ 1753369 h 3875930"/>
                <a:gd name="connsiteX29" fmla="*/ 469993 w 1194534"/>
                <a:gd name="connsiteY29" fmla="*/ 1697208 h 3875930"/>
                <a:gd name="connsiteX30" fmla="*/ 494668 w 1194534"/>
                <a:gd name="connsiteY30" fmla="*/ 1659570 h 3875930"/>
                <a:gd name="connsiteX31" fmla="*/ 438774 w 1194534"/>
                <a:gd name="connsiteY31" fmla="*/ 1568238 h 3875930"/>
                <a:gd name="connsiteX32" fmla="*/ 440952 w 1194534"/>
                <a:gd name="connsiteY32" fmla="*/ 1475903 h 3875930"/>
                <a:gd name="connsiteX33" fmla="*/ 387591 w 1194534"/>
                <a:gd name="connsiteY33" fmla="*/ 1404825 h 3875930"/>
                <a:gd name="connsiteX34" fmla="*/ 401735 w 1194534"/>
                <a:gd name="connsiteY34" fmla="*/ 1337958 h 3875930"/>
                <a:gd name="connsiteX35" fmla="*/ 375274 w 1194534"/>
                <a:gd name="connsiteY35" fmla="*/ 1316101 h 3875930"/>
                <a:gd name="connsiteX36" fmla="*/ 393768 w 1194534"/>
                <a:gd name="connsiteY36" fmla="*/ 1225426 h 3875930"/>
                <a:gd name="connsiteX37" fmla="*/ 319873 w 1194534"/>
                <a:gd name="connsiteY37" fmla="*/ 1155148 h 3875930"/>
                <a:gd name="connsiteX38" fmla="*/ 246727 w 1194534"/>
                <a:gd name="connsiteY38" fmla="*/ 1030131 h 3875930"/>
                <a:gd name="connsiteX39" fmla="*/ 214031 w 1194534"/>
                <a:gd name="connsiteY39" fmla="*/ 943705 h 3875930"/>
                <a:gd name="connsiteX40" fmla="*/ 247943 w 1194534"/>
                <a:gd name="connsiteY40" fmla="*/ 892045 h 3875930"/>
                <a:gd name="connsiteX41" fmla="*/ 202600 w 1194534"/>
                <a:gd name="connsiteY41" fmla="*/ 853462 h 3875930"/>
                <a:gd name="connsiteX42" fmla="*/ 193367 w 1194534"/>
                <a:gd name="connsiteY42" fmla="*/ 713306 h 3875930"/>
                <a:gd name="connsiteX43" fmla="*/ 237389 w 1194534"/>
                <a:gd name="connsiteY43" fmla="*/ 525295 h 3875930"/>
                <a:gd name="connsiteX44" fmla="*/ 221993 w 1194534"/>
                <a:gd name="connsiteY44" fmla="*/ 459842 h 3875930"/>
                <a:gd name="connsiteX45" fmla="*/ 237370 w 1194534"/>
                <a:gd name="connsiteY45" fmla="*/ 403124 h 3875930"/>
                <a:gd name="connsiteX46" fmla="*/ 202583 w 1194534"/>
                <a:gd name="connsiteY46" fmla="*/ 339686 h 3875930"/>
                <a:gd name="connsiteX47" fmla="*/ 213155 w 1194534"/>
                <a:gd name="connsiteY47" fmla="*/ 291251 h 3875930"/>
                <a:gd name="connsiteX48" fmla="*/ 190296 w 1194534"/>
                <a:gd name="connsiteY48" fmla="*/ 218099 h 3875930"/>
                <a:gd name="connsiteX49" fmla="*/ 156379 w 1194534"/>
                <a:gd name="connsiteY49" fmla="*/ 81163 h 3875930"/>
                <a:gd name="connsiteX50" fmla="*/ 137424 w 1194534"/>
                <a:gd name="connsiteY50" fmla="*/ 21142 h 3875930"/>
                <a:gd name="connsiteX51" fmla="*/ 195565 w 1194534"/>
                <a:gd name="connsiteY51" fmla="*/ 0 h 3875930"/>
                <a:gd name="connsiteX52" fmla="*/ 274849 w 1194534"/>
                <a:gd name="connsiteY52" fmla="*/ 26427 h 3875930"/>
                <a:gd name="connsiteX53" fmla="*/ 306562 w 1194534"/>
                <a:gd name="connsiteY53" fmla="*/ 63426 h 3875930"/>
                <a:gd name="connsiteX54" fmla="*/ 317133 w 1194534"/>
                <a:gd name="connsiteY54" fmla="*/ 132138 h 3875930"/>
                <a:gd name="connsiteX55" fmla="*/ 354132 w 1194534"/>
                <a:gd name="connsiteY55" fmla="*/ 200851 h 3875930"/>
                <a:gd name="connsiteX56" fmla="*/ 375274 w 1194534"/>
                <a:gd name="connsiteY56" fmla="*/ 280134 h 3875930"/>
                <a:gd name="connsiteX57" fmla="*/ 422844 w 1194534"/>
                <a:gd name="connsiteY57" fmla="*/ 327704 h 3875930"/>
                <a:gd name="connsiteX58" fmla="*/ 417558 w 1194534"/>
                <a:gd name="connsiteY58" fmla="*/ 433415 h 3875930"/>
                <a:gd name="connsiteX59" fmla="*/ 496842 w 1194534"/>
                <a:gd name="connsiteY59" fmla="*/ 560268 h 3875930"/>
                <a:gd name="connsiteX60" fmla="*/ 491556 w 1194534"/>
                <a:gd name="connsiteY60" fmla="*/ 660693 h 3875930"/>
                <a:gd name="connsiteX61" fmla="*/ 523269 w 1194534"/>
                <a:gd name="connsiteY61" fmla="*/ 739977 h 3875930"/>
                <a:gd name="connsiteX62" fmla="*/ 512698 w 1194534"/>
                <a:gd name="connsiteY62" fmla="*/ 787546 h 3875930"/>
                <a:gd name="connsiteX63" fmla="*/ 560268 w 1194534"/>
                <a:gd name="connsiteY63" fmla="*/ 856259 h 3875930"/>
                <a:gd name="connsiteX64" fmla="*/ 539126 w 1194534"/>
                <a:gd name="connsiteY64" fmla="*/ 930256 h 3875930"/>
                <a:gd name="connsiteX65" fmla="*/ 570839 w 1194534"/>
                <a:gd name="connsiteY65" fmla="*/ 1004254 h 3875930"/>
                <a:gd name="connsiteX66" fmla="*/ 634266 w 1194534"/>
                <a:gd name="connsiteY66" fmla="*/ 1062395 h 3875930"/>
                <a:gd name="connsiteX67" fmla="*/ 655408 w 1194534"/>
                <a:gd name="connsiteY67" fmla="*/ 1099394 h 3875930"/>
                <a:gd name="connsiteX68" fmla="*/ 665979 w 1194534"/>
                <a:gd name="connsiteY68" fmla="*/ 1152249 h 3875930"/>
                <a:gd name="connsiteX69" fmla="*/ 739977 w 1194534"/>
                <a:gd name="connsiteY69" fmla="*/ 1347815 h 3875930"/>
                <a:gd name="connsiteX70" fmla="*/ 766405 w 1194534"/>
                <a:gd name="connsiteY70" fmla="*/ 1464097 h 3875930"/>
                <a:gd name="connsiteX71" fmla="*/ 739977 w 1194534"/>
                <a:gd name="connsiteY71" fmla="*/ 1590950 h 3875930"/>
                <a:gd name="connsiteX72" fmla="*/ 750548 w 1194534"/>
                <a:gd name="connsiteY72" fmla="*/ 1696661 h 3875930"/>
                <a:gd name="connsiteX73" fmla="*/ 782261 w 1194534"/>
                <a:gd name="connsiteY73" fmla="*/ 1744231 h 3875930"/>
                <a:gd name="connsiteX74" fmla="*/ 755834 w 1194534"/>
                <a:gd name="connsiteY74" fmla="*/ 1881655 h 3875930"/>
                <a:gd name="connsiteX75" fmla="*/ 782261 w 1194534"/>
                <a:gd name="connsiteY75" fmla="*/ 1934511 h 3875930"/>
                <a:gd name="connsiteX76" fmla="*/ 819260 w 1194534"/>
                <a:gd name="connsiteY76" fmla="*/ 1997937 h 3875930"/>
                <a:gd name="connsiteX77" fmla="*/ 787547 w 1194534"/>
                <a:gd name="connsiteY77" fmla="*/ 2087792 h 3875930"/>
                <a:gd name="connsiteX78" fmla="*/ 856259 w 1194534"/>
                <a:gd name="connsiteY78" fmla="*/ 2182931 h 3875930"/>
                <a:gd name="connsiteX79" fmla="*/ 840402 w 1194534"/>
                <a:gd name="connsiteY79" fmla="*/ 2246358 h 3875930"/>
                <a:gd name="connsiteX80" fmla="*/ 819260 w 1194534"/>
                <a:gd name="connsiteY80" fmla="*/ 2320356 h 3875930"/>
                <a:gd name="connsiteX81" fmla="*/ 803403 w 1194534"/>
                <a:gd name="connsiteY81" fmla="*/ 2383782 h 3875930"/>
                <a:gd name="connsiteX82" fmla="*/ 845688 w 1194534"/>
                <a:gd name="connsiteY82" fmla="*/ 2394353 h 3875930"/>
                <a:gd name="connsiteX83" fmla="*/ 893258 w 1194534"/>
                <a:gd name="connsiteY83" fmla="*/ 2341498 h 3875930"/>
                <a:gd name="connsiteX84" fmla="*/ 930257 w 1194534"/>
                <a:gd name="connsiteY84" fmla="*/ 2463066 h 3875930"/>
                <a:gd name="connsiteX85" fmla="*/ 930257 w 1194534"/>
                <a:gd name="connsiteY85" fmla="*/ 2531778 h 3875930"/>
                <a:gd name="connsiteX86" fmla="*/ 961970 w 1194534"/>
                <a:gd name="connsiteY86" fmla="*/ 2600490 h 3875930"/>
                <a:gd name="connsiteX87" fmla="*/ 956684 w 1194534"/>
                <a:gd name="connsiteY87" fmla="*/ 2695630 h 3875930"/>
                <a:gd name="connsiteX88" fmla="*/ 972541 w 1194534"/>
                <a:gd name="connsiteY88" fmla="*/ 2838340 h 3875930"/>
                <a:gd name="connsiteX89" fmla="*/ 1035968 w 1194534"/>
                <a:gd name="connsiteY89" fmla="*/ 2833054 h 3875930"/>
                <a:gd name="connsiteX90" fmla="*/ 1051824 w 1194534"/>
                <a:gd name="connsiteY90" fmla="*/ 2806626 h 3875930"/>
                <a:gd name="connsiteX91" fmla="*/ 1109965 w 1194534"/>
                <a:gd name="connsiteY91" fmla="*/ 2838340 h 3875930"/>
                <a:gd name="connsiteX92" fmla="*/ 1120536 w 1194534"/>
                <a:gd name="connsiteY92" fmla="*/ 2885909 h 3875930"/>
                <a:gd name="connsiteX93" fmla="*/ 1120536 w 1194534"/>
                <a:gd name="connsiteY93" fmla="*/ 2928194 h 3875930"/>
                <a:gd name="connsiteX94" fmla="*/ 1115251 w 1194534"/>
                <a:gd name="connsiteY94" fmla="*/ 2986335 h 3875930"/>
                <a:gd name="connsiteX95" fmla="*/ 1173392 w 1194534"/>
                <a:gd name="connsiteY95" fmla="*/ 2981049 h 3875930"/>
                <a:gd name="connsiteX96" fmla="*/ 1162821 w 1194534"/>
                <a:gd name="connsiteY96" fmla="*/ 3028619 h 3875930"/>
                <a:gd name="connsiteX97" fmla="*/ 1194534 w 1194534"/>
                <a:gd name="connsiteY97" fmla="*/ 3065618 h 3875930"/>
                <a:gd name="connsiteX98" fmla="*/ 1183963 w 1194534"/>
                <a:gd name="connsiteY98" fmla="*/ 3107903 h 3875930"/>
                <a:gd name="connsiteX99" fmla="*/ 1157535 w 1194534"/>
                <a:gd name="connsiteY99" fmla="*/ 3197757 h 3875930"/>
                <a:gd name="connsiteX100" fmla="*/ 1104680 w 1194534"/>
                <a:gd name="connsiteY100" fmla="*/ 3113188 h 3875930"/>
                <a:gd name="connsiteX101" fmla="*/ 1078252 w 1194534"/>
                <a:gd name="connsiteY101" fmla="*/ 3123759 h 3875930"/>
                <a:gd name="connsiteX102" fmla="*/ 1083538 w 1194534"/>
                <a:gd name="connsiteY102" fmla="*/ 3250612 h 3875930"/>
                <a:gd name="connsiteX103" fmla="*/ 1109965 w 1194534"/>
                <a:gd name="connsiteY103" fmla="*/ 3324610 h 3875930"/>
                <a:gd name="connsiteX104" fmla="*/ 1072966 w 1194534"/>
                <a:gd name="connsiteY104" fmla="*/ 3372180 h 3875930"/>
                <a:gd name="connsiteX105" fmla="*/ 1067681 w 1194534"/>
                <a:gd name="connsiteY105" fmla="*/ 3409179 h 3875930"/>
                <a:gd name="connsiteX106" fmla="*/ 1109965 w 1194534"/>
                <a:gd name="connsiteY106" fmla="*/ 3462034 h 3875930"/>
                <a:gd name="connsiteX107" fmla="*/ 1041253 w 1194534"/>
                <a:gd name="connsiteY107" fmla="*/ 3467320 h 3875930"/>
                <a:gd name="connsiteX108" fmla="*/ 1014825 w 1194534"/>
                <a:gd name="connsiteY108" fmla="*/ 3504319 h 3875930"/>
                <a:gd name="connsiteX109" fmla="*/ 1014825 w 1194534"/>
                <a:gd name="connsiteY109" fmla="*/ 3504319 h 3875930"/>
                <a:gd name="connsiteX110" fmla="*/ 919686 w 1194534"/>
                <a:gd name="connsiteY110" fmla="*/ 3504319 h 3875930"/>
                <a:gd name="connsiteX111" fmla="*/ 919686 w 1194534"/>
                <a:gd name="connsiteY111" fmla="*/ 3504319 h 3875930"/>
                <a:gd name="connsiteX112" fmla="*/ 898543 w 1194534"/>
                <a:gd name="connsiteY112" fmla="*/ 3588888 h 3875930"/>
                <a:gd name="connsiteX113" fmla="*/ 856259 w 1194534"/>
                <a:gd name="connsiteY113" fmla="*/ 3615315 h 3875930"/>
                <a:gd name="connsiteX114" fmla="*/ 850973 w 1194534"/>
                <a:gd name="connsiteY114" fmla="*/ 3684027 h 3875930"/>
                <a:gd name="connsiteX115" fmla="*/ 850973 w 1194534"/>
                <a:gd name="connsiteY115" fmla="*/ 3684027 h 3875930"/>
                <a:gd name="connsiteX116" fmla="*/ 803403 w 1194534"/>
                <a:gd name="connsiteY116" fmla="*/ 3710455 h 3875930"/>
                <a:gd name="connsiteX117" fmla="*/ 761119 w 1194534"/>
                <a:gd name="connsiteY117" fmla="*/ 3773882 h 3875930"/>
                <a:gd name="connsiteX118" fmla="*/ 702978 w 1194534"/>
                <a:gd name="connsiteY118" fmla="*/ 3821452 h 3875930"/>
                <a:gd name="connsiteX119" fmla="*/ 650123 w 1194534"/>
                <a:gd name="connsiteY119" fmla="*/ 3810881 h 3875930"/>
                <a:gd name="connsiteX120" fmla="*/ 644837 w 1194534"/>
                <a:gd name="connsiteY120" fmla="*/ 3853165 h 3875930"/>
                <a:gd name="connsiteX121" fmla="*/ 638719 w 1194534"/>
                <a:gd name="connsiteY121" fmla="*/ 3875930 h 3875930"/>
                <a:gd name="connsiteX122" fmla="*/ 480985 w 1194534"/>
                <a:gd name="connsiteY122" fmla="*/ 3758025 h 3875930"/>
                <a:gd name="connsiteX123" fmla="*/ 368663 w 1194534"/>
                <a:gd name="connsiteY123" fmla="*/ 3671484 h 3875930"/>
                <a:gd name="connsiteX124" fmla="*/ 310517 w 1194534"/>
                <a:gd name="connsiteY124" fmla="*/ 3589962 h 3875930"/>
                <a:gd name="connsiteX0" fmla="*/ 310517 w 1194534"/>
                <a:gd name="connsiteY0" fmla="*/ 3589962 h 3875930"/>
                <a:gd name="connsiteX1" fmla="*/ 211422 w 1194534"/>
                <a:gd name="connsiteY1" fmla="*/ 3557174 h 3875930"/>
                <a:gd name="connsiteX2" fmla="*/ 183793 w 1194534"/>
                <a:gd name="connsiteY2" fmla="*/ 3528372 h 3875930"/>
                <a:gd name="connsiteX3" fmla="*/ 58141 w 1194534"/>
                <a:gd name="connsiteY3" fmla="*/ 3504319 h 3875930"/>
                <a:gd name="connsiteX4" fmla="*/ 0 w 1194534"/>
                <a:gd name="connsiteY4" fmla="*/ 3393322 h 3875930"/>
                <a:gd name="connsiteX5" fmla="*/ 10571 w 1194534"/>
                <a:gd name="connsiteY5" fmla="*/ 3329896 h 3875930"/>
                <a:gd name="connsiteX6" fmla="*/ 47570 w 1194534"/>
                <a:gd name="connsiteY6" fmla="*/ 3308753 h 3875930"/>
                <a:gd name="connsiteX7" fmla="*/ 68712 w 1194534"/>
                <a:gd name="connsiteY7" fmla="*/ 3250612 h 3875930"/>
                <a:gd name="connsiteX8" fmla="*/ 110997 w 1194534"/>
                <a:gd name="connsiteY8" fmla="*/ 3255898 h 3875930"/>
                <a:gd name="connsiteX9" fmla="*/ 147995 w 1194534"/>
                <a:gd name="connsiteY9" fmla="*/ 3181900 h 3875930"/>
                <a:gd name="connsiteX10" fmla="*/ 227797 w 1194534"/>
                <a:gd name="connsiteY10" fmla="*/ 3180198 h 3875930"/>
                <a:gd name="connsiteX11" fmla="*/ 223408 w 1194534"/>
                <a:gd name="connsiteY11" fmla="*/ 3123065 h 3875930"/>
                <a:gd name="connsiteX12" fmla="*/ 245389 w 1194534"/>
                <a:gd name="connsiteY12" fmla="*/ 3069038 h 3875930"/>
                <a:gd name="connsiteX13" fmla="*/ 291228 w 1194534"/>
                <a:gd name="connsiteY13" fmla="*/ 3036108 h 3875930"/>
                <a:gd name="connsiteX14" fmla="*/ 359417 w 1194534"/>
                <a:gd name="connsiteY14" fmla="*/ 3023334 h 3875930"/>
                <a:gd name="connsiteX15" fmla="*/ 350949 w 1194534"/>
                <a:gd name="connsiteY15" fmla="*/ 2948454 h 3875930"/>
                <a:gd name="connsiteX16" fmla="*/ 370768 w 1194534"/>
                <a:gd name="connsiteY16" fmla="*/ 2944498 h 3875930"/>
                <a:gd name="connsiteX17" fmla="*/ 383196 w 1194534"/>
                <a:gd name="connsiteY17" fmla="*/ 2838396 h 3875930"/>
                <a:gd name="connsiteX18" fmla="*/ 379234 w 1194534"/>
                <a:gd name="connsiteY18" fmla="*/ 2683277 h 3875930"/>
                <a:gd name="connsiteX19" fmla="*/ 534383 w 1194534"/>
                <a:gd name="connsiteY19" fmla="*/ 2683277 h 3875930"/>
                <a:gd name="connsiteX20" fmla="*/ 607088 w 1194534"/>
                <a:gd name="connsiteY20" fmla="*/ 2735725 h 3875930"/>
                <a:gd name="connsiteX21" fmla="*/ 632961 w 1194534"/>
                <a:gd name="connsiteY21" fmla="*/ 2624268 h 3875930"/>
                <a:gd name="connsiteX22" fmla="*/ 634266 w 1194534"/>
                <a:gd name="connsiteY22" fmla="*/ 2521207 h 3875930"/>
                <a:gd name="connsiteX23" fmla="*/ 573508 w 1194534"/>
                <a:gd name="connsiteY23" fmla="*/ 2392551 h 3875930"/>
                <a:gd name="connsiteX24" fmla="*/ 574103 w 1194534"/>
                <a:gd name="connsiteY24" fmla="*/ 2198129 h 3875930"/>
                <a:gd name="connsiteX25" fmla="*/ 526385 w 1194534"/>
                <a:gd name="connsiteY25" fmla="*/ 2152563 h 3875930"/>
                <a:gd name="connsiteX26" fmla="*/ 486311 w 1194534"/>
                <a:gd name="connsiteY26" fmla="*/ 2054694 h 3875930"/>
                <a:gd name="connsiteX27" fmla="*/ 466882 w 1194534"/>
                <a:gd name="connsiteY27" fmla="*/ 1864742 h 3875930"/>
                <a:gd name="connsiteX28" fmla="*/ 472168 w 1194534"/>
                <a:gd name="connsiteY28" fmla="*/ 1753369 h 3875930"/>
                <a:gd name="connsiteX29" fmla="*/ 469993 w 1194534"/>
                <a:gd name="connsiteY29" fmla="*/ 1697208 h 3875930"/>
                <a:gd name="connsiteX30" fmla="*/ 494668 w 1194534"/>
                <a:gd name="connsiteY30" fmla="*/ 1659570 h 3875930"/>
                <a:gd name="connsiteX31" fmla="*/ 438774 w 1194534"/>
                <a:gd name="connsiteY31" fmla="*/ 1568238 h 3875930"/>
                <a:gd name="connsiteX32" fmla="*/ 440952 w 1194534"/>
                <a:gd name="connsiteY32" fmla="*/ 1475903 h 3875930"/>
                <a:gd name="connsiteX33" fmla="*/ 387591 w 1194534"/>
                <a:gd name="connsiteY33" fmla="*/ 1404825 h 3875930"/>
                <a:gd name="connsiteX34" fmla="*/ 401735 w 1194534"/>
                <a:gd name="connsiteY34" fmla="*/ 1337958 h 3875930"/>
                <a:gd name="connsiteX35" fmla="*/ 375274 w 1194534"/>
                <a:gd name="connsiteY35" fmla="*/ 1316101 h 3875930"/>
                <a:gd name="connsiteX36" fmla="*/ 393768 w 1194534"/>
                <a:gd name="connsiteY36" fmla="*/ 1225426 h 3875930"/>
                <a:gd name="connsiteX37" fmla="*/ 319873 w 1194534"/>
                <a:gd name="connsiteY37" fmla="*/ 1155148 h 3875930"/>
                <a:gd name="connsiteX38" fmla="*/ 246727 w 1194534"/>
                <a:gd name="connsiteY38" fmla="*/ 1030131 h 3875930"/>
                <a:gd name="connsiteX39" fmla="*/ 214031 w 1194534"/>
                <a:gd name="connsiteY39" fmla="*/ 943705 h 3875930"/>
                <a:gd name="connsiteX40" fmla="*/ 247943 w 1194534"/>
                <a:gd name="connsiteY40" fmla="*/ 892045 h 3875930"/>
                <a:gd name="connsiteX41" fmla="*/ 202600 w 1194534"/>
                <a:gd name="connsiteY41" fmla="*/ 853462 h 3875930"/>
                <a:gd name="connsiteX42" fmla="*/ 193367 w 1194534"/>
                <a:gd name="connsiteY42" fmla="*/ 713306 h 3875930"/>
                <a:gd name="connsiteX43" fmla="*/ 237389 w 1194534"/>
                <a:gd name="connsiteY43" fmla="*/ 525295 h 3875930"/>
                <a:gd name="connsiteX44" fmla="*/ 221993 w 1194534"/>
                <a:gd name="connsiteY44" fmla="*/ 459842 h 3875930"/>
                <a:gd name="connsiteX45" fmla="*/ 237370 w 1194534"/>
                <a:gd name="connsiteY45" fmla="*/ 403124 h 3875930"/>
                <a:gd name="connsiteX46" fmla="*/ 202583 w 1194534"/>
                <a:gd name="connsiteY46" fmla="*/ 339686 h 3875930"/>
                <a:gd name="connsiteX47" fmla="*/ 213155 w 1194534"/>
                <a:gd name="connsiteY47" fmla="*/ 291251 h 3875930"/>
                <a:gd name="connsiteX48" fmla="*/ 190296 w 1194534"/>
                <a:gd name="connsiteY48" fmla="*/ 218099 h 3875930"/>
                <a:gd name="connsiteX49" fmla="*/ 156379 w 1194534"/>
                <a:gd name="connsiteY49" fmla="*/ 81163 h 3875930"/>
                <a:gd name="connsiteX50" fmla="*/ 137424 w 1194534"/>
                <a:gd name="connsiteY50" fmla="*/ 21142 h 3875930"/>
                <a:gd name="connsiteX51" fmla="*/ 195565 w 1194534"/>
                <a:gd name="connsiteY51" fmla="*/ 0 h 3875930"/>
                <a:gd name="connsiteX52" fmla="*/ 274849 w 1194534"/>
                <a:gd name="connsiteY52" fmla="*/ 26427 h 3875930"/>
                <a:gd name="connsiteX53" fmla="*/ 306562 w 1194534"/>
                <a:gd name="connsiteY53" fmla="*/ 63426 h 3875930"/>
                <a:gd name="connsiteX54" fmla="*/ 317133 w 1194534"/>
                <a:gd name="connsiteY54" fmla="*/ 132138 h 3875930"/>
                <a:gd name="connsiteX55" fmla="*/ 354132 w 1194534"/>
                <a:gd name="connsiteY55" fmla="*/ 200851 h 3875930"/>
                <a:gd name="connsiteX56" fmla="*/ 375274 w 1194534"/>
                <a:gd name="connsiteY56" fmla="*/ 280134 h 3875930"/>
                <a:gd name="connsiteX57" fmla="*/ 422844 w 1194534"/>
                <a:gd name="connsiteY57" fmla="*/ 327704 h 3875930"/>
                <a:gd name="connsiteX58" fmla="*/ 417558 w 1194534"/>
                <a:gd name="connsiteY58" fmla="*/ 433415 h 3875930"/>
                <a:gd name="connsiteX59" fmla="*/ 496842 w 1194534"/>
                <a:gd name="connsiteY59" fmla="*/ 560268 h 3875930"/>
                <a:gd name="connsiteX60" fmla="*/ 491556 w 1194534"/>
                <a:gd name="connsiteY60" fmla="*/ 660693 h 3875930"/>
                <a:gd name="connsiteX61" fmla="*/ 523269 w 1194534"/>
                <a:gd name="connsiteY61" fmla="*/ 739977 h 3875930"/>
                <a:gd name="connsiteX62" fmla="*/ 512698 w 1194534"/>
                <a:gd name="connsiteY62" fmla="*/ 787546 h 3875930"/>
                <a:gd name="connsiteX63" fmla="*/ 560268 w 1194534"/>
                <a:gd name="connsiteY63" fmla="*/ 856259 h 3875930"/>
                <a:gd name="connsiteX64" fmla="*/ 539126 w 1194534"/>
                <a:gd name="connsiteY64" fmla="*/ 930256 h 3875930"/>
                <a:gd name="connsiteX65" fmla="*/ 570839 w 1194534"/>
                <a:gd name="connsiteY65" fmla="*/ 1004254 h 3875930"/>
                <a:gd name="connsiteX66" fmla="*/ 634266 w 1194534"/>
                <a:gd name="connsiteY66" fmla="*/ 1062395 h 3875930"/>
                <a:gd name="connsiteX67" fmla="*/ 655408 w 1194534"/>
                <a:gd name="connsiteY67" fmla="*/ 1099394 h 3875930"/>
                <a:gd name="connsiteX68" fmla="*/ 665979 w 1194534"/>
                <a:gd name="connsiteY68" fmla="*/ 1152249 h 3875930"/>
                <a:gd name="connsiteX69" fmla="*/ 739977 w 1194534"/>
                <a:gd name="connsiteY69" fmla="*/ 1347815 h 3875930"/>
                <a:gd name="connsiteX70" fmla="*/ 766405 w 1194534"/>
                <a:gd name="connsiteY70" fmla="*/ 1464097 h 3875930"/>
                <a:gd name="connsiteX71" fmla="*/ 739977 w 1194534"/>
                <a:gd name="connsiteY71" fmla="*/ 1590950 h 3875930"/>
                <a:gd name="connsiteX72" fmla="*/ 750548 w 1194534"/>
                <a:gd name="connsiteY72" fmla="*/ 1696661 h 3875930"/>
                <a:gd name="connsiteX73" fmla="*/ 782261 w 1194534"/>
                <a:gd name="connsiteY73" fmla="*/ 1744231 h 3875930"/>
                <a:gd name="connsiteX74" fmla="*/ 755834 w 1194534"/>
                <a:gd name="connsiteY74" fmla="*/ 1881655 h 3875930"/>
                <a:gd name="connsiteX75" fmla="*/ 782261 w 1194534"/>
                <a:gd name="connsiteY75" fmla="*/ 1934511 h 3875930"/>
                <a:gd name="connsiteX76" fmla="*/ 819260 w 1194534"/>
                <a:gd name="connsiteY76" fmla="*/ 1997937 h 3875930"/>
                <a:gd name="connsiteX77" fmla="*/ 787547 w 1194534"/>
                <a:gd name="connsiteY77" fmla="*/ 2087792 h 3875930"/>
                <a:gd name="connsiteX78" fmla="*/ 856259 w 1194534"/>
                <a:gd name="connsiteY78" fmla="*/ 2182931 h 3875930"/>
                <a:gd name="connsiteX79" fmla="*/ 840402 w 1194534"/>
                <a:gd name="connsiteY79" fmla="*/ 2246358 h 3875930"/>
                <a:gd name="connsiteX80" fmla="*/ 819260 w 1194534"/>
                <a:gd name="connsiteY80" fmla="*/ 2320356 h 3875930"/>
                <a:gd name="connsiteX81" fmla="*/ 803403 w 1194534"/>
                <a:gd name="connsiteY81" fmla="*/ 2383782 h 3875930"/>
                <a:gd name="connsiteX82" fmla="*/ 845688 w 1194534"/>
                <a:gd name="connsiteY82" fmla="*/ 2394353 h 3875930"/>
                <a:gd name="connsiteX83" fmla="*/ 893258 w 1194534"/>
                <a:gd name="connsiteY83" fmla="*/ 2341498 h 3875930"/>
                <a:gd name="connsiteX84" fmla="*/ 930257 w 1194534"/>
                <a:gd name="connsiteY84" fmla="*/ 2463066 h 3875930"/>
                <a:gd name="connsiteX85" fmla="*/ 930257 w 1194534"/>
                <a:gd name="connsiteY85" fmla="*/ 2531778 h 3875930"/>
                <a:gd name="connsiteX86" fmla="*/ 961970 w 1194534"/>
                <a:gd name="connsiteY86" fmla="*/ 2600490 h 3875930"/>
                <a:gd name="connsiteX87" fmla="*/ 956684 w 1194534"/>
                <a:gd name="connsiteY87" fmla="*/ 2695630 h 3875930"/>
                <a:gd name="connsiteX88" fmla="*/ 972541 w 1194534"/>
                <a:gd name="connsiteY88" fmla="*/ 2838340 h 3875930"/>
                <a:gd name="connsiteX89" fmla="*/ 1035968 w 1194534"/>
                <a:gd name="connsiteY89" fmla="*/ 2833054 h 3875930"/>
                <a:gd name="connsiteX90" fmla="*/ 1051824 w 1194534"/>
                <a:gd name="connsiteY90" fmla="*/ 2806626 h 3875930"/>
                <a:gd name="connsiteX91" fmla="*/ 1109965 w 1194534"/>
                <a:gd name="connsiteY91" fmla="*/ 2838340 h 3875930"/>
                <a:gd name="connsiteX92" fmla="*/ 1120536 w 1194534"/>
                <a:gd name="connsiteY92" fmla="*/ 2885909 h 3875930"/>
                <a:gd name="connsiteX93" fmla="*/ 1120536 w 1194534"/>
                <a:gd name="connsiteY93" fmla="*/ 2928194 h 3875930"/>
                <a:gd name="connsiteX94" fmla="*/ 1115251 w 1194534"/>
                <a:gd name="connsiteY94" fmla="*/ 2986335 h 3875930"/>
                <a:gd name="connsiteX95" fmla="*/ 1173392 w 1194534"/>
                <a:gd name="connsiteY95" fmla="*/ 2981049 h 3875930"/>
                <a:gd name="connsiteX96" fmla="*/ 1162821 w 1194534"/>
                <a:gd name="connsiteY96" fmla="*/ 3028619 h 3875930"/>
                <a:gd name="connsiteX97" fmla="*/ 1194534 w 1194534"/>
                <a:gd name="connsiteY97" fmla="*/ 3065618 h 3875930"/>
                <a:gd name="connsiteX98" fmla="*/ 1183963 w 1194534"/>
                <a:gd name="connsiteY98" fmla="*/ 3107903 h 3875930"/>
                <a:gd name="connsiteX99" fmla="*/ 1157535 w 1194534"/>
                <a:gd name="connsiteY99" fmla="*/ 3197757 h 3875930"/>
                <a:gd name="connsiteX100" fmla="*/ 1104680 w 1194534"/>
                <a:gd name="connsiteY100" fmla="*/ 3113188 h 3875930"/>
                <a:gd name="connsiteX101" fmla="*/ 1078252 w 1194534"/>
                <a:gd name="connsiteY101" fmla="*/ 3123759 h 3875930"/>
                <a:gd name="connsiteX102" fmla="*/ 1083538 w 1194534"/>
                <a:gd name="connsiteY102" fmla="*/ 3250612 h 3875930"/>
                <a:gd name="connsiteX103" fmla="*/ 1109965 w 1194534"/>
                <a:gd name="connsiteY103" fmla="*/ 3324610 h 3875930"/>
                <a:gd name="connsiteX104" fmla="*/ 1072966 w 1194534"/>
                <a:gd name="connsiteY104" fmla="*/ 3372180 h 3875930"/>
                <a:gd name="connsiteX105" fmla="*/ 1067681 w 1194534"/>
                <a:gd name="connsiteY105" fmla="*/ 3409179 h 3875930"/>
                <a:gd name="connsiteX106" fmla="*/ 1109965 w 1194534"/>
                <a:gd name="connsiteY106" fmla="*/ 3462034 h 3875930"/>
                <a:gd name="connsiteX107" fmla="*/ 1041253 w 1194534"/>
                <a:gd name="connsiteY107" fmla="*/ 3467320 h 3875930"/>
                <a:gd name="connsiteX108" fmla="*/ 1014825 w 1194534"/>
                <a:gd name="connsiteY108" fmla="*/ 3504319 h 3875930"/>
                <a:gd name="connsiteX109" fmla="*/ 1014825 w 1194534"/>
                <a:gd name="connsiteY109" fmla="*/ 3504319 h 3875930"/>
                <a:gd name="connsiteX110" fmla="*/ 919686 w 1194534"/>
                <a:gd name="connsiteY110" fmla="*/ 3504319 h 3875930"/>
                <a:gd name="connsiteX111" fmla="*/ 919686 w 1194534"/>
                <a:gd name="connsiteY111" fmla="*/ 3504319 h 3875930"/>
                <a:gd name="connsiteX112" fmla="*/ 898543 w 1194534"/>
                <a:gd name="connsiteY112" fmla="*/ 3588888 h 3875930"/>
                <a:gd name="connsiteX113" fmla="*/ 856259 w 1194534"/>
                <a:gd name="connsiteY113" fmla="*/ 3615315 h 3875930"/>
                <a:gd name="connsiteX114" fmla="*/ 850973 w 1194534"/>
                <a:gd name="connsiteY114" fmla="*/ 3684027 h 3875930"/>
                <a:gd name="connsiteX115" fmla="*/ 850973 w 1194534"/>
                <a:gd name="connsiteY115" fmla="*/ 3684027 h 3875930"/>
                <a:gd name="connsiteX116" fmla="*/ 803403 w 1194534"/>
                <a:gd name="connsiteY116" fmla="*/ 3710455 h 3875930"/>
                <a:gd name="connsiteX117" fmla="*/ 761119 w 1194534"/>
                <a:gd name="connsiteY117" fmla="*/ 3773882 h 3875930"/>
                <a:gd name="connsiteX118" fmla="*/ 702978 w 1194534"/>
                <a:gd name="connsiteY118" fmla="*/ 3821452 h 3875930"/>
                <a:gd name="connsiteX119" fmla="*/ 650123 w 1194534"/>
                <a:gd name="connsiteY119" fmla="*/ 3810881 h 3875930"/>
                <a:gd name="connsiteX120" fmla="*/ 644837 w 1194534"/>
                <a:gd name="connsiteY120" fmla="*/ 3853165 h 3875930"/>
                <a:gd name="connsiteX121" fmla="*/ 638719 w 1194534"/>
                <a:gd name="connsiteY121" fmla="*/ 3875930 h 3875930"/>
                <a:gd name="connsiteX122" fmla="*/ 480985 w 1194534"/>
                <a:gd name="connsiteY122" fmla="*/ 3758025 h 3875930"/>
                <a:gd name="connsiteX123" fmla="*/ 368663 w 1194534"/>
                <a:gd name="connsiteY123" fmla="*/ 3671484 h 3875930"/>
                <a:gd name="connsiteX124" fmla="*/ 310517 w 1194534"/>
                <a:gd name="connsiteY124" fmla="*/ 3589962 h 3875930"/>
                <a:gd name="connsiteX0" fmla="*/ 310517 w 1194534"/>
                <a:gd name="connsiteY0" fmla="*/ 3589962 h 3875930"/>
                <a:gd name="connsiteX1" fmla="*/ 211422 w 1194534"/>
                <a:gd name="connsiteY1" fmla="*/ 3557174 h 3875930"/>
                <a:gd name="connsiteX2" fmla="*/ 183793 w 1194534"/>
                <a:gd name="connsiteY2" fmla="*/ 3528372 h 3875930"/>
                <a:gd name="connsiteX3" fmla="*/ 49289 w 1194534"/>
                <a:gd name="connsiteY3" fmla="*/ 3498723 h 3875930"/>
                <a:gd name="connsiteX4" fmla="*/ 0 w 1194534"/>
                <a:gd name="connsiteY4" fmla="*/ 3393322 h 3875930"/>
                <a:gd name="connsiteX5" fmla="*/ 10571 w 1194534"/>
                <a:gd name="connsiteY5" fmla="*/ 3329896 h 3875930"/>
                <a:gd name="connsiteX6" fmla="*/ 47570 w 1194534"/>
                <a:gd name="connsiteY6" fmla="*/ 3308753 h 3875930"/>
                <a:gd name="connsiteX7" fmla="*/ 68712 w 1194534"/>
                <a:gd name="connsiteY7" fmla="*/ 3250612 h 3875930"/>
                <a:gd name="connsiteX8" fmla="*/ 110997 w 1194534"/>
                <a:gd name="connsiteY8" fmla="*/ 3255898 h 3875930"/>
                <a:gd name="connsiteX9" fmla="*/ 147995 w 1194534"/>
                <a:gd name="connsiteY9" fmla="*/ 3181900 h 3875930"/>
                <a:gd name="connsiteX10" fmla="*/ 227797 w 1194534"/>
                <a:gd name="connsiteY10" fmla="*/ 3180198 h 3875930"/>
                <a:gd name="connsiteX11" fmla="*/ 223408 w 1194534"/>
                <a:gd name="connsiteY11" fmla="*/ 3123065 h 3875930"/>
                <a:gd name="connsiteX12" fmla="*/ 245389 w 1194534"/>
                <a:gd name="connsiteY12" fmla="*/ 3069038 h 3875930"/>
                <a:gd name="connsiteX13" fmla="*/ 291228 w 1194534"/>
                <a:gd name="connsiteY13" fmla="*/ 3036108 h 3875930"/>
                <a:gd name="connsiteX14" fmla="*/ 359417 w 1194534"/>
                <a:gd name="connsiteY14" fmla="*/ 3023334 h 3875930"/>
                <a:gd name="connsiteX15" fmla="*/ 350949 w 1194534"/>
                <a:gd name="connsiteY15" fmla="*/ 2948454 h 3875930"/>
                <a:gd name="connsiteX16" fmla="*/ 370768 w 1194534"/>
                <a:gd name="connsiteY16" fmla="*/ 2944498 h 3875930"/>
                <a:gd name="connsiteX17" fmla="*/ 383196 w 1194534"/>
                <a:gd name="connsiteY17" fmla="*/ 2838396 h 3875930"/>
                <a:gd name="connsiteX18" fmla="*/ 379234 w 1194534"/>
                <a:gd name="connsiteY18" fmla="*/ 2683277 h 3875930"/>
                <a:gd name="connsiteX19" fmla="*/ 534383 w 1194534"/>
                <a:gd name="connsiteY19" fmla="*/ 2683277 h 3875930"/>
                <a:gd name="connsiteX20" fmla="*/ 607088 w 1194534"/>
                <a:gd name="connsiteY20" fmla="*/ 2735725 h 3875930"/>
                <a:gd name="connsiteX21" fmla="*/ 632961 w 1194534"/>
                <a:gd name="connsiteY21" fmla="*/ 2624268 h 3875930"/>
                <a:gd name="connsiteX22" fmla="*/ 634266 w 1194534"/>
                <a:gd name="connsiteY22" fmla="*/ 2521207 h 3875930"/>
                <a:gd name="connsiteX23" fmla="*/ 573508 w 1194534"/>
                <a:gd name="connsiteY23" fmla="*/ 2392551 h 3875930"/>
                <a:gd name="connsiteX24" fmla="*/ 574103 w 1194534"/>
                <a:gd name="connsiteY24" fmla="*/ 2198129 h 3875930"/>
                <a:gd name="connsiteX25" fmla="*/ 526385 w 1194534"/>
                <a:gd name="connsiteY25" fmla="*/ 2152563 h 3875930"/>
                <a:gd name="connsiteX26" fmla="*/ 486311 w 1194534"/>
                <a:gd name="connsiteY26" fmla="*/ 2054694 h 3875930"/>
                <a:gd name="connsiteX27" fmla="*/ 466882 w 1194534"/>
                <a:gd name="connsiteY27" fmla="*/ 1864742 h 3875930"/>
                <a:gd name="connsiteX28" fmla="*/ 472168 w 1194534"/>
                <a:gd name="connsiteY28" fmla="*/ 1753369 h 3875930"/>
                <a:gd name="connsiteX29" fmla="*/ 469993 w 1194534"/>
                <a:gd name="connsiteY29" fmla="*/ 1697208 h 3875930"/>
                <a:gd name="connsiteX30" fmla="*/ 494668 w 1194534"/>
                <a:gd name="connsiteY30" fmla="*/ 1659570 h 3875930"/>
                <a:gd name="connsiteX31" fmla="*/ 438774 w 1194534"/>
                <a:gd name="connsiteY31" fmla="*/ 1568238 h 3875930"/>
                <a:gd name="connsiteX32" fmla="*/ 440952 w 1194534"/>
                <a:gd name="connsiteY32" fmla="*/ 1475903 h 3875930"/>
                <a:gd name="connsiteX33" fmla="*/ 387591 w 1194534"/>
                <a:gd name="connsiteY33" fmla="*/ 1404825 h 3875930"/>
                <a:gd name="connsiteX34" fmla="*/ 401735 w 1194534"/>
                <a:gd name="connsiteY34" fmla="*/ 1337958 h 3875930"/>
                <a:gd name="connsiteX35" fmla="*/ 375274 w 1194534"/>
                <a:gd name="connsiteY35" fmla="*/ 1316101 h 3875930"/>
                <a:gd name="connsiteX36" fmla="*/ 393768 w 1194534"/>
                <a:gd name="connsiteY36" fmla="*/ 1225426 h 3875930"/>
                <a:gd name="connsiteX37" fmla="*/ 319873 w 1194534"/>
                <a:gd name="connsiteY37" fmla="*/ 1155148 h 3875930"/>
                <a:gd name="connsiteX38" fmla="*/ 246727 w 1194534"/>
                <a:gd name="connsiteY38" fmla="*/ 1030131 h 3875930"/>
                <a:gd name="connsiteX39" fmla="*/ 214031 w 1194534"/>
                <a:gd name="connsiteY39" fmla="*/ 943705 h 3875930"/>
                <a:gd name="connsiteX40" fmla="*/ 247943 w 1194534"/>
                <a:gd name="connsiteY40" fmla="*/ 892045 h 3875930"/>
                <a:gd name="connsiteX41" fmla="*/ 202600 w 1194534"/>
                <a:gd name="connsiteY41" fmla="*/ 853462 h 3875930"/>
                <a:gd name="connsiteX42" fmla="*/ 193367 w 1194534"/>
                <a:gd name="connsiteY42" fmla="*/ 713306 h 3875930"/>
                <a:gd name="connsiteX43" fmla="*/ 237389 w 1194534"/>
                <a:gd name="connsiteY43" fmla="*/ 525295 h 3875930"/>
                <a:gd name="connsiteX44" fmla="*/ 221993 w 1194534"/>
                <a:gd name="connsiteY44" fmla="*/ 459842 h 3875930"/>
                <a:gd name="connsiteX45" fmla="*/ 237370 w 1194534"/>
                <a:gd name="connsiteY45" fmla="*/ 403124 h 3875930"/>
                <a:gd name="connsiteX46" fmla="*/ 202583 w 1194534"/>
                <a:gd name="connsiteY46" fmla="*/ 339686 h 3875930"/>
                <a:gd name="connsiteX47" fmla="*/ 213155 w 1194534"/>
                <a:gd name="connsiteY47" fmla="*/ 291251 h 3875930"/>
                <a:gd name="connsiteX48" fmla="*/ 190296 w 1194534"/>
                <a:gd name="connsiteY48" fmla="*/ 218099 h 3875930"/>
                <a:gd name="connsiteX49" fmla="*/ 156379 w 1194534"/>
                <a:gd name="connsiteY49" fmla="*/ 81163 h 3875930"/>
                <a:gd name="connsiteX50" fmla="*/ 137424 w 1194534"/>
                <a:gd name="connsiteY50" fmla="*/ 21142 h 3875930"/>
                <a:gd name="connsiteX51" fmla="*/ 195565 w 1194534"/>
                <a:gd name="connsiteY51" fmla="*/ 0 h 3875930"/>
                <a:gd name="connsiteX52" fmla="*/ 274849 w 1194534"/>
                <a:gd name="connsiteY52" fmla="*/ 26427 h 3875930"/>
                <a:gd name="connsiteX53" fmla="*/ 306562 w 1194534"/>
                <a:gd name="connsiteY53" fmla="*/ 63426 h 3875930"/>
                <a:gd name="connsiteX54" fmla="*/ 317133 w 1194534"/>
                <a:gd name="connsiteY54" fmla="*/ 132138 h 3875930"/>
                <a:gd name="connsiteX55" fmla="*/ 354132 w 1194534"/>
                <a:gd name="connsiteY55" fmla="*/ 200851 h 3875930"/>
                <a:gd name="connsiteX56" fmla="*/ 375274 w 1194534"/>
                <a:gd name="connsiteY56" fmla="*/ 280134 h 3875930"/>
                <a:gd name="connsiteX57" fmla="*/ 422844 w 1194534"/>
                <a:gd name="connsiteY57" fmla="*/ 327704 h 3875930"/>
                <a:gd name="connsiteX58" fmla="*/ 417558 w 1194534"/>
                <a:gd name="connsiteY58" fmla="*/ 433415 h 3875930"/>
                <a:gd name="connsiteX59" fmla="*/ 496842 w 1194534"/>
                <a:gd name="connsiteY59" fmla="*/ 560268 h 3875930"/>
                <a:gd name="connsiteX60" fmla="*/ 491556 w 1194534"/>
                <a:gd name="connsiteY60" fmla="*/ 660693 h 3875930"/>
                <a:gd name="connsiteX61" fmla="*/ 523269 w 1194534"/>
                <a:gd name="connsiteY61" fmla="*/ 739977 h 3875930"/>
                <a:gd name="connsiteX62" fmla="*/ 512698 w 1194534"/>
                <a:gd name="connsiteY62" fmla="*/ 787546 h 3875930"/>
                <a:gd name="connsiteX63" fmla="*/ 560268 w 1194534"/>
                <a:gd name="connsiteY63" fmla="*/ 856259 h 3875930"/>
                <a:gd name="connsiteX64" fmla="*/ 539126 w 1194534"/>
                <a:gd name="connsiteY64" fmla="*/ 930256 h 3875930"/>
                <a:gd name="connsiteX65" fmla="*/ 570839 w 1194534"/>
                <a:gd name="connsiteY65" fmla="*/ 1004254 h 3875930"/>
                <a:gd name="connsiteX66" fmla="*/ 634266 w 1194534"/>
                <a:gd name="connsiteY66" fmla="*/ 1062395 h 3875930"/>
                <a:gd name="connsiteX67" fmla="*/ 655408 w 1194534"/>
                <a:gd name="connsiteY67" fmla="*/ 1099394 h 3875930"/>
                <a:gd name="connsiteX68" fmla="*/ 665979 w 1194534"/>
                <a:gd name="connsiteY68" fmla="*/ 1152249 h 3875930"/>
                <a:gd name="connsiteX69" fmla="*/ 739977 w 1194534"/>
                <a:gd name="connsiteY69" fmla="*/ 1347815 h 3875930"/>
                <a:gd name="connsiteX70" fmla="*/ 766405 w 1194534"/>
                <a:gd name="connsiteY70" fmla="*/ 1464097 h 3875930"/>
                <a:gd name="connsiteX71" fmla="*/ 739977 w 1194534"/>
                <a:gd name="connsiteY71" fmla="*/ 1590950 h 3875930"/>
                <a:gd name="connsiteX72" fmla="*/ 750548 w 1194534"/>
                <a:gd name="connsiteY72" fmla="*/ 1696661 h 3875930"/>
                <a:gd name="connsiteX73" fmla="*/ 782261 w 1194534"/>
                <a:gd name="connsiteY73" fmla="*/ 1744231 h 3875930"/>
                <a:gd name="connsiteX74" fmla="*/ 755834 w 1194534"/>
                <a:gd name="connsiteY74" fmla="*/ 1881655 h 3875930"/>
                <a:gd name="connsiteX75" fmla="*/ 782261 w 1194534"/>
                <a:gd name="connsiteY75" fmla="*/ 1934511 h 3875930"/>
                <a:gd name="connsiteX76" fmla="*/ 819260 w 1194534"/>
                <a:gd name="connsiteY76" fmla="*/ 1997937 h 3875930"/>
                <a:gd name="connsiteX77" fmla="*/ 787547 w 1194534"/>
                <a:gd name="connsiteY77" fmla="*/ 2087792 h 3875930"/>
                <a:gd name="connsiteX78" fmla="*/ 856259 w 1194534"/>
                <a:gd name="connsiteY78" fmla="*/ 2182931 h 3875930"/>
                <a:gd name="connsiteX79" fmla="*/ 840402 w 1194534"/>
                <a:gd name="connsiteY79" fmla="*/ 2246358 h 3875930"/>
                <a:gd name="connsiteX80" fmla="*/ 819260 w 1194534"/>
                <a:gd name="connsiteY80" fmla="*/ 2320356 h 3875930"/>
                <a:gd name="connsiteX81" fmla="*/ 803403 w 1194534"/>
                <a:gd name="connsiteY81" fmla="*/ 2383782 h 3875930"/>
                <a:gd name="connsiteX82" fmla="*/ 845688 w 1194534"/>
                <a:gd name="connsiteY82" fmla="*/ 2394353 h 3875930"/>
                <a:gd name="connsiteX83" fmla="*/ 893258 w 1194534"/>
                <a:gd name="connsiteY83" fmla="*/ 2341498 h 3875930"/>
                <a:gd name="connsiteX84" fmla="*/ 930257 w 1194534"/>
                <a:gd name="connsiteY84" fmla="*/ 2463066 h 3875930"/>
                <a:gd name="connsiteX85" fmla="*/ 930257 w 1194534"/>
                <a:gd name="connsiteY85" fmla="*/ 2531778 h 3875930"/>
                <a:gd name="connsiteX86" fmla="*/ 961970 w 1194534"/>
                <a:gd name="connsiteY86" fmla="*/ 2600490 h 3875930"/>
                <a:gd name="connsiteX87" fmla="*/ 956684 w 1194534"/>
                <a:gd name="connsiteY87" fmla="*/ 2695630 h 3875930"/>
                <a:gd name="connsiteX88" fmla="*/ 972541 w 1194534"/>
                <a:gd name="connsiteY88" fmla="*/ 2838340 h 3875930"/>
                <a:gd name="connsiteX89" fmla="*/ 1035968 w 1194534"/>
                <a:gd name="connsiteY89" fmla="*/ 2833054 h 3875930"/>
                <a:gd name="connsiteX90" fmla="*/ 1051824 w 1194534"/>
                <a:gd name="connsiteY90" fmla="*/ 2806626 h 3875930"/>
                <a:gd name="connsiteX91" fmla="*/ 1109965 w 1194534"/>
                <a:gd name="connsiteY91" fmla="*/ 2838340 h 3875930"/>
                <a:gd name="connsiteX92" fmla="*/ 1120536 w 1194534"/>
                <a:gd name="connsiteY92" fmla="*/ 2885909 h 3875930"/>
                <a:gd name="connsiteX93" fmla="*/ 1120536 w 1194534"/>
                <a:gd name="connsiteY93" fmla="*/ 2928194 h 3875930"/>
                <a:gd name="connsiteX94" fmla="*/ 1115251 w 1194534"/>
                <a:gd name="connsiteY94" fmla="*/ 2986335 h 3875930"/>
                <a:gd name="connsiteX95" fmla="*/ 1173392 w 1194534"/>
                <a:gd name="connsiteY95" fmla="*/ 2981049 h 3875930"/>
                <a:gd name="connsiteX96" fmla="*/ 1162821 w 1194534"/>
                <a:gd name="connsiteY96" fmla="*/ 3028619 h 3875930"/>
                <a:gd name="connsiteX97" fmla="*/ 1194534 w 1194534"/>
                <a:gd name="connsiteY97" fmla="*/ 3065618 h 3875930"/>
                <a:gd name="connsiteX98" fmla="*/ 1183963 w 1194534"/>
                <a:gd name="connsiteY98" fmla="*/ 3107903 h 3875930"/>
                <a:gd name="connsiteX99" fmla="*/ 1157535 w 1194534"/>
                <a:gd name="connsiteY99" fmla="*/ 3197757 h 3875930"/>
                <a:gd name="connsiteX100" fmla="*/ 1104680 w 1194534"/>
                <a:gd name="connsiteY100" fmla="*/ 3113188 h 3875930"/>
                <a:gd name="connsiteX101" fmla="*/ 1078252 w 1194534"/>
                <a:gd name="connsiteY101" fmla="*/ 3123759 h 3875930"/>
                <a:gd name="connsiteX102" fmla="*/ 1083538 w 1194534"/>
                <a:gd name="connsiteY102" fmla="*/ 3250612 h 3875930"/>
                <a:gd name="connsiteX103" fmla="*/ 1109965 w 1194534"/>
                <a:gd name="connsiteY103" fmla="*/ 3324610 h 3875930"/>
                <a:gd name="connsiteX104" fmla="*/ 1072966 w 1194534"/>
                <a:gd name="connsiteY104" fmla="*/ 3372180 h 3875930"/>
                <a:gd name="connsiteX105" fmla="*/ 1067681 w 1194534"/>
                <a:gd name="connsiteY105" fmla="*/ 3409179 h 3875930"/>
                <a:gd name="connsiteX106" fmla="*/ 1109965 w 1194534"/>
                <a:gd name="connsiteY106" fmla="*/ 3462034 h 3875930"/>
                <a:gd name="connsiteX107" fmla="*/ 1041253 w 1194534"/>
                <a:gd name="connsiteY107" fmla="*/ 3467320 h 3875930"/>
                <a:gd name="connsiteX108" fmla="*/ 1014825 w 1194534"/>
                <a:gd name="connsiteY108" fmla="*/ 3504319 h 3875930"/>
                <a:gd name="connsiteX109" fmla="*/ 1014825 w 1194534"/>
                <a:gd name="connsiteY109" fmla="*/ 3504319 h 3875930"/>
                <a:gd name="connsiteX110" fmla="*/ 919686 w 1194534"/>
                <a:gd name="connsiteY110" fmla="*/ 3504319 h 3875930"/>
                <a:gd name="connsiteX111" fmla="*/ 919686 w 1194534"/>
                <a:gd name="connsiteY111" fmla="*/ 3504319 h 3875930"/>
                <a:gd name="connsiteX112" fmla="*/ 898543 w 1194534"/>
                <a:gd name="connsiteY112" fmla="*/ 3588888 h 3875930"/>
                <a:gd name="connsiteX113" fmla="*/ 856259 w 1194534"/>
                <a:gd name="connsiteY113" fmla="*/ 3615315 h 3875930"/>
                <a:gd name="connsiteX114" fmla="*/ 850973 w 1194534"/>
                <a:gd name="connsiteY114" fmla="*/ 3684027 h 3875930"/>
                <a:gd name="connsiteX115" fmla="*/ 850973 w 1194534"/>
                <a:gd name="connsiteY115" fmla="*/ 3684027 h 3875930"/>
                <a:gd name="connsiteX116" fmla="*/ 803403 w 1194534"/>
                <a:gd name="connsiteY116" fmla="*/ 3710455 h 3875930"/>
                <a:gd name="connsiteX117" fmla="*/ 761119 w 1194534"/>
                <a:gd name="connsiteY117" fmla="*/ 3773882 h 3875930"/>
                <a:gd name="connsiteX118" fmla="*/ 702978 w 1194534"/>
                <a:gd name="connsiteY118" fmla="*/ 3821452 h 3875930"/>
                <a:gd name="connsiteX119" fmla="*/ 650123 w 1194534"/>
                <a:gd name="connsiteY119" fmla="*/ 3810881 h 3875930"/>
                <a:gd name="connsiteX120" fmla="*/ 644837 w 1194534"/>
                <a:gd name="connsiteY120" fmla="*/ 3853165 h 3875930"/>
                <a:gd name="connsiteX121" fmla="*/ 638719 w 1194534"/>
                <a:gd name="connsiteY121" fmla="*/ 3875930 h 3875930"/>
                <a:gd name="connsiteX122" fmla="*/ 480985 w 1194534"/>
                <a:gd name="connsiteY122" fmla="*/ 3758025 h 3875930"/>
                <a:gd name="connsiteX123" fmla="*/ 368663 w 1194534"/>
                <a:gd name="connsiteY123" fmla="*/ 3671484 h 3875930"/>
                <a:gd name="connsiteX124" fmla="*/ 310517 w 1194534"/>
                <a:gd name="connsiteY124" fmla="*/ 3589962 h 387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194534" h="3875930">
                  <a:moveTo>
                    <a:pt x="310517" y="3589962"/>
                  </a:moveTo>
                  <a:lnTo>
                    <a:pt x="211422" y="3557174"/>
                  </a:lnTo>
                  <a:lnTo>
                    <a:pt x="183793" y="3528372"/>
                  </a:lnTo>
                  <a:lnTo>
                    <a:pt x="49289" y="3498723"/>
                  </a:lnTo>
                  <a:lnTo>
                    <a:pt x="0" y="3393322"/>
                  </a:lnTo>
                  <a:lnTo>
                    <a:pt x="10571" y="3329896"/>
                  </a:lnTo>
                  <a:lnTo>
                    <a:pt x="47570" y="3308753"/>
                  </a:lnTo>
                  <a:lnTo>
                    <a:pt x="68712" y="3250612"/>
                  </a:lnTo>
                  <a:lnTo>
                    <a:pt x="110997" y="3255898"/>
                  </a:lnTo>
                  <a:lnTo>
                    <a:pt x="147995" y="3181900"/>
                  </a:lnTo>
                  <a:cubicBezTo>
                    <a:pt x="170899" y="3181900"/>
                    <a:pt x="215228" y="3190004"/>
                    <a:pt x="227797" y="3180198"/>
                  </a:cubicBezTo>
                  <a:cubicBezTo>
                    <a:pt x="240366" y="3170392"/>
                    <a:pt x="220476" y="3141592"/>
                    <a:pt x="223408" y="3123065"/>
                  </a:cubicBezTo>
                  <a:cubicBezTo>
                    <a:pt x="226340" y="3104538"/>
                    <a:pt x="238794" y="3089831"/>
                    <a:pt x="245389" y="3069038"/>
                  </a:cubicBezTo>
                  <a:lnTo>
                    <a:pt x="291228" y="3036108"/>
                  </a:lnTo>
                  <a:lnTo>
                    <a:pt x="359417" y="3023334"/>
                  </a:lnTo>
                  <a:lnTo>
                    <a:pt x="350949" y="2948454"/>
                  </a:lnTo>
                  <a:lnTo>
                    <a:pt x="370768" y="2944498"/>
                  </a:lnTo>
                  <a:lnTo>
                    <a:pt x="383196" y="2838396"/>
                  </a:lnTo>
                  <a:cubicBezTo>
                    <a:pt x="381875" y="2786690"/>
                    <a:pt x="380555" y="2734983"/>
                    <a:pt x="379234" y="2683277"/>
                  </a:cubicBezTo>
                  <a:lnTo>
                    <a:pt x="534383" y="2683277"/>
                  </a:lnTo>
                  <a:lnTo>
                    <a:pt x="607088" y="2735725"/>
                  </a:lnTo>
                  <a:lnTo>
                    <a:pt x="632961" y="2624268"/>
                  </a:lnTo>
                  <a:lnTo>
                    <a:pt x="634266" y="2521207"/>
                  </a:lnTo>
                  <a:lnTo>
                    <a:pt x="573508" y="2392551"/>
                  </a:lnTo>
                  <a:cubicBezTo>
                    <a:pt x="572920" y="2321497"/>
                    <a:pt x="574691" y="2269183"/>
                    <a:pt x="574103" y="2198129"/>
                  </a:cubicBezTo>
                  <a:lnTo>
                    <a:pt x="526385" y="2152563"/>
                  </a:lnTo>
                  <a:cubicBezTo>
                    <a:pt x="513027" y="2119940"/>
                    <a:pt x="504139" y="2085439"/>
                    <a:pt x="486311" y="2054694"/>
                  </a:cubicBezTo>
                  <a:lnTo>
                    <a:pt x="466882" y="1864742"/>
                  </a:lnTo>
                  <a:lnTo>
                    <a:pt x="472168" y="1753369"/>
                  </a:lnTo>
                  <a:lnTo>
                    <a:pt x="469993" y="1697208"/>
                  </a:lnTo>
                  <a:lnTo>
                    <a:pt x="494668" y="1659570"/>
                  </a:lnTo>
                  <a:lnTo>
                    <a:pt x="438774" y="1568238"/>
                  </a:lnTo>
                  <a:lnTo>
                    <a:pt x="440952" y="1475903"/>
                  </a:lnTo>
                  <a:lnTo>
                    <a:pt x="387591" y="1404825"/>
                  </a:lnTo>
                  <a:lnTo>
                    <a:pt x="401735" y="1337958"/>
                  </a:lnTo>
                  <a:lnTo>
                    <a:pt x="375274" y="1316101"/>
                  </a:lnTo>
                  <a:lnTo>
                    <a:pt x="393768" y="1225426"/>
                  </a:lnTo>
                  <a:lnTo>
                    <a:pt x="319873" y="1155148"/>
                  </a:lnTo>
                  <a:lnTo>
                    <a:pt x="246727" y="1030131"/>
                  </a:lnTo>
                  <a:lnTo>
                    <a:pt x="214031" y="943705"/>
                  </a:lnTo>
                  <a:lnTo>
                    <a:pt x="247943" y="892045"/>
                  </a:lnTo>
                  <a:lnTo>
                    <a:pt x="202600" y="853462"/>
                  </a:lnTo>
                  <a:lnTo>
                    <a:pt x="193367" y="713306"/>
                  </a:lnTo>
                  <a:cubicBezTo>
                    <a:pt x="198058" y="657513"/>
                    <a:pt x="238908" y="558625"/>
                    <a:pt x="237389" y="525295"/>
                  </a:cubicBezTo>
                  <a:cubicBezTo>
                    <a:pt x="236061" y="496160"/>
                    <a:pt x="226380" y="481631"/>
                    <a:pt x="221993" y="459842"/>
                  </a:cubicBezTo>
                  <a:lnTo>
                    <a:pt x="237370" y="403124"/>
                  </a:lnTo>
                  <a:lnTo>
                    <a:pt x="202583" y="339686"/>
                  </a:lnTo>
                  <a:lnTo>
                    <a:pt x="213155" y="291251"/>
                  </a:lnTo>
                  <a:lnTo>
                    <a:pt x="190296" y="218099"/>
                  </a:lnTo>
                  <a:lnTo>
                    <a:pt x="156379" y="81163"/>
                  </a:lnTo>
                  <a:lnTo>
                    <a:pt x="137424" y="21142"/>
                  </a:lnTo>
                  <a:lnTo>
                    <a:pt x="195565" y="0"/>
                  </a:lnTo>
                  <a:lnTo>
                    <a:pt x="274849" y="26427"/>
                  </a:lnTo>
                  <a:lnTo>
                    <a:pt x="306562" y="63426"/>
                  </a:lnTo>
                  <a:lnTo>
                    <a:pt x="317133" y="132138"/>
                  </a:lnTo>
                  <a:lnTo>
                    <a:pt x="354132" y="200851"/>
                  </a:lnTo>
                  <a:lnTo>
                    <a:pt x="375274" y="280134"/>
                  </a:lnTo>
                  <a:lnTo>
                    <a:pt x="422844" y="327704"/>
                  </a:lnTo>
                  <a:lnTo>
                    <a:pt x="417558" y="433415"/>
                  </a:lnTo>
                  <a:lnTo>
                    <a:pt x="496842" y="560268"/>
                  </a:lnTo>
                  <a:lnTo>
                    <a:pt x="491556" y="660693"/>
                  </a:lnTo>
                  <a:lnTo>
                    <a:pt x="523269" y="739977"/>
                  </a:lnTo>
                  <a:lnTo>
                    <a:pt x="512698" y="787546"/>
                  </a:lnTo>
                  <a:lnTo>
                    <a:pt x="560268" y="856259"/>
                  </a:lnTo>
                  <a:lnTo>
                    <a:pt x="539126" y="930256"/>
                  </a:lnTo>
                  <a:lnTo>
                    <a:pt x="570839" y="1004254"/>
                  </a:lnTo>
                  <a:lnTo>
                    <a:pt x="634266" y="1062395"/>
                  </a:lnTo>
                  <a:lnTo>
                    <a:pt x="655408" y="1099394"/>
                  </a:lnTo>
                  <a:lnTo>
                    <a:pt x="665979" y="1152249"/>
                  </a:lnTo>
                  <a:lnTo>
                    <a:pt x="739977" y="1347815"/>
                  </a:lnTo>
                  <a:lnTo>
                    <a:pt x="766405" y="1464097"/>
                  </a:lnTo>
                  <a:lnTo>
                    <a:pt x="739977" y="1590950"/>
                  </a:lnTo>
                  <a:lnTo>
                    <a:pt x="750548" y="1696661"/>
                  </a:lnTo>
                  <a:lnTo>
                    <a:pt x="782261" y="1744231"/>
                  </a:lnTo>
                  <a:lnTo>
                    <a:pt x="755834" y="1881655"/>
                  </a:lnTo>
                  <a:lnTo>
                    <a:pt x="782261" y="1934511"/>
                  </a:lnTo>
                  <a:lnTo>
                    <a:pt x="819260" y="1997937"/>
                  </a:lnTo>
                  <a:lnTo>
                    <a:pt x="787547" y="2087792"/>
                  </a:lnTo>
                  <a:lnTo>
                    <a:pt x="856259" y="2182931"/>
                  </a:lnTo>
                  <a:lnTo>
                    <a:pt x="840402" y="2246358"/>
                  </a:lnTo>
                  <a:lnTo>
                    <a:pt x="819260" y="2320356"/>
                  </a:lnTo>
                  <a:lnTo>
                    <a:pt x="803403" y="2383782"/>
                  </a:lnTo>
                  <a:lnTo>
                    <a:pt x="845688" y="2394353"/>
                  </a:lnTo>
                  <a:lnTo>
                    <a:pt x="893258" y="2341498"/>
                  </a:lnTo>
                  <a:lnTo>
                    <a:pt x="930257" y="2463066"/>
                  </a:lnTo>
                  <a:lnTo>
                    <a:pt x="930257" y="2531778"/>
                  </a:lnTo>
                  <a:lnTo>
                    <a:pt x="961970" y="2600490"/>
                  </a:lnTo>
                  <a:lnTo>
                    <a:pt x="956684" y="2695630"/>
                  </a:lnTo>
                  <a:lnTo>
                    <a:pt x="972541" y="2838340"/>
                  </a:lnTo>
                  <a:lnTo>
                    <a:pt x="1035968" y="2833054"/>
                  </a:lnTo>
                  <a:lnTo>
                    <a:pt x="1051824" y="2806626"/>
                  </a:lnTo>
                  <a:lnTo>
                    <a:pt x="1109965" y="2838340"/>
                  </a:lnTo>
                  <a:lnTo>
                    <a:pt x="1120536" y="2885909"/>
                  </a:lnTo>
                  <a:lnTo>
                    <a:pt x="1120536" y="2928194"/>
                  </a:lnTo>
                  <a:lnTo>
                    <a:pt x="1115251" y="2986335"/>
                  </a:lnTo>
                  <a:lnTo>
                    <a:pt x="1173392" y="2981049"/>
                  </a:lnTo>
                  <a:lnTo>
                    <a:pt x="1162821" y="3028619"/>
                  </a:lnTo>
                  <a:lnTo>
                    <a:pt x="1194534" y="3065618"/>
                  </a:lnTo>
                  <a:lnTo>
                    <a:pt x="1183963" y="3107903"/>
                  </a:lnTo>
                  <a:lnTo>
                    <a:pt x="1157535" y="3197757"/>
                  </a:lnTo>
                  <a:lnTo>
                    <a:pt x="1104680" y="3113188"/>
                  </a:lnTo>
                  <a:lnTo>
                    <a:pt x="1078252" y="3123759"/>
                  </a:lnTo>
                  <a:lnTo>
                    <a:pt x="1083538" y="3250612"/>
                  </a:lnTo>
                  <a:lnTo>
                    <a:pt x="1109965" y="3324610"/>
                  </a:lnTo>
                  <a:lnTo>
                    <a:pt x="1072966" y="3372180"/>
                  </a:lnTo>
                  <a:lnTo>
                    <a:pt x="1067681" y="3409179"/>
                  </a:lnTo>
                  <a:lnTo>
                    <a:pt x="1109965" y="3462034"/>
                  </a:lnTo>
                  <a:lnTo>
                    <a:pt x="1041253" y="3467320"/>
                  </a:lnTo>
                  <a:lnTo>
                    <a:pt x="1014825" y="3504319"/>
                  </a:lnTo>
                  <a:lnTo>
                    <a:pt x="1014825" y="3504319"/>
                  </a:lnTo>
                  <a:lnTo>
                    <a:pt x="919686" y="3504319"/>
                  </a:lnTo>
                  <a:lnTo>
                    <a:pt x="919686" y="3504319"/>
                  </a:lnTo>
                  <a:lnTo>
                    <a:pt x="898543" y="3588888"/>
                  </a:lnTo>
                  <a:lnTo>
                    <a:pt x="856259" y="3615315"/>
                  </a:lnTo>
                  <a:lnTo>
                    <a:pt x="850973" y="3684027"/>
                  </a:lnTo>
                  <a:lnTo>
                    <a:pt x="850973" y="3684027"/>
                  </a:lnTo>
                  <a:lnTo>
                    <a:pt x="803403" y="3710455"/>
                  </a:lnTo>
                  <a:lnTo>
                    <a:pt x="761119" y="3773882"/>
                  </a:lnTo>
                  <a:lnTo>
                    <a:pt x="702978" y="3821452"/>
                  </a:lnTo>
                  <a:lnTo>
                    <a:pt x="650123" y="3810881"/>
                  </a:lnTo>
                  <a:cubicBezTo>
                    <a:pt x="648361" y="3824976"/>
                    <a:pt x="646738" y="3842324"/>
                    <a:pt x="644837" y="3853165"/>
                  </a:cubicBezTo>
                  <a:cubicBezTo>
                    <a:pt x="642936" y="3864006"/>
                    <a:pt x="636348" y="3868342"/>
                    <a:pt x="638719" y="3875930"/>
                  </a:cubicBezTo>
                  <a:lnTo>
                    <a:pt x="480985" y="3758025"/>
                  </a:lnTo>
                  <a:lnTo>
                    <a:pt x="368663" y="3671484"/>
                  </a:lnTo>
                  <a:lnTo>
                    <a:pt x="310517" y="3589962"/>
                  </a:lnTo>
                  <a:close/>
                </a:path>
              </a:pathLst>
            </a:custGeom>
            <a:solidFill>
              <a:schemeClr val="bg1"/>
            </a:solidFill>
            <a:ln w="952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フリーフォーム 23"/>
            <p:cNvSpPr/>
            <p:nvPr/>
          </p:nvSpPr>
          <p:spPr>
            <a:xfrm>
              <a:off x="0" y="0"/>
              <a:ext cx="5339715" cy="6949414"/>
            </a:xfrm>
            <a:custGeom>
              <a:avLst/>
              <a:gdLst>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38650 w 5324475"/>
                <a:gd name="connsiteY142" fmla="*/ 409575 h 6915150"/>
                <a:gd name="connsiteX143" fmla="*/ 4429125 w 5324475"/>
                <a:gd name="connsiteY143" fmla="*/ 485775 h 6915150"/>
                <a:gd name="connsiteX144" fmla="*/ 4352925 w 5324475"/>
                <a:gd name="connsiteY144" fmla="*/ 638175 h 6915150"/>
                <a:gd name="connsiteX145" fmla="*/ 4391025 w 5324475"/>
                <a:gd name="connsiteY145" fmla="*/ 685800 h 6915150"/>
                <a:gd name="connsiteX146" fmla="*/ 4391025 w 5324475"/>
                <a:gd name="connsiteY146" fmla="*/ 819150 h 6915150"/>
                <a:gd name="connsiteX147" fmla="*/ 4400550 w 5324475"/>
                <a:gd name="connsiteY147" fmla="*/ 885825 h 6915150"/>
                <a:gd name="connsiteX148" fmla="*/ 4410075 w 5324475"/>
                <a:gd name="connsiteY148" fmla="*/ 1009650 h 6915150"/>
                <a:gd name="connsiteX149" fmla="*/ 4457700 w 5324475"/>
                <a:gd name="connsiteY149" fmla="*/ 1114425 h 6915150"/>
                <a:gd name="connsiteX150" fmla="*/ 4467225 w 5324475"/>
                <a:gd name="connsiteY150" fmla="*/ 1171575 h 6915150"/>
                <a:gd name="connsiteX151" fmla="*/ 4533900 w 5324475"/>
                <a:gd name="connsiteY151" fmla="*/ 1257300 h 6915150"/>
                <a:gd name="connsiteX152" fmla="*/ 4552950 w 5324475"/>
                <a:gd name="connsiteY152" fmla="*/ 1390650 h 6915150"/>
                <a:gd name="connsiteX153" fmla="*/ 4619625 w 5324475"/>
                <a:gd name="connsiteY153" fmla="*/ 1495425 h 6915150"/>
                <a:gd name="connsiteX154" fmla="*/ 4629150 w 5324475"/>
                <a:gd name="connsiteY154" fmla="*/ 1638300 h 6915150"/>
                <a:gd name="connsiteX155" fmla="*/ 4648200 w 5324475"/>
                <a:gd name="connsiteY155" fmla="*/ 1724025 h 6915150"/>
                <a:gd name="connsiteX156" fmla="*/ 4648200 w 5324475"/>
                <a:gd name="connsiteY156" fmla="*/ 1771650 h 6915150"/>
                <a:gd name="connsiteX157" fmla="*/ 4648200 w 5324475"/>
                <a:gd name="connsiteY157" fmla="*/ 1771650 h 6915150"/>
                <a:gd name="connsiteX158" fmla="*/ 4676775 w 5324475"/>
                <a:gd name="connsiteY158" fmla="*/ 1876425 h 6915150"/>
                <a:gd name="connsiteX159" fmla="*/ 4676775 w 5324475"/>
                <a:gd name="connsiteY159" fmla="*/ 1924050 h 6915150"/>
                <a:gd name="connsiteX160" fmla="*/ 4705350 w 5324475"/>
                <a:gd name="connsiteY160" fmla="*/ 1962150 h 6915150"/>
                <a:gd name="connsiteX161" fmla="*/ 4781550 w 5324475"/>
                <a:gd name="connsiteY161" fmla="*/ 2038350 h 6915150"/>
                <a:gd name="connsiteX162" fmla="*/ 4819650 w 5324475"/>
                <a:gd name="connsiteY162" fmla="*/ 2171700 h 6915150"/>
                <a:gd name="connsiteX163" fmla="*/ 4876800 w 5324475"/>
                <a:gd name="connsiteY163" fmla="*/ 2295525 h 6915150"/>
                <a:gd name="connsiteX164" fmla="*/ 4895850 w 5324475"/>
                <a:gd name="connsiteY164" fmla="*/ 2400300 h 6915150"/>
                <a:gd name="connsiteX165" fmla="*/ 4895850 w 5324475"/>
                <a:gd name="connsiteY165" fmla="*/ 2400300 h 6915150"/>
                <a:gd name="connsiteX166" fmla="*/ 4886325 w 5324475"/>
                <a:gd name="connsiteY166" fmla="*/ 2533650 h 6915150"/>
                <a:gd name="connsiteX167" fmla="*/ 4867275 w 5324475"/>
                <a:gd name="connsiteY167" fmla="*/ 2619375 h 6915150"/>
                <a:gd name="connsiteX168" fmla="*/ 4905375 w 5324475"/>
                <a:gd name="connsiteY168" fmla="*/ 2695575 h 6915150"/>
                <a:gd name="connsiteX169" fmla="*/ 4905375 w 5324475"/>
                <a:gd name="connsiteY169" fmla="*/ 2752725 h 6915150"/>
                <a:gd name="connsiteX170" fmla="*/ 4895850 w 5324475"/>
                <a:gd name="connsiteY170" fmla="*/ 2847975 h 6915150"/>
                <a:gd name="connsiteX171" fmla="*/ 4914900 w 5324475"/>
                <a:gd name="connsiteY171" fmla="*/ 2886075 h 6915150"/>
                <a:gd name="connsiteX172" fmla="*/ 4943475 w 5324475"/>
                <a:gd name="connsiteY172" fmla="*/ 2990850 h 6915150"/>
                <a:gd name="connsiteX173" fmla="*/ 4933950 w 5324475"/>
                <a:gd name="connsiteY173" fmla="*/ 3057525 h 6915150"/>
                <a:gd name="connsiteX174" fmla="*/ 4991100 w 5324475"/>
                <a:gd name="connsiteY174" fmla="*/ 3152775 h 6915150"/>
                <a:gd name="connsiteX175" fmla="*/ 4962525 w 5324475"/>
                <a:gd name="connsiteY175" fmla="*/ 3238500 h 6915150"/>
                <a:gd name="connsiteX176" fmla="*/ 4962525 w 5324475"/>
                <a:gd name="connsiteY176" fmla="*/ 3314700 h 6915150"/>
                <a:gd name="connsiteX177" fmla="*/ 5029200 w 5324475"/>
                <a:gd name="connsiteY177" fmla="*/ 3324225 h 6915150"/>
                <a:gd name="connsiteX178" fmla="*/ 5057775 w 5324475"/>
                <a:gd name="connsiteY178" fmla="*/ 3409950 h 6915150"/>
                <a:gd name="connsiteX179" fmla="*/ 5067300 w 5324475"/>
                <a:gd name="connsiteY179" fmla="*/ 3486150 h 6915150"/>
                <a:gd name="connsiteX180" fmla="*/ 5057775 w 5324475"/>
                <a:gd name="connsiteY180" fmla="*/ 3543300 h 6915150"/>
                <a:gd name="connsiteX181" fmla="*/ 5057775 w 5324475"/>
                <a:gd name="connsiteY181" fmla="*/ 3543300 h 6915150"/>
                <a:gd name="connsiteX182" fmla="*/ 5095875 w 5324475"/>
                <a:gd name="connsiteY182" fmla="*/ 3705225 h 6915150"/>
                <a:gd name="connsiteX183" fmla="*/ 5095875 w 5324475"/>
                <a:gd name="connsiteY183" fmla="*/ 3790950 h 6915150"/>
                <a:gd name="connsiteX184" fmla="*/ 5181600 w 5324475"/>
                <a:gd name="connsiteY184" fmla="*/ 3781425 h 6915150"/>
                <a:gd name="connsiteX185" fmla="*/ 5200650 w 5324475"/>
                <a:gd name="connsiteY185" fmla="*/ 3790950 h 6915150"/>
                <a:gd name="connsiteX186" fmla="*/ 5229225 w 5324475"/>
                <a:gd name="connsiteY186" fmla="*/ 3838575 h 6915150"/>
                <a:gd name="connsiteX187" fmla="*/ 5238750 w 5324475"/>
                <a:gd name="connsiteY187" fmla="*/ 3924300 h 6915150"/>
                <a:gd name="connsiteX188" fmla="*/ 5257800 w 5324475"/>
                <a:gd name="connsiteY188" fmla="*/ 3952875 h 6915150"/>
                <a:gd name="connsiteX189" fmla="*/ 5305425 w 5324475"/>
                <a:gd name="connsiteY189" fmla="*/ 3943350 h 6915150"/>
                <a:gd name="connsiteX190" fmla="*/ 5295900 w 5324475"/>
                <a:gd name="connsiteY190" fmla="*/ 4000500 h 6915150"/>
                <a:gd name="connsiteX191" fmla="*/ 5324475 w 5324475"/>
                <a:gd name="connsiteY191" fmla="*/ 4057650 h 6915150"/>
                <a:gd name="connsiteX192" fmla="*/ 5286375 w 5324475"/>
                <a:gd name="connsiteY192" fmla="*/ 4171950 h 6915150"/>
                <a:gd name="connsiteX193" fmla="*/ 5229225 w 5324475"/>
                <a:gd name="connsiteY193" fmla="*/ 4124325 h 6915150"/>
                <a:gd name="connsiteX194" fmla="*/ 5229225 w 5324475"/>
                <a:gd name="connsiteY194" fmla="*/ 4124325 h 6915150"/>
                <a:gd name="connsiteX195" fmla="*/ 5238750 w 5324475"/>
                <a:gd name="connsiteY195" fmla="*/ 4229100 h 6915150"/>
                <a:gd name="connsiteX196" fmla="*/ 5248275 w 5324475"/>
                <a:gd name="connsiteY196" fmla="*/ 4314825 h 6915150"/>
                <a:gd name="connsiteX197" fmla="*/ 5210175 w 5324475"/>
                <a:gd name="connsiteY197" fmla="*/ 4391025 h 6915150"/>
                <a:gd name="connsiteX198" fmla="*/ 5238750 w 5324475"/>
                <a:gd name="connsiteY198" fmla="*/ 4429125 h 6915150"/>
                <a:gd name="connsiteX199" fmla="*/ 5153025 w 5324475"/>
                <a:gd name="connsiteY199" fmla="*/ 4448175 h 6915150"/>
                <a:gd name="connsiteX200" fmla="*/ 5114925 w 5324475"/>
                <a:gd name="connsiteY200" fmla="*/ 4495800 h 6915150"/>
                <a:gd name="connsiteX201" fmla="*/ 5019675 w 5324475"/>
                <a:gd name="connsiteY201" fmla="*/ 4495800 h 6915150"/>
                <a:gd name="connsiteX202" fmla="*/ 5029200 w 5324475"/>
                <a:gd name="connsiteY202" fmla="*/ 4562475 h 6915150"/>
                <a:gd name="connsiteX203" fmla="*/ 4962525 w 5324475"/>
                <a:gd name="connsiteY203" fmla="*/ 4600575 h 6915150"/>
                <a:gd name="connsiteX204" fmla="*/ 4962525 w 5324475"/>
                <a:gd name="connsiteY204" fmla="*/ 4657725 h 6915150"/>
                <a:gd name="connsiteX205" fmla="*/ 4905375 w 5324475"/>
                <a:gd name="connsiteY205" fmla="*/ 4724400 h 6915150"/>
                <a:gd name="connsiteX206" fmla="*/ 4829175 w 5324475"/>
                <a:gd name="connsiteY206" fmla="*/ 4791075 h 6915150"/>
                <a:gd name="connsiteX207" fmla="*/ 4762500 w 5324475"/>
                <a:gd name="connsiteY207" fmla="*/ 4819650 h 6915150"/>
                <a:gd name="connsiteX208" fmla="*/ 4762500 w 5324475"/>
                <a:gd name="connsiteY208" fmla="*/ 4895850 h 6915150"/>
                <a:gd name="connsiteX209" fmla="*/ 4752975 w 5324475"/>
                <a:gd name="connsiteY209" fmla="*/ 5038725 h 6915150"/>
                <a:gd name="connsiteX210" fmla="*/ 4714875 w 5324475"/>
                <a:gd name="connsiteY210" fmla="*/ 5162550 h 6915150"/>
                <a:gd name="connsiteX211" fmla="*/ 4705350 w 5324475"/>
                <a:gd name="connsiteY211" fmla="*/ 5267325 h 6915150"/>
                <a:gd name="connsiteX212" fmla="*/ 4619625 w 5324475"/>
                <a:gd name="connsiteY212" fmla="*/ 5229225 h 6915150"/>
                <a:gd name="connsiteX213" fmla="*/ 4562475 w 5324475"/>
                <a:gd name="connsiteY213" fmla="*/ 5238750 h 6915150"/>
                <a:gd name="connsiteX214" fmla="*/ 4552950 w 5324475"/>
                <a:gd name="connsiteY214" fmla="*/ 5286375 h 6915150"/>
                <a:gd name="connsiteX215" fmla="*/ 4438650 w 5324475"/>
                <a:gd name="connsiteY215" fmla="*/ 5295900 h 6915150"/>
                <a:gd name="connsiteX216" fmla="*/ 4429125 w 5324475"/>
                <a:gd name="connsiteY216" fmla="*/ 5334000 h 6915150"/>
                <a:gd name="connsiteX217" fmla="*/ 4419600 w 5324475"/>
                <a:gd name="connsiteY217" fmla="*/ 5400675 h 6915150"/>
                <a:gd name="connsiteX218" fmla="*/ 4381500 w 5324475"/>
                <a:gd name="connsiteY218" fmla="*/ 5495925 h 6915150"/>
                <a:gd name="connsiteX219" fmla="*/ 4391025 w 5324475"/>
                <a:gd name="connsiteY219" fmla="*/ 5534025 h 6915150"/>
                <a:gd name="connsiteX220" fmla="*/ 4324350 w 5324475"/>
                <a:gd name="connsiteY220" fmla="*/ 5534025 h 6915150"/>
                <a:gd name="connsiteX221" fmla="*/ 4324350 w 5324475"/>
                <a:gd name="connsiteY221" fmla="*/ 5534025 h 6915150"/>
                <a:gd name="connsiteX222" fmla="*/ 4333875 w 5324475"/>
                <a:gd name="connsiteY222" fmla="*/ 5667375 h 6915150"/>
                <a:gd name="connsiteX223" fmla="*/ 4248150 w 5324475"/>
                <a:gd name="connsiteY223" fmla="*/ 5715000 h 6915150"/>
                <a:gd name="connsiteX224" fmla="*/ 4191000 w 5324475"/>
                <a:gd name="connsiteY224" fmla="*/ 5781675 h 6915150"/>
                <a:gd name="connsiteX225" fmla="*/ 4048125 w 5324475"/>
                <a:gd name="connsiteY225" fmla="*/ 5886450 h 6915150"/>
                <a:gd name="connsiteX226" fmla="*/ 4019550 w 5324475"/>
                <a:gd name="connsiteY226" fmla="*/ 5905500 h 6915150"/>
                <a:gd name="connsiteX227" fmla="*/ 3990975 w 5324475"/>
                <a:gd name="connsiteY227" fmla="*/ 5981700 h 6915150"/>
                <a:gd name="connsiteX228" fmla="*/ 3943350 w 5324475"/>
                <a:gd name="connsiteY228" fmla="*/ 6038850 h 6915150"/>
                <a:gd name="connsiteX229" fmla="*/ 3876675 w 5324475"/>
                <a:gd name="connsiteY229" fmla="*/ 6057900 h 6915150"/>
                <a:gd name="connsiteX230" fmla="*/ 3819525 w 5324475"/>
                <a:gd name="connsiteY230" fmla="*/ 6153150 h 6915150"/>
                <a:gd name="connsiteX231" fmla="*/ 3876675 w 5324475"/>
                <a:gd name="connsiteY231" fmla="*/ 6257925 h 6915150"/>
                <a:gd name="connsiteX232" fmla="*/ 3848100 w 5324475"/>
                <a:gd name="connsiteY232" fmla="*/ 6315075 h 6915150"/>
                <a:gd name="connsiteX233" fmla="*/ 3733800 w 5324475"/>
                <a:gd name="connsiteY233" fmla="*/ 6296025 h 6915150"/>
                <a:gd name="connsiteX234" fmla="*/ 3648075 w 5324475"/>
                <a:gd name="connsiteY234" fmla="*/ 6286500 h 6915150"/>
                <a:gd name="connsiteX235" fmla="*/ 3581400 w 5324475"/>
                <a:gd name="connsiteY235" fmla="*/ 6229350 h 6915150"/>
                <a:gd name="connsiteX236" fmla="*/ 3514725 w 5324475"/>
                <a:gd name="connsiteY236" fmla="*/ 6210300 h 6915150"/>
                <a:gd name="connsiteX237" fmla="*/ 3476625 w 5324475"/>
                <a:gd name="connsiteY237" fmla="*/ 6200775 h 6915150"/>
                <a:gd name="connsiteX238" fmla="*/ 3381375 w 5324475"/>
                <a:gd name="connsiteY238" fmla="*/ 6229350 h 6915150"/>
                <a:gd name="connsiteX239" fmla="*/ 3400425 w 5324475"/>
                <a:gd name="connsiteY239" fmla="*/ 6315075 h 6915150"/>
                <a:gd name="connsiteX240" fmla="*/ 3286125 w 5324475"/>
                <a:gd name="connsiteY240" fmla="*/ 6334125 h 6915150"/>
                <a:gd name="connsiteX241" fmla="*/ 3286125 w 5324475"/>
                <a:gd name="connsiteY241" fmla="*/ 6410325 h 6915150"/>
                <a:gd name="connsiteX242" fmla="*/ 2800350 w 5324475"/>
                <a:gd name="connsiteY242" fmla="*/ 6429375 h 6915150"/>
                <a:gd name="connsiteX243" fmla="*/ 2924175 w 5324475"/>
                <a:gd name="connsiteY243" fmla="*/ 6610350 h 6915150"/>
                <a:gd name="connsiteX244" fmla="*/ 2543175 w 5324475"/>
                <a:gd name="connsiteY244" fmla="*/ 6619875 h 6915150"/>
                <a:gd name="connsiteX245" fmla="*/ 2524125 w 5324475"/>
                <a:gd name="connsiteY245" fmla="*/ 6734175 h 6915150"/>
                <a:gd name="connsiteX246" fmla="*/ 2562225 w 5324475"/>
                <a:gd name="connsiteY246" fmla="*/ 6915150 h 6915150"/>
                <a:gd name="connsiteX247" fmla="*/ 2419350 w 5324475"/>
                <a:gd name="connsiteY247" fmla="*/ 6915150 h 6915150"/>
                <a:gd name="connsiteX248" fmla="*/ 2305050 w 5324475"/>
                <a:gd name="connsiteY248" fmla="*/ 6810375 h 6915150"/>
                <a:gd name="connsiteX249" fmla="*/ 2200275 w 5324475"/>
                <a:gd name="connsiteY249" fmla="*/ 6810375 h 6915150"/>
                <a:gd name="connsiteX250" fmla="*/ 2095500 w 5324475"/>
                <a:gd name="connsiteY250" fmla="*/ 6638925 h 6915150"/>
                <a:gd name="connsiteX251" fmla="*/ 1762125 w 5324475"/>
                <a:gd name="connsiteY251"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38650 w 5324475"/>
                <a:gd name="connsiteY142" fmla="*/ 409575 h 6915150"/>
                <a:gd name="connsiteX143" fmla="*/ 4429125 w 5324475"/>
                <a:gd name="connsiteY143" fmla="*/ 485775 h 6915150"/>
                <a:gd name="connsiteX144" fmla="*/ 4362450 w 5324475"/>
                <a:gd name="connsiteY144" fmla="*/ 640080 h 6915150"/>
                <a:gd name="connsiteX145" fmla="*/ 4391025 w 5324475"/>
                <a:gd name="connsiteY145" fmla="*/ 685800 h 6915150"/>
                <a:gd name="connsiteX146" fmla="*/ 4391025 w 5324475"/>
                <a:gd name="connsiteY146" fmla="*/ 819150 h 6915150"/>
                <a:gd name="connsiteX147" fmla="*/ 4400550 w 5324475"/>
                <a:gd name="connsiteY147" fmla="*/ 885825 h 6915150"/>
                <a:gd name="connsiteX148" fmla="*/ 4410075 w 5324475"/>
                <a:gd name="connsiteY148" fmla="*/ 1009650 h 6915150"/>
                <a:gd name="connsiteX149" fmla="*/ 4457700 w 5324475"/>
                <a:gd name="connsiteY149" fmla="*/ 1114425 h 6915150"/>
                <a:gd name="connsiteX150" fmla="*/ 4467225 w 5324475"/>
                <a:gd name="connsiteY150" fmla="*/ 1171575 h 6915150"/>
                <a:gd name="connsiteX151" fmla="*/ 4533900 w 5324475"/>
                <a:gd name="connsiteY151" fmla="*/ 1257300 h 6915150"/>
                <a:gd name="connsiteX152" fmla="*/ 4552950 w 5324475"/>
                <a:gd name="connsiteY152" fmla="*/ 1390650 h 6915150"/>
                <a:gd name="connsiteX153" fmla="*/ 4619625 w 5324475"/>
                <a:gd name="connsiteY153" fmla="*/ 1495425 h 6915150"/>
                <a:gd name="connsiteX154" fmla="*/ 4629150 w 5324475"/>
                <a:gd name="connsiteY154" fmla="*/ 1638300 h 6915150"/>
                <a:gd name="connsiteX155" fmla="*/ 4648200 w 5324475"/>
                <a:gd name="connsiteY155" fmla="*/ 1724025 h 6915150"/>
                <a:gd name="connsiteX156" fmla="*/ 4648200 w 5324475"/>
                <a:gd name="connsiteY156" fmla="*/ 1771650 h 6915150"/>
                <a:gd name="connsiteX157" fmla="*/ 4648200 w 5324475"/>
                <a:gd name="connsiteY157" fmla="*/ 1771650 h 6915150"/>
                <a:gd name="connsiteX158" fmla="*/ 4676775 w 5324475"/>
                <a:gd name="connsiteY158" fmla="*/ 1876425 h 6915150"/>
                <a:gd name="connsiteX159" fmla="*/ 4676775 w 5324475"/>
                <a:gd name="connsiteY159" fmla="*/ 1924050 h 6915150"/>
                <a:gd name="connsiteX160" fmla="*/ 4705350 w 5324475"/>
                <a:gd name="connsiteY160" fmla="*/ 1962150 h 6915150"/>
                <a:gd name="connsiteX161" fmla="*/ 4781550 w 5324475"/>
                <a:gd name="connsiteY161" fmla="*/ 2038350 h 6915150"/>
                <a:gd name="connsiteX162" fmla="*/ 4819650 w 5324475"/>
                <a:gd name="connsiteY162" fmla="*/ 2171700 h 6915150"/>
                <a:gd name="connsiteX163" fmla="*/ 4876800 w 5324475"/>
                <a:gd name="connsiteY163" fmla="*/ 2295525 h 6915150"/>
                <a:gd name="connsiteX164" fmla="*/ 4895850 w 5324475"/>
                <a:gd name="connsiteY164" fmla="*/ 2400300 h 6915150"/>
                <a:gd name="connsiteX165" fmla="*/ 4895850 w 5324475"/>
                <a:gd name="connsiteY165" fmla="*/ 2400300 h 6915150"/>
                <a:gd name="connsiteX166" fmla="*/ 4886325 w 5324475"/>
                <a:gd name="connsiteY166" fmla="*/ 2533650 h 6915150"/>
                <a:gd name="connsiteX167" fmla="*/ 4867275 w 5324475"/>
                <a:gd name="connsiteY167" fmla="*/ 2619375 h 6915150"/>
                <a:gd name="connsiteX168" fmla="*/ 4905375 w 5324475"/>
                <a:gd name="connsiteY168" fmla="*/ 2695575 h 6915150"/>
                <a:gd name="connsiteX169" fmla="*/ 4905375 w 5324475"/>
                <a:gd name="connsiteY169" fmla="*/ 2752725 h 6915150"/>
                <a:gd name="connsiteX170" fmla="*/ 4895850 w 5324475"/>
                <a:gd name="connsiteY170" fmla="*/ 2847975 h 6915150"/>
                <a:gd name="connsiteX171" fmla="*/ 4914900 w 5324475"/>
                <a:gd name="connsiteY171" fmla="*/ 2886075 h 6915150"/>
                <a:gd name="connsiteX172" fmla="*/ 4943475 w 5324475"/>
                <a:gd name="connsiteY172" fmla="*/ 2990850 h 6915150"/>
                <a:gd name="connsiteX173" fmla="*/ 4933950 w 5324475"/>
                <a:gd name="connsiteY173" fmla="*/ 3057525 h 6915150"/>
                <a:gd name="connsiteX174" fmla="*/ 4991100 w 5324475"/>
                <a:gd name="connsiteY174" fmla="*/ 3152775 h 6915150"/>
                <a:gd name="connsiteX175" fmla="*/ 4962525 w 5324475"/>
                <a:gd name="connsiteY175" fmla="*/ 3238500 h 6915150"/>
                <a:gd name="connsiteX176" fmla="*/ 4962525 w 5324475"/>
                <a:gd name="connsiteY176" fmla="*/ 3314700 h 6915150"/>
                <a:gd name="connsiteX177" fmla="*/ 5029200 w 5324475"/>
                <a:gd name="connsiteY177" fmla="*/ 3324225 h 6915150"/>
                <a:gd name="connsiteX178" fmla="*/ 5057775 w 5324475"/>
                <a:gd name="connsiteY178" fmla="*/ 3409950 h 6915150"/>
                <a:gd name="connsiteX179" fmla="*/ 5067300 w 5324475"/>
                <a:gd name="connsiteY179" fmla="*/ 3486150 h 6915150"/>
                <a:gd name="connsiteX180" fmla="*/ 5057775 w 5324475"/>
                <a:gd name="connsiteY180" fmla="*/ 3543300 h 6915150"/>
                <a:gd name="connsiteX181" fmla="*/ 5057775 w 5324475"/>
                <a:gd name="connsiteY181" fmla="*/ 3543300 h 6915150"/>
                <a:gd name="connsiteX182" fmla="*/ 5095875 w 5324475"/>
                <a:gd name="connsiteY182" fmla="*/ 3705225 h 6915150"/>
                <a:gd name="connsiteX183" fmla="*/ 5095875 w 5324475"/>
                <a:gd name="connsiteY183" fmla="*/ 3790950 h 6915150"/>
                <a:gd name="connsiteX184" fmla="*/ 5181600 w 5324475"/>
                <a:gd name="connsiteY184" fmla="*/ 3781425 h 6915150"/>
                <a:gd name="connsiteX185" fmla="*/ 5200650 w 5324475"/>
                <a:gd name="connsiteY185" fmla="*/ 3790950 h 6915150"/>
                <a:gd name="connsiteX186" fmla="*/ 5229225 w 5324475"/>
                <a:gd name="connsiteY186" fmla="*/ 3838575 h 6915150"/>
                <a:gd name="connsiteX187" fmla="*/ 5238750 w 5324475"/>
                <a:gd name="connsiteY187" fmla="*/ 3924300 h 6915150"/>
                <a:gd name="connsiteX188" fmla="*/ 5257800 w 5324475"/>
                <a:gd name="connsiteY188" fmla="*/ 3952875 h 6915150"/>
                <a:gd name="connsiteX189" fmla="*/ 5305425 w 5324475"/>
                <a:gd name="connsiteY189" fmla="*/ 3943350 h 6915150"/>
                <a:gd name="connsiteX190" fmla="*/ 5295900 w 5324475"/>
                <a:gd name="connsiteY190" fmla="*/ 4000500 h 6915150"/>
                <a:gd name="connsiteX191" fmla="*/ 5324475 w 5324475"/>
                <a:gd name="connsiteY191" fmla="*/ 4057650 h 6915150"/>
                <a:gd name="connsiteX192" fmla="*/ 5286375 w 5324475"/>
                <a:gd name="connsiteY192" fmla="*/ 4171950 h 6915150"/>
                <a:gd name="connsiteX193" fmla="*/ 5229225 w 5324475"/>
                <a:gd name="connsiteY193" fmla="*/ 4124325 h 6915150"/>
                <a:gd name="connsiteX194" fmla="*/ 5229225 w 5324475"/>
                <a:gd name="connsiteY194" fmla="*/ 4124325 h 6915150"/>
                <a:gd name="connsiteX195" fmla="*/ 5238750 w 5324475"/>
                <a:gd name="connsiteY195" fmla="*/ 4229100 h 6915150"/>
                <a:gd name="connsiteX196" fmla="*/ 5248275 w 5324475"/>
                <a:gd name="connsiteY196" fmla="*/ 4314825 h 6915150"/>
                <a:gd name="connsiteX197" fmla="*/ 5210175 w 5324475"/>
                <a:gd name="connsiteY197" fmla="*/ 4391025 h 6915150"/>
                <a:gd name="connsiteX198" fmla="*/ 5238750 w 5324475"/>
                <a:gd name="connsiteY198" fmla="*/ 4429125 h 6915150"/>
                <a:gd name="connsiteX199" fmla="*/ 5153025 w 5324475"/>
                <a:gd name="connsiteY199" fmla="*/ 4448175 h 6915150"/>
                <a:gd name="connsiteX200" fmla="*/ 5114925 w 5324475"/>
                <a:gd name="connsiteY200" fmla="*/ 4495800 h 6915150"/>
                <a:gd name="connsiteX201" fmla="*/ 5019675 w 5324475"/>
                <a:gd name="connsiteY201" fmla="*/ 4495800 h 6915150"/>
                <a:gd name="connsiteX202" fmla="*/ 5029200 w 5324475"/>
                <a:gd name="connsiteY202" fmla="*/ 4562475 h 6915150"/>
                <a:gd name="connsiteX203" fmla="*/ 4962525 w 5324475"/>
                <a:gd name="connsiteY203" fmla="*/ 4600575 h 6915150"/>
                <a:gd name="connsiteX204" fmla="*/ 4962525 w 5324475"/>
                <a:gd name="connsiteY204" fmla="*/ 4657725 h 6915150"/>
                <a:gd name="connsiteX205" fmla="*/ 4905375 w 5324475"/>
                <a:gd name="connsiteY205" fmla="*/ 4724400 h 6915150"/>
                <a:gd name="connsiteX206" fmla="*/ 4829175 w 5324475"/>
                <a:gd name="connsiteY206" fmla="*/ 4791075 h 6915150"/>
                <a:gd name="connsiteX207" fmla="*/ 4762500 w 5324475"/>
                <a:gd name="connsiteY207" fmla="*/ 4819650 h 6915150"/>
                <a:gd name="connsiteX208" fmla="*/ 4762500 w 5324475"/>
                <a:gd name="connsiteY208" fmla="*/ 4895850 h 6915150"/>
                <a:gd name="connsiteX209" fmla="*/ 4752975 w 5324475"/>
                <a:gd name="connsiteY209" fmla="*/ 5038725 h 6915150"/>
                <a:gd name="connsiteX210" fmla="*/ 4714875 w 5324475"/>
                <a:gd name="connsiteY210" fmla="*/ 5162550 h 6915150"/>
                <a:gd name="connsiteX211" fmla="*/ 4705350 w 5324475"/>
                <a:gd name="connsiteY211" fmla="*/ 5267325 h 6915150"/>
                <a:gd name="connsiteX212" fmla="*/ 4619625 w 5324475"/>
                <a:gd name="connsiteY212" fmla="*/ 5229225 h 6915150"/>
                <a:gd name="connsiteX213" fmla="*/ 4562475 w 5324475"/>
                <a:gd name="connsiteY213" fmla="*/ 5238750 h 6915150"/>
                <a:gd name="connsiteX214" fmla="*/ 4552950 w 5324475"/>
                <a:gd name="connsiteY214" fmla="*/ 5286375 h 6915150"/>
                <a:gd name="connsiteX215" fmla="*/ 4438650 w 5324475"/>
                <a:gd name="connsiteY215" fmla="*/ 5295900 h 6915150"/>
                <a:gd name="connsiteX216" fmla="*/ 4429125 w 5324475"/>
                <a:gd name="connsiteY216" fmla="*/ 5334000 h 6915150"/>
                <a:gd name="connsiteX217" fmla="*/ 4419600 w 5324475"/>
                <a:gd name="connsiteY217" fmla="*/ 5400675 h 6915150"/>
                <a:gd name="connsiteX218" fmla="*/ 4381500 w 5324475"/>
                <a:gd name="connsiteY218" fmla="*/ 5495925 h 6915150"/>
                <a:gd name="connsiteX219" fmla="*/ 4391025 w 5324475"/>
                <a:gd name="connsiteY219" fmla="*/ 5534025 h 6915150"/>
                <a:gd name="connsiteX220" fmla="*/ 4324350 w 5324475"/>
                <a:gd name="connsiteY220" fmla="*/ 5534025 h 6915150"/>
                <a:gd name="connsiteX221" fmla="*/ 4324350 w 5324475"/>
                <a:gd name="connsiteY221" fmla="*/ 5534025 h 6915150"/>
                <a:gd name="connsiteX222" fmla="*/ 4333875 w 5324475"/>
                <a:gd name="connsiteY222" fmla="*/ 5667375 h 6915150"/>
                <a:gd name="connsiteX223" fmla="*/ 4248150 w 5324475"/>
                <a:gd name="connsiteY223" fmla="*/ 5715000 h 6915150"/>
                <a:gd name="connsiteX224" fmla="*/ 4191000 w 5324475"/>
                <a:gd name="connsiteY224" fmla="*/ 5781675 h 6915150"/>
                <a:gd name="connsiteX225" fmla="*/ 4048125 w 5324475"/>
                <a:gd name="connsiteY225" fmla="*/ 5886450 h 6915150"/>
                <a:gd name="connsiteX226" fmla="*/ 4019550 w 5324475"/>
                <a:gd name="connsiteY226" fmla="*/ 5905500 h 6915150"/>
                <a:gd name="connsiteX227" fmla="*/ 3990975 w 5324475"/>
                <a:gd name="connsiteY227" fmla="*/ 5981700 h 6915150"/>
                <a:gd name="connsiteX228" fmla="*/ 3943350 w 5324475"/>
                <a:gd name="connsiteY228" fmla="*/ 6038850 h 6915150"/>
                <a:gd name="connsiteX229" fmla="*/ 3876675 w 5324475"/>
                <a:gd name="connsiteY229" fmla="*/ 6057900 h 6915150"/>
                <a:gd name="connsiteX230" fmla="*/ 3819525 w 5324475"/>
                <a:gd name="connsiteY230" fmla="*/ 6153150 h 6915150"/>
                <a:gd name="connsiteX231" fmla="*/ 3876675 w 5324475"/>
                <a:gd name="connsiteY231" fmla="*/ 6257925 h 6915150"/>
                <a:gd name="connsiteX232" fmla="*/ 3848100 w 5324475"/>
                <a:gd name="connsiteY232" fmla="*/ 6315075 h 6915150"/>
                <a:gd name="connsiteX233" fmla="*/ 3733800 w 5324475"/>
                <a:gd name="connsiteY233" fmla="*/ 6296025 h 6915150"/>
                <a:gd name="connsiteX234" fmla="*/ 3648075 w 5324475"/>
                <a:gd name="connsiteY234" fmla="*/ 6286500 h 6915150"/>
                <a:gd name="connsiteX235" fmla="*/ 3581400 w 5324475"/>
                <a:gd name="connsiteY235" fmla="*/ 6229350 h 6915150"/>
                <a:gd name="connsiteX236" fmla="*/ 3514725 w 5324475"/>
                <a:gd name="connsiteY236" fmla="*/ 6210300 h 6915150"/>
                <a:gd name="connsiteX237" fmla="*/ 3476625 w 5324475"/>
                <a:gd name="connsiteY237" fmla="*/ 6200775 h 6915150"/>
                <a:gd name="connsiteX238" fmla="*/ 3381375 w 5324475"/>
                <a:gd name="connsiteY238" fmla="*/ 6229350 h 6915150"/>
                <a:gd name="connsiteX239" fmla="*/ 3400425 w 5324475"/>
                <a:gd name="connsiteY239" fmla="*/ 6315075 h 6915150"/>
                <a:gd name="connsiteX240" fmla="*/ 3286125 w 5324475"/>
                <a:gd name="connsiteY240" fmla="*/ 6334125 h 6915150"/>
                <a:gd name="connsiteX241" fmla="*/ 3286125 w 5324475"/>
                <a:gd name="connsiteY241" fmla="*/ 6410325 h 6915150"/>
                <a:gd name="connsiteX242" fmla="*/ 2800350 w 5324475"/>
                <a:gd name="connsiteY242" fmla="*/ 6429375 h 6915150"/>
                <a:gd name="connsiteX243" fmla="*/ 2924175 w 5324475"/>
                <a:gd name="connsiteY243" fmla="*/ 6610350 h 6915150"/>
                <a:gd name="connsiteX244" fmla="*/ 2543175 w 5324475"/>
                <a:gd name="connsiteY244" fmla="*/ 6619875 h 6915150"/>
                <a:gd name="connsiteX245" fmla="*/ 2524125 w 5324475"/>
                <a:gd name="connsiteY245" fmla="*/ 6734175 h 6915150"/>
                <a:gd name="connsiteX246" fmla="*/ 2562225 w 5324475"/>
                <a:gd name="connsiteY246" fmla="*/ 6915150 h 6915150"/>
                <a:gd name="connsiteX247" fmla="*/ 2419350 w 5324475"/>
                <a:gd name="connsiteY247" fmla="*/ 6915150 h 6915150"/>
                <a:gd name="connsiteX248" fmla="*/ 2305050 w 5324475"/>
                <a:gd name="connsiteY248" fmla="*/ 6810375 h 6915150"/>
                <a:gd name="connsiteX249" fmla="*/ 2200275 w 5324475"/>
                <a:gd name="connsiteY249" fmla="*/ 6810375 h 6915150"/>
                <a:gd name="connsiteX250" fmla="*/ 2095500 w 5324475"/>
                <a:gd name="connsiteY250" fmla="*/ 6638925 h 6915150"/>
                <a:gd name="connsiteX251" fmla="*/ 1762125 w 5324475"/>
                <a:gd name="connsiteY251"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38650 w 5324475"/>
                <a:gd name="connsiteY142" fmla="*/ 409575 h 6915150"/>
                <a:gd name="connsiteX143" fmla="*/ 4429125 w 5324475"/>
                <a:gd name="connsiteY143" fmla="*/ 485775 h 6915150"/>
                <a:gd name="connsiteX144" fmla="*/ 4352925 w 5324475"/>
                <a:gd name="connsiteY144" fmla="*/ 632460 h 6915150"/>
                <a:gd name="connsiteX145" fmla="*/ 4391025 w 5324475"/>
                <a:gd name="connsiteY145" fmla="*/ 685800 h 6915150"/>
                <a:gd name="connsiteX146" fmla="*/ 4391025 w 5324475"/>
                <a:gd name="connsiteY146" fmla="*/ 819150 h 6915150"/>
                <a:gd name="connsiteX147" fmla="*/ 4400550 w 5324475"/>
                <a:gd name="connsiteY147" fmla="*/ 885825 h 6915150"/>
                <a:gd name="connsiteX148" fmla="*/ 4410075 w 5324475"/>
                <a:gd name="connsiteY148" fmla="*/ 1009650 h 6915150"/>
                <a:gd name="connsiteX149" fmla="*/ 4457700 w 5324475"/>
                <a:gd name="connsiteY149" fmla="*/ 1114425 h 6915150"/>
                <a:gd name="connsiteX150" fmla="*/ 4467225 w 5324475"/>
                <a:gd name="connsiteY150" fmla="*/ 1171575 h 6915150"/>
                <a:gd name="connsiteX151" fmla="*/ 4533900 w 5324475"/>
                <a:gd name="connsiteY151" fmla="*/ 1257300 h 6915150"/>
                <a:gd name="connsiteX152" fmla="*/ 4552950 w 5324475"/>
                <a:gd name="connsiteY152" fmla="*/ 1390650 h 6915150"/>
                <a:gd name="connsiteX153" fmla="*/ 4619625 w 5324475"/>
                <a:gd name="connsiteY153" fmla="*/ 1495425 h 6915150"/>
                <a:gd name="connsiteX154" fmla="*/ 4629150 w 5324475"/>
                <a:gd name="connsiteY154" fmla="*/ 1638300 h 6915150"/>
                <a:gd name="connsiteX155" fmla="*/ 4648200 w 5324475"/>
                <a:gd name="connsiteY155" fmla="*/ 1724025 h 6915150"/>
                <a:gd name="connsiteX156" fmla="*/ 4648200 w 5324475"/>
                <a:gd name="connsiteY156" fmla="*/ 1771650 h 6915150"/>
                <a:gd name="connsiteX157" fmla="*/ 4648200 w 5324475"/>
                <a:gd name="connsiteY157" fmla="*/ 1771650 h 6915150"/>
                <a:gd name="connsiteX158" fmla="*/ 4676775 w 5324475"/>
                <a:gd name="connsiteY158" fmla="*/ 1876425 h 6915150"/>
                <a:gd name="connsiteX159" fmla="*/ 4676775 w 5324475"/>
                <a:gd name="connsiteY159" fmla="*/ 1924050 h 6915150"/>
                <a:gd name="connsiteX160" fmla="*/ 4705350 w 5324475"/>
                <a:gd name="connsiteY160" fmla="*/ 1962150 h 6915150"/>
                <a:gd name="connsiteX161" fmla="*/ 4781550 w 5324475"/>
                <a:gd name="connsiteY161" fmla="*/ 2038350 h 6915150"/>
                <a:gd name="connsiteX162" fmla="*/ 4819650 w 5324475"/>
                <a:gd name="connsiteY162" fmla="*/ 2171700 h 6915150"/>
                <a:gd name="connsiteX163" fmla="*/ 4876800 w 5324475"/>
                <a:gd name="connsiteY163" fmla="*/ 2295525 h 6915150"/>
                <a:gd name="connsiteX164" fmla="*/ 4895850 w 5324475"/>
                <a:gd name="connsiteY164" fmla="*/ 2400300 h 6915150"/>
                <a:gd name="connsiteX165" fmla="*/ 4895850 w 5324475"/>
                <a:gd name="connsiteY165" fmla="*/ 2400300 h 6915150"/>
                <a:gd name="connsiteX166" fmla="*/ 4886325 w 5324475"/>
                <a:gd name="connsiteY166" fmla="*/ 2533650 h 6915150"/>
                <a:gd name="connsiteX167" fmla="*/ 4867275 w 5324475"/>
                <a:gd name="connsiteY167" fmla="*/ 2619375 h 6915150"/>
                <a:gd name="connsiteX168" fmla="*/ 4905375 w 5324475"/>
                <a:gd name="connsiteY168" fmla="*/ 2695575 h 6915150"/>
                <a:gd name="connsiteX169" fmla="*/ 4905375 w 5324475"/>
                <a:gd name="connsiteY169" fmla="*/ 2752725 h 6915150"/>
                <a:gd name="connsiteX170" fmla="*/ 4895850 w 5324475"/>
                <a:gd name="connsiteY170" fmla="*/ 2847975 h 6915150"/>
                <a:gd name="connsiteX171" fmla="*/ 4914900 w 5324475"/>
                <a:gd name="connsiteY171" fmla="*/ 2886075 h 6915150"/>
                <a:gd name="connsiteX172" fmla="*/ 4943475 w 5324475"/>
                <a:gd name="connsiteY172" fmla="*/ 2990850 h 6915150"/>
                <a:gd name="connsiteX173" fmla="*/ 4933950 w 5324475"/>
                <a:gd name="connsiteY173" fmla="*/ 3057525 h 6915150"/>
                <a:gd name="connsiteX174" fmla="*/ 4991100 w 5324475"/>
                <a:gd name="connsiteY174" fmla="*/ 3152775 h 6915150"/>
                <a:gd name="connsiteX175" fmla="*/ 4962525 w 5324475"/>
                <a:gd name="connsiteY175" fmla="*/ 3238500 h 6915150"/>
                <a:gd name="connsiteX176" fmla="*/ 4962525 w 5324475"/>
                <a:gd name="connsiteY176" fmla="*/ 3314700 h 6915150"/>
                <a:gd name="connsiteX177" fmla="*/ 5029200 w 5324475"/>
                <a:gd name="connsiteY177" fmla="*/ 3324225 h 6915150"/>
                <a:gd name="connsiteX178" fmla="*/ 5057775 w 5324475"/>
                <a:gd name="connsiteY178" fmla="*/ 3409950 h 6915150"/>
                <a:gd name="connsiteX179" fmla="*/ 5067300 w 5324475"/>
                <a:gd name="connsiteY179" fmla="*/ 3486150 h 6915150"/>
                <a:gd name="connsiteX180" fmla="*/ 5057775 w 5324475"/>
                <a:gd name="connsiteY180" fmla="*/ 3543300 h 6915150"/>
                <a:gd name="connsiteX181" fmla="*/ 5057775 w 5324475"/>
                <a:gd name="connsiteY181" fmla="*/ 3543300 h 6915150"/>
                <a:gd name="connsiteX182" fmla="*/ 5095875 w 5324475"/>
                <a:gd name="connsiteY182" fmla="*/ 3705225 h 6915150"/>
                <a:gd name="connsiteX183" fmla="*/ 5095875 w 5324475"/>
                <a:gd name="connsiteY183" fmla="*/ 3790950 h 6915150"/>
                <a:gd name="connsiteX184" fmla="*/ 5181600 w 5324475"/>
                <a:gd name="connsiteY184" fmla="*/ 3781425 h 6915150"/>
                <a:gd name="connsiteX185" fmla="*/ 5200650 w 5324475"/>
                <a:gd name="connsiteY185" fmla="*/ 3790950 h 6915150"/>
                <a:gd name="connsiteX186" fmla="*/ 5229225 w 5324475"/>
                <a:gd name="connsiteY186" fmla="*/ 3838575 h 6915150"/>
                <a:gd name="connsiteX187" fmla="*/ 5238750 w 5324475"/>
                <a:gd name="connsiteY187" fmla="*/ 3924300 h 6915150"/>
                <a:gd name="connsiteX188" fmla="*/ 5257800 w 5324475"/>
                <a:gd name="connsiteY188" fmla="*/ 3952875 h 6915150"/>
                <a:gd name="connsiteX189" fmla="*/ 5305425 w 5324475"/>
                <a:gd name="connsiteY189" fmla="*/ 3943350 h 6915150"/>
                <a:gd name="connsiteX190" fmla="*/ 5295900 w 5324475"/>
                <a:gd name="connsiteY190" fmla="*/ 4000500 h 6915150"/>
                <a:gd name="connsiteX191" fmla="*/ 5324475 w 5324475"/>
                <a:gd name="connsiteY191" fmla="*/ 4057650 h 6915150"/>
                <a:gd name="connsiteX192" fmla="*/ 5286375 w 5324475"/>
                <a:gd name="connsiteY192" fmla="*/ 4171950 h 6915150"/>
                <a:gd name="connsiteX193" fmla="*/ 5229225 w 5324475"/>
                <a:gd name="connsiteY193" fmla="*/ 4124325 h 6915150"/>
                <a:gd name="connsiteX194" fmla="*/ 5229225 w 5324475"/>
                <a:gd name="connsiteY194" fmla="*/ 4124325 h 6915150"/>
                <a:gd name="connsiteX195" fmla="*/ 5238750 w 5324475"/>
                <a:gd name="connsiteY195" fmla="*/ 4229100 h 6915150"/>
                <a:gd name="connsiteX196" fmla="*/ 5248275 w 5324475"/>
                <a:gd name="connsiteY196" fmla="*/ 4314825 h 6915150"/>
                <a:gd name="connsiteX197" fmla="*/ 5210175 w 5324475"/>
                <a:gd name="connsiteY197" fmla="*/ 4391025 h 6915150"/>
                <a:gd name="connsiteX198" fmla="*/ 5238750 w 5324475"/>
                <a:gd name="connsiteY198" fmla="*/ 4429125 h 6915150"/>
                <a:gd name="connsiteX199" fmla="*/ 5153025 w 5324475"/>
                <a:gd name="connsiteY199" fmla="*/ 4448175 h 6915150"/>
                <a:gd name="connsiteX200" fmla="*/ 5114925 w 5324475"/>
                <a:gd name="connsiteY200" fmla="*/ 4495800 h 6915150"/>
                <a:gd name="connsiteX201" fmla="*/ 5019675 w 5324475"/>
                <a:gd name="connsiteY201" fmla="*/ 4495800 h 6915150"/>
                <a:gd name="connsiteX202" fmla="*/ 5029200 w 5324475"/>
                <a:gd name="connsiteY202" fmla="*/ 4562475 h 6915150"/>
                <a:gd name="connsiteX203" fmla="*/ 4962525 w 5324475"/>
                <a:gd name="connsiteY203" fmla="*/ 4600575 h 6915150"/>
                <a:gd name="connsiteX204" fmla="*/ 4962525 w 5324475"/>
                <a:gd name="connsiteY204" fmla="*/ 4657725 h 6915150"/>
                <a:gd name="connsiteX205" fmla="*/ 4905375 w 5324475"/>
                <a:gd name="connsiteY205" fmla="*/ 4724400 h 6915150"/>
                <a:gd name="connsiteX206" fmla="*/ 4829175 w 5324475"/>
                <a:gd name="connsiteY206" fmla="*/ 4791075 h 6915150"/>
                <a:gd name="connsiteX207" fmla="*/ 4762500 w 5324475"/>
                <a:gd name="connsiteY207" fmla="*/ 4819650 h 6915150"/>
                <a:gd name="connsiteX208" fmla="*/ 4762500 w 5324475"/>
                <a:gd name="connsiteY208" fmla="*/ 4895850 h 6915150"/>
                <a:gd name="connsiteX209" fmla="*/ 4752975 w 5324475"/>
                <a:gd name="connsiteY209" fmla="*/ 5038725 h 6915150"/>
                <a:gd name="connsiteX210" fmla="*/ 4714875 w 5324475"/>
                <a:gd name="connsiteY210" fmla="*/ 5162550 h 6915150"/>
                <a:gd name="connsiteX211" fmla="*/ 4705350 w 5324475"/>
                <a:gd name="connsiteY211" fmla="*/ 5267325 h 6915150"/>
                <a:gd name="connsiteX212" fmla="*/ 4619625 w 5324475"/>
                <a:gd name="connsiteY212" fmla="*/ 5229225 h 6915150"/>
                <a:gd name="connsiteX213" fmla="*/ 4562475 w 5324475"/>
                <a:gd name="connsiteY213" fmla="*/ 5238750 h 6915150"/>
                <a:gd name="connsiteX214" fmla="*/ 4552950 w 5324475"/>
                <a:gd name="connsiteY214" fmla="*/ 5286375 h 6915150"/>
                <a:gd name="connsiteX215" fmla="*/ 4438650 w 5324475"/>
                <a:gd name="connsiteY215" fmla="*/ 5295900 h 6915150"/>
                <a:gd name="connsiteX216" fmla="*/ 4429125 w 5324475"/>
                <a:gd name="connsiteY216" fmla="*/ 5334000 h 6915150"/>
                <a:gd name="connsiteX217" fmla="*/ 4419600 w 5324475"/>
                <a:gd name="connsiteY217" fmla="*/ 5400675 h 6915150"/>
                <a:gd name="connsiteX218" fmla="*/ 4381500 w 5324475"/>
                <a:gd name="connsiteY218" fmla="*/ 5495925 h 6915150"/>
                <a:gd name="connsiteX219" fmla="*/ 4391025 w 5324475"/>
                <a:gd name="connsiteY219" fmla="*/ 5534025 h 6915150"/>
                <a:gd name="connsiteX220" fmla="*/ 4324350 w 5324475"/>
                <a:gd name="connsiteY220" fmla="*/ 5534025 h 6915150"/>
                <a:gd name="connsiteX221" fmla="*/ 4324350 w 5324475"/>
                <a:gd name="connsiteY221" fmla="*/ 5534025 h 6915150"/>
                <a:gd name="connsiteX222" fmla="*/ 4333875 w 5324475"/>
                <a:gd name="connsiteY222" fmla="*/ 5667375 h 6915150"/>
                <a:gd name="connsiteX223" fmla="*/ 4248150 w 5324475"/>
                <a:gd name="connsiteY223" fmla="*/ 5715000 h 6915150"/>
                <a:gd name="connsiteX224" fmla="*/ 4191000 w 5324475"/>
                <a:gd name="connsiteY224" fmla="*/ 5781675 h 6915150"/>
                <a:gd name="connsiteX225" fmla="*/ 4048125 w 5324475"/>
                <a:gd name="connsiteY225" fmla="*/ 5886450 h 6915150"/>
                <a:gd name="connsiteX226" fmla="*/ 4019550 w 5324475"/>
                <a:gd name="connsiteY226" fmla="*/ 5905500 h 6915150"/>
                <a:gd name="connsiteX227" fmla="*/ 3990975 w 5324475"/>
                <a:gd name="connsiteY227" fmla="*/ 5981700 h 6915150"/>
                <a:gd name="connsiteX228" fmla="*/ 3943350 w 5324475"/>
                <a:gd name="connsiteY228" fmla="*/ 6038850 h 6915150"/>
                <a:gd name="connsiteX229" fmla="*/ 3876675 w 5324475"/>
                <a:gd name="connsiteY229" fmla="*/ 6057900 h 6915150"/>
                <a:gd name="connsiteX230" fmla="*/ 3819525 w 5324475"/>
                <a:gd name="connsiteY230" fmla="*/ 6153150 h 6915150"/>
                <a:gd name="connsiteX231" fmla="*/ 3876675 w 5324475"/>
                <a:gd name="connsiteY231" fmla="*/ 6257925 h 6915150"/>
                <a:gd name="connsiteX232" fmla="*/ 3848100 w 5324475"/>
                <a:gd name="connsiteY232" fmla="*/ 6315075 h 6915150"/>
                <a:gd name="connsiteX233" fmla="*/ 3733800 w 5324475"/>
                <a:gd name="connsiteY233" fmla="*/ 6296025 h 6915150"/>
                <a:gd name="connsiteX234" fmla="*/ 3648075 w 5324475"/>
                <a:gd name="connsiteY234" fmla="*/ 6286500 h 6915150"/>
                <a:gd name="connsiteX235" fmla="*/ 3581400 w 5324475"/>
                <a:gd name="connsiteY235" fmla="*/ 6229350 h 6915150"/>
                <a:gd name="connsiteX236" fmla="*/ 3514725 w 5324475"/>
                <a:gd name="connsiteY236" fmla="*/ 6210300 h 6915150"/>
                <a:gd name="connsiteX237" fmla="*/ 3476625 w 5324475"/>
                <a:gd name="connsiteY237" fmla="*/ 6200775 h 6915150"/>
                <a:gd name="connsiteX238" fmla="*/ 3381375 w 5324475"/>
                <a:gd name="connsiteY238" fmla="*/ 6229350 h 6915150"/>
                <a:gd name="connsiteX239" fmla="*/ 3400425 w 5324475"/>
                <a:gd name="connsiteY239" fmla="*/ 6315075 h 6915150"/>
                <a:gd name="connsiteX240" fmla="*/ 3286125 w 5324475"/>
                <a:gd name="connsiteY240" fmla="*/ 6334125 h 6915150"/>
                <a:gd name="connsiteX241" fmla="*/ 3286125 w 5324475"/>
                <a:gd name="connsiteY241" fmla="*/ 6410325 h 6915150"/>
                <a:gd name="connsiteX242" fmla="*/ 2800350 w 5324475"/>
                <a:gd name="connsiteY242" fmla="*/ 6429375 h 6915150"/>
                <a:gd name="connsiteX243" fmla="*/ 2924175 w 5324475"/>
                <a:gd name="connsiteY243" fmla="*/ 6610350 h 6915150"/>
                <a:gd name="connsiteX244" fmla="*/ 2543175 w 5324475"/>
                <a:gd name="connsiteY244" fmla="*/ 6619875 h 6915150"/>
                <a:gd name="connsiteX245" fmla="*/ 2524125 w 5324475"/>
                <a:gd name="connsiteY245" fmla="*/ 6734175 h 6915150"/>
                <a:gd name="connsiteX246" fmla="*/ 2562225 w 5324475"/>
                <a:gd name="connsiteY246" fmla="*/ 6915150 h 6915150"/>
                <a:gd name="connsiteX247" fmla="*/ 2419350 w 5324475"/>
                <a:gd name="connsiteY247" fmla="*/ 6915150 h 6915150"/>
                <a:gd name="connsiteX248" fmla="*/ 2305050 w 5324475"/>
                <a:gd name="connsiteY248" fmla="*/ 6810375 h 6915150"/>
                <a:gd name="connsiteX249" fmla="*/ 2200275 w 5324475"/>
                <a:gd name="connsiteY249" fmla="*/ 6810375 h 6915150"/>
                <a:gd name="connsiteX250" fmla="*/ 2095500 w 5324475"/>
                <a:gd name="connsiteY250" fmla="*/ 6638925 h 6915150"/>
                <a:gd name="connsiteX251" fmla="*/ 1762125 w 5324475"/>
                <a:gd name="connsiteY251"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38650 w 5324475"/>
                <a:gd name="connsiteY142" fmla="*/ 409575 h 6915150"/>
                <a:gd name="connsiteX143" fmla="*/ 4451985 w 5324475"/>
                <a:gd name="connsiteY143" fmla="*/ 508635 h 6915150"/>
                <a:gd name="connsiteX144" fmla="*/ 4352925 w 5324475"/>
                <a:gd name="connsiteY144" fmla="*/ 632460 h 6915150"/>
                <a:gd name="connsiteX145" fmla="*/ 4391025 w 5324475"/>
                <a:gd name="connsiteY145" fmla="*/ 685800 h 6915150"/>
                <a:gd name="connsiteX146" fmla="*/ 4391025 w 5324475"/>
                <a:gd name="connsiteY146" fmla="*/ 819150 h 6915150"/>
                <a:gd name="connsiteX147" fmla="*/ 4400550 w 5324475"/>
                <a:gd name="connsiteY147" fmla="*/ 885825 h 6915150"/>
                <a:gd name="connsiteX148" fmla="*/ 4410075 w 5324475"/>
                <a:gd name="connsiteY148" fmla="*/ 1009650 h 6915150"/>
                <a:gd name="connsiteX149" fmla="*/ 4457700 w 5324475"/>
                <a:gd name="connsiteY149" fmla="*/ 1114425 h 6915150"/>
                <a:gd name="connsiteX150" fmla="*/ 4467225 w 5324475"/>
                <a:gd name="connsiteY150" fmla="*/ 1171575 h 6915150"/>
                <a:gd name="connsiteX151" fmla="*/ 4533900 w 5324475"/>
                <a:gd name="connsiteY151" fmla="*/ 1257300 h 6915150"/>
                <a:gd name="connsiteX152" fmla="*/ 4552950 w 5324475"/>
                <a:gd name="connsiteY152" fmla="*/ 1390650 h 6915150"/>
                <a:gd name="connsiteX153" fmla="*/ 4619625 w 5324475"/>
                <a:gd name="connsiteY153" fmla="*/ 1495425 h 6915150"/>
                <a:gd name="connsiteX154" fmla="*/ 4629150 w 5324475"/>
                <a:gd name="connsiteY154" fmla="*/ 1638300 h 6915150"/>
                <a:gd name="connsiteX155" fmla="*/ 4648200 w 5324475"/>
                <a:gd name="connsiteY155" fmla="*/ 1724025 h 6915150"/>
                <a:gd name="connsiteX156" fmla="*/ 4648200 w 5324475"/>
                <a:gd name="connsiteY156" fmla="*/ 1771650 h 6915150"/>
                <a:gd name="connsiteX157" fmla="*/ 4648200 w 5324475"/>
                <a:gd name="connsiteY157" fmla="*/ 1771650 h 6915150"/>
                <a:gd name="connsiteX158" fmla="*/ 4676775 w 5324475"/>
                <a:gd name="connsiteY158" fmla="*/ 1876425 h 6915150"/>
                <a:gd name="connsiteX159" fmla="*/ 4676775 w 5324475"/>
                <a:gd name="connsiteY159" fmla="*/ 1924050 h 6915150"/>
                <a:gd name="connsiteX160" fmla="*/ 4705350 w 5324475"/>
                <a:gd name="connsiteY160" fmla="*/ 1962150 h 6915150"/>
                <a:gd name="connsiteX161" fmla="*/ 4781550 w 5324475"/>
                <a:gd name="connsiteY161" fmla="*/ 2038350 h 6915150"/>
                <a:gd name="connsiteX162" fmla="*/ 4819650 w 5324475"/>
                <a:gd name="connsiteY162" fmla="*/ 2171700 h 6915150"/>
                <a:gd name="connsiteX163" fmla="*/ 4876800 w 5324475"/>
                <a:gd name="connsiteY163" fmla="*/ 2295525 h 6915150"/>
                <a:gd name="connsiteX164" fmla="*/ 4895850 w 5324475"/>
                <a:gd name="connsiteY164" fmla="*/ 2400300 h 6915150"/>
                <a:gd name="connsiteX165" fmla="*/ 4895850 w 5324475"/>
                <a:gd name="connsiteY165" fmla="*/ 2400300 h 6915150"/>
                <a:gd name="connsiteX166" fmla="*/ 4886325 w 5324475"/>
                <a:gd name="connsiteY166" fmla="*/ 2533650 h 6915150"/>
                <a:gd name="connsiteX167" fmla="*/ 4867275 w 5324475"/>
                <a:gd name="connsiteY167" fmla="*/ 2619375 h 6915150"/>
                <a:gd name="connsiteX168" fmla="*/ 4905375 w 5324475"/>
                <a:gd name="connsiteY168" fmla="*/ 2695575 h 6915150"/>
                <a:gd name="connsiteX169" fmla="*/ 4905375 w 5324475"/>
                <a:gd name="connsiteY169" fmla="*/ 2752725 h 6915150"/>
                <a:gd name="connsiteX170" fmla="*/ 4895850 w 5324475"/>
                <a:gd name="connsiteY170" fmla="*/ 2847975 h 6915150"/>
                <a:gd name="connsiteX171" fmla="*/ 4914900 w 5324475"/>
                <a:gd name="connsiteY171" fmla="*/ 2886075 h 6915150"/>
                <a:gd name="connsiteX172" fmla="*/ 4943475 w 5324475"/>
                <a:gd name="connsiteY172" fmla="*/ 2990850 h 6915150"/>
                <a:gd name="connsiteX173" fmla="*/ 4933950 w 5324475"/>
                <a:gd name="connsiteY173" fmla="*/ 3057525 h 6915150"/>
                <a:gd name="connsiteX174" fmla="*/ 4991100 w 5324475"/>
                <a:gd name="connsiteY174" fmla="*/ 3152775 h 6915150"/>
                <a:gd name="connsiteX175" fmla="*/ 4962525 w 5324475"/>
                <a:gd name="connsiteY175" fmla="*/ 3238500 h 6915150"/>
                <a:gd name="connsiteX176" fmla="*/ 4962525 w 5324475"/>
                <a:gd name="connsiteY176" fmla="*/ 3314700 h 6915150"/>
                <a:gd name="connsiteX177" fmla="*/ 5029200 w 5324475"/>
                <a:gd name="connsiteY177" fmla="*/ 3324225 h 6915150"/>
                <a:gd name="connsiteX178" fmla="*/ 5057775 w 5324475"/>
                <a:gd name="connsiteY178" fmla="*/ 3409950 h 6915150"/>
                <a:gd name="connsiteX179" fmla="*/ 5067300 w 5324475"/>
                <a:gd name="connsiteY179" fmla="*/ 3486150 h 6915150"/>
                <a:gd name="connsiteX180" fmla="*/ 5057775 w 5324475"/>
                <a:gd name="connsiteY180" fmla="*/ 3543300 h 6915150"/>
                <a:gd name="connsiteX181" fmla="*/ 5057775 w 5324475"/>
                <a:gd name="connsiteY181" fmla="*/ 3543300 h 6915150"/>
                <a:gd name="connsiteX182" fmla="*/ 5095875 w 5324475"/>
                <a:gd name="connsiteY182" fmla="*/ 3705225 h 6915150"/>
                <a:gd name="connsiteX183" fmla="*/ 5095875 w 5324475"/>
                <a:gd name="connsiteY183" fmla="*/ 3790950 h 6915150"/>
                <a:gd name="connsiteX184" fmla="*/ 5181600 w 5324475"/>
                <a:gd name="connsiteY184" fmla="*/ 3781425 h 6915150"/>
                <a:gd name="connsiteX185" fmla="*/ 5200650 w 5324475"/>
                <a:gd name="connsiteY185" fmla="*/ 3790950 h 6915150"/>
                <a:gd name="connsiteX186" fmla="*/ 5229225 w 5324475"/>
                <a:gd name="connsiteY186" fmla="*/ 3838575 h 6915150"/>
                <a:gd name="connsiteX187" fmla="*/ 5238750 w 5324475"/>
                <a:gd name="connsiteY187" fmla="*/ 3924300 h 6915150"/>
                <a:gd name="connsiteX188" fmla="*/ 5257800 w 5324475"/>
                <a:gd name="connsiteY188" fmla="*/ 3952875 h 6915150"/>
                <a:gd name="connsiteX189" fmla="*/ 5305425 w 5324475"/>
                <a:gd name="connsiteY189" fmla="*/ 3943350 h 6915150"/>
                <a:gd name="connsiteX190" fmla="*/ 5295900 w 5324475"/>
                <a:gd name="connsiteY190" fmla="*/ 4000500 h 6915150"/>
                <a:gd name="connsiteX191" fmla="*/ 5324475 w 5324475"/>
                <a:gd name="connsiteY191" fmla="*/ 4057650 h 6915150"/>
                <a:gd name="connsiteX192" fmla="*/ 5286375 w 5324475"/>
                <a:gd name="connsiteY192" fmla="*/ 4171950 h 6915150"/>
                <a:gd name="connsiteX193" fmla="*/ 5229225 w 5324475"/>
                <a:gd name="connsiteY193" fmla="*/ 4124325 h 6915150"/>
                <a:gd name="connsiteX194" fmla="*/ 5229225 w 5324475"/>
                <a:gd name="connsiteY194" fmla="*/ 4124325 h 6915150"/>
                <a:gd name="connsiteX195" fmla="*/ 5238750 w 5324475"/>
                <a:gd name="connsiteY195" fmla="*/ 4229100 h 6915150"/>
                <a:gd name="connsiteX196" fmla="*/ 5248275 w 5324475"/>
                <a:gd name="connsiteY196" fmla="*/ 4314825 h 6915150"/>
                <a:gd name="connsiteX197" fmla="*/ 5210175 w 5324475"/>
                <a:gd name="connsiteY197" fmla="*/ 4391025 h 6915150"/>
                <a:gd name="connsiteX198" fmla="*/ 5238750 w 5324475"/>
                <a:gd name="connsiteY198" fmla="*/ 4429125 h 6915150"/>
                <a:gd name="connsiteX199" fmla="*/ 5153025 w 5324475"/>
                <a:gd name="connsiteY199" fmla="*/ 4448175 h 6915150"/>
                <a:gd name="connsiteX200" fmla="*/ 5114925 w 5324475"/>
                <a:gd name="connsiteY200" fmla="*/ 4495800 h 6915150"/>
                <a:gd name="connsiteX201" fmla="*/ 5019675 w 5324475"/>
                <a:gd name="connsiteY201" fmla="*/ 4495800 h 6915150"/>
                <a:gd name="connsiteX202" fmla="*/ 5029200 w 5324475"/>
                <a:gd name="connsiteY202" fmla="*/ 4562475 h 6915150"/>
                <a:gd name="connsiteX203" fmla="*/ 4962525 w 5324475"/>
                <a:gd name="connsiteY203" fmla="*/ 4600575 h 6915150"/>
                <a:gd name="connsiteX204" fmla="*/ 4962525 w 5324475"/>
                <a:gd name="connsiteY204" fmla="*/ 4657725 h 6915150"/>
                <a:gd name="connsiteX205" fmla="*/ 4905375 w 5324475"/>
                <a:gd name="connsiteY205" fmla="*/ 4724400 h 6915150"/>
                <a:gd name="connsiteX206" fmla="*/ 4829175 w 5324475"/>
                <a:gd name="connsiteY206" fmla="*/ 4791075 h 6915150"/>
                <a:gd name="connsiteX207" fmla="*/ 4762500 w 5324475"/>
                <a:gd name="connsiteY207" fmla="*/ 4819650 h 6915150"/>
                <a:gd name="connsiteX208" fmla="*/ 4762500 w 5324475"/>
                <a:gd name="connsiteY208" fmla="*/ 4895850 h 6915150"/>
                <a:gd name="connsiteX209" fmla="*/ 4752975 w 5324475"/>
                <a:gd name="connsiteY209" fmla="*/ 5038725 h 6915150"/>
                <a:gd name="connsiteX210" fmla="*/ 4714875 w 5324475"/>
                <a:gd name="connsiteY210" fmla="*/ 5162550 h 6915150"/>
                <a:gd name="connsiteX211" fmla="*/ 4705350 w 5324475"/>
                <a:gd name="connsiteY211" fmla="*/ 5267325 h 6915150"/>
                <a:gd name="connsiteX212" fmla="*/ 4619625 w 5324475"/>
                <a:gd name="connsiteY212" fmla="*/ 5229225 h 6915150"/>
                <a:gd name="connsiteX213" fmla="*/ 4562475 w 5324475"/>
                <a:gd name="connsiteY213" fmla="*/ 5238750 h 6915150"/>
                <a:gd name="connsiteX214" fmla="*/ 4552950 w 5324475"/>
                <a:gd name="connsiteY214" fmla="*/ 5286375 h 6915150"/>
                <a:gd name="connsiteX215" fmla="*/ 4438650 w 5324475"/>
                <a:gd name="connsiteY215" fmla="*/ 5295900 h 6915150"/>
                <a:gd name="connsiteX216" fmla="*/ 4429125 w 5324475"/>
                <a:gd name="connsiteY216" fmla="*/ 5334000 h 6915150"/>
                <a:gd name="connsiteX217" fmla="*/ 4419600 w 5324475"/>
                <a:gd name="connsiteY217" fmla="*/ 5400675 h 6915150"/>
                <a:gd name="connsiteX218" fmla="*/ 4381500 w 5324475"/>
                <a:gd name="connsiteY218" fmla="*/ 5495925 h 6915150"/>
                <a:gd name="connsiteX219" fmla="*/ 4391025 w 5324475"/>
                <a:gd name="connsiteY219" fmla="*/ 5534025 h 6915150"/>
                <a:gd name="connsiteX220" fmla="*/ 4324350 w 5324475"/>
                <a:gd name="connsiteY220" fmla="*/ 5534025 h 6915150"/>
                <a:gd name="connsiteX221" fmla="*/ 4324350 w 5324475"/>
                <a:gd name="connsiteY221" fmla="*/ 5534025 h 6915150"/>
                <a:gd name="connsiteX222" fmla="*/ 4333875 w 5324475"/>
                <a:gd name="connsiteY222" fmla="*/ 5667375 h 6915150"/>
                <a:gd name="connsiteX223" fmla="*/ 4248150 w 5324475"/>
                <a:gd name="connsiteY223" fmla="*/ 5715000 h 6915150"/>
                <a:gd name="connsiteX224" fmla="*/ 4191000 w 5324475"/>
                <a:gd name="connsiteY224" fmla="*/ 5781675 h 6915150"/>
                <a:gd name="connsiteX225" fmla="*/ 4048125 w 5324475"/>
                <a:gd name="connsiteY225" fmla="*/ 5886450 h 6915150"/>
                <a:gd name="connsiteX226" fmla="*/ 4019550 w 5324475"/>
                <a:gd name="connsiteY226" fmla="*/ 5905500 h 6915150"/>
                <a:gd name="connsiteX227" fmla="*/ 3990975 w 5324475"/>
                <a:gd name="connsiteY227" fmla="*/ 5981700 h 6915150"/>
                <a:gd name="connsiteX228" fmla="*/ 3943350 w 5324475"/>
                <a:gd name="connsiteY228" fmla="*/ 6038850 h 6915150"/>
                <a:gd name="connsiteX229" fmla="*/ 3876675 w 5324475"/>
                <a:gd name="connsiteY229" fmla="*/ 6057900 h 6915150"/>
                <a:gd name="connsiteX230" fmla="*/ 3819525 w 5324475"/>
                <a:gd name="connsiteY230" fmla="*/ 6153150 h 6915150"/>
                <a:gd name="connsiteX231" fmla="*/ 3876675 w 5324475"/>
                <a:gd name="connsiteY231" fmla="*/ 6257925 h 6915150"/>
                <a:gd name="connsiteX232" fmla="*/ 3848100 w 5324475"/>
                <a:gd name="connsiteY232" fmla="*/ 6315075 h 6915150"/>
                <a:gd name="connsiteX233" fmla="*/ 3733800 w 5324475"/>
                <a:gd name="connsiteY233" fmla="*/ 6296025 h 6915150"/>
                <a:gd name="connsiteX234" fmla="*/ 3648075 w 5324475"/>
                <a:gd name="connsiteY234" fmla="*/ 6286500 h 6915150"/>
                <a:gd name="connsiteX235" fmla="*/ 3581400 w 5324475"/>
                <a:gd name="connsiteY235" fmla="*/ 6229350 h 6915150"/>
                <a:gd name="connsiteX236" fmla="*/ 3514725 w 5324475"/>
                <a:gd name="connsiteY236" fmla="*/ 6210300 h 6915150"/>
                <a:gd name="connsiteX237" fmla="*/ 3476625 w 5324475"/>
                <a:gd name="connsiteY237" fmla="*/ 6200775 h 6915150"/>
                <a:gd name="connsiteX238" fmla="*/ 3381375 w 5324475"/>
                <a:gd name="connsiteY238" fmla="*/ 6229350 h 6915150"/>
                <a:gd name="connsiteX239" fmla="*/ 3400425 w 5324475"/>
                <a:gd name="connsiteY239" fmla="*/ 6315075 h 6915150"/>
                <a:gd name="connsiteX240" fmla="*/ 3286125 w 5324475"/>
                <a:gd name="connsiteY240" fmla="*/ 6334125 h 6915150"/>
                <a:gd name="connsiteX241" fmla="*/ 3286125 w 5324475"/>
                <a:gd name="connsiteY241" fmla="*/ 6410325 h 6915150"/>
                <a:gd name="connsiteX242" fmla="*/ 2800350 w 5324475"/>
                <a:gd name="connsiteY242" fmla="*/ 6429375 h 6915150"/>
                <a:gd name="connsiteX243" fmla="*/ 2924175 w 5324475"/>
                <a:gd name="connsiteY243" fmla="*/ 6610350 h 6915150"/>
                <a:gd name="connsiteX244" fmla="*/ 2543175 w 5324475"/>
                <a:gd name="connsiteY244" fmla="*/ 6619875 h 6915150"/>
                <a:gd name="connsiteX245" fmla="*/ 2524125 w 5324475"/>
                <a:gd name="connsiteY245" fmla="*/ 6734175 h 6915150"/>
                <a:gd name="connsiteX246" fmla="*/ 2562225 w 5324475"/>
                <a:gd name="connsiteY246" fmla="*/ 6915150 h 6915150"/>
                <a:gd name="connsiteX247" fmla="*/ 2419350 w 5324475"/>
                <a:gd name="connsiteY247" fmla="*/ 6915150 h 6915150"/>
                <a:gd name="connsiteX248" fmla="*/ 2305050 w 5324475"/>
                <a:gd name="connsiteY248" fmla="*/ 6810375 h 6915150"/>
                <a:gd name="connsiteX249" fmla="*/ 2200275 w 5324475"/>
                <a:gd name="connsiteY249" fmla="*/ 6810375 h 6915150"/>
                <a:gd name="connsiteX250" fmla="*/ 2095500 w 5324475"/>
                <a:gd name="connsiteY250" fmla="*/ 6638925 h 6915150"/>
                <a:gd name="connsiteX251" fmla="*/ 1762125 w 5324475"/>
                <a:gd name="connsiteY251"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51985 w 5324475"/>
                <a:gd name="connsiteY143" fmla="*/ 508635 h 6915150"/>
                <a:gd name="connsiteX144" fmla="*/ 4352925 w 5324475"/>
                <a:gd name="connsiteY144" fmla="*/ 632460 h 6915150"/>
                <a:gd name="connsiteX145" fmla="*/ 4391025 w 5324475"/>
                <a:gd name="connsiteY145" fmla="*/ 685800 h 6915150"/>
                <a:gd name="connsiteX146" fmla="*/ 4391025 w 5324475"/>
                <a:gd name="connsiteY146" fmla="*/ 819150 h 6915150"/>
                <a:gd name="connsiteX147" fmla="*/ 4400550 w 5324475"/>
                <a:gd name="connsiteY147" fmla="*/ 885825 h 6915150"/>
                <a:gd name="connsiteX148" fmla="*/ 4410075 w 5324475"/>
                <a:gd name="connsiteY148" fmla="*/ 1009650 h 6915150"/>
                <a:gd name="connsiteX149" fmla="*/ 4457700 w 5324475"/>
                <a:gd name="connsiteY149" fmla="*/ 1114425 h 6915150"/>
                <a:gd name="connsiteX150" fmla="*/ 4467225 w 5324475"/>
                <a:gd name="connsiteY150" fmla="*/ 1171575 h 6915150"/>
                <a:gd name="connsiteX151" fmla="*/ 4533900 w 5324475"/>
                <a:gd name="connsiteY151" fmla="*/ 1257300 h 6915150"/>
                <a:gd name="connsiteX152" fmla="*/ 4552950 w 5324475"/>
                <a:gd name="connsiteY152" fmla="*/ 1390650 h 6915150"/>
                <a:gd name="connsiteX153" fmla="*/ 4619625 w 5324475"/>
                <a:gd name="connsiteY153" fmla="*/ 1495425 h 6915150"/>
                <a:gd name="connsiteX154" fmla="*/ 4629150 w 5324475"/>
                <a:gd name="connsiteY154" fmla="*/ 1638300 h 6915150"/>
                <a:gd name="connsiteX155" fmla="*/ 4648200 w 5324475"/>
                <a:gd name="connsiteY155" fmla="*/ 1724025 h 6915150"/>
                <a:gd name="connsiteX156" fmla="*/ 4648200 w 5324475"/>
                <a:gd name="connsiteY156" fmla="*/ 1771650 h 6915150"/>
                <a:gd name="connsiteX157" fmla="*/ 4648200 w 5324475"/>
                <a:gd name="connsiteY157" fmla="*/ 1771650 h 6915150"/>
                <a:gd name="connsiteX158" fmla="*/ 4676775 w 5324475"/>
                <a:gd name="connsiteY158" fmla="*/ 1876425 h 6915150"/>
                <a:gd name="connsiteX159" fmla="*/ 4676775 w 5324475"/>
                <a:gd name="connsiteY159" fmla="*/ 1924050 h 6915150"/>
                <a:gd name="connsiteX160" fmla="*/ 4705350 w 5324475"/>
                <a:gd name="connsiteY160" fmla="*/ 1962150 h 6915150"/>
                <a:gd name="connsiteX161" fmla="*/ 4781550 w 5324475"/>
                <a:gd name="connsiteY161" fmla="*/ 2038350 h 6915150"/>
                <a:gd name="connsiteX162" fmla="*/ 4819650 w 5324475"/>
                <a:gd name="connsiteY162" fmla="*/ 2171700 h 6915150"/>
                <a:gd name="connsiteX163" fmla="*/ 4876800 w 5324475"/>
                <a:gd name="connsiteY163" fmla="*/ 2295525 h 6915150"/>
                <a:gd name="connsiteX164" fmla="*/ 4895850 w 5324475"/>
                <a:gd name="connsiteY164" fmla="*/ 2400300 h 6915150"/>
                <a:gd name="connsiteX165" fmla="*/ 4895850 w 5324475"/>
                <a:gd name="connsiteY165" fmla="*/ 2400300 h 6915150"/>
                <a:gd name="connsiteX166" fmla="*/ 4886325 w 5324475"/>
                <a:gd name="connsiteY166" fmla="*/ 2533650 h 6915150"/>
                <a:gd name="connsiteX167" fmla="*/ 4867275 w 5324475"/>
                <a:gd name="connsiteY167" fmla="*/ 2619375 h 6915150"/>
                <a:gd name="connsiteX168" fmla="*/ 4905375 w 5324475"/>
                <a:gd name="connsiteY168" fmla="*/ 2695575 h 6915150"/>
                <a:gd name="connsiteX169" fmla="*/ 4905375 w 5324475"/>
                <a:gd name="connsiteY169" fmla="*/ 2752725 h 6915150"/>
                <a:gd name="connsiteX170" fmla="*/ 4895850 w 5324475"/>
                <a:gd name="connsiteY170" fmla="*/ 2847975 h 6915150"/>
                <a:gd name="connsiteX171" fmla="*/ 4914900 w 5324475"/>
                <a:gd name="connsiteY171" fmla="*/ 2886075 h 6915150"/>
                <a:gd name="connsiteX172" fmla="*/ 4943475 w 5324475"/>
                <a:gd name="connsiteY172" fmla="*/ 2990850 h 6915150"/>
                <a:gd name="connsiteX173" fmla="*/ 4933950 w 5324475"/>
                <a:gd name="connsiteY173" fmla="*/ 3057525 h 6915150"/>
                <a:gd name="connsiteX174" fmla="*/ 4991100 w 5324475"/>
                <a:gd name="connsiteY174" fmla="*/ 3152775 h 6915150"/>
                <a:gd name="connsiteX175" fmla="*/ 4962525 w 5324475"/>
                <a:gd name="connsiteY175" fmla="*/ 3238500 h 6915150"/>
                <a:gd name="connsiteX176" fmla="*/ 4962525 w 5324475"/>
                <a:gd name="connsiteY176" fmla="*/ 3314700 h 6915150"/>
                <a:gd name="connsiteX177" fmla="*/ 5029200 w 5324475"/>
                <a:gd name="connsiteY177" fmla="*/ 3324225 h 6915150"/>
                <a:gd name="connsiteX178" fmla="*/ 5057775 w 5324475"/>
                <a:gd name="connsiteY178" fmla="*/ 3409950 h 6915150"/>
                <a:gd name="connsiteX179" fmla="*/ 5067300 w 5324475"/>
                <a:gd name="connsiteY179" fmla="*/ 3486150 h 6915150"/>
                <a:gd name="connsiteX180" fmla="*/ 5057775 w 5324475"/>
                <a:gd name="connsiteY180" fmla="*/ 3543300 h 6915150"/>
                <a:gd name="connsiteX181" fmla="*/ 5057775 w 5324475"/>
                <a:gd name="connsiteY181" fmla="*/ 3543300 h 6915150"/>
                <a:gd name="connsiteX182" fmla="*/ 5095875 w 5324475"/>
                <a:gd name="connsiteY182" fmla="*/ 3705225 h 6915150"/>
                <a:gd name="connsiteX183" fmla="*/ 5095875 w 5324475"/>
                <a:gd name="connsiteY183" fmla="*/ 3790950 h 6915150"/>
                <a:gd name="connsiteX184" fmla="*/ 5181600 w 5324475"/>
                <a:gd name="connsiteY184" fmla="*/ 3781425 h 6915150"/>
                <a:gd name="connsiteX185" fmla="*/ 5200650 w 5324475"/>
                <a:gd name="connsiteY185" fmla="*/ 3790950 h 6915150"/>
                <a:gd name="connsiteX186" fmla="*/ 5229225 w 5324475"/>
                <a:gd name="connsiteY186" fmla="*/ 3838575 h 6915150"/>
                <a:gd name="connsiteX187" fmla="*/ 5238750 w 5324475"/>
                <a:gd name="connsiteY187" fmla="*/ 3924300 h 6915150"/>
                <a:gd name="connsiteX188" fmla="*/ 5257800 w 5324475"/>
                <a:gd name="connsiteY188" fmla="*/ 3952875 h 6915150"/>
                <a:gd name="connsiteX189" fmla="*/ 5305425 w 5324475"/>
                <a:gd name="connsiteY189" fmla="*/ 3943350 h 6915150"/>
                <a:gd name="connsiteX190" fmla="*/ 5295900 w 5324475"/>
                <a:gd name="connsiteY190" fmla="*/ 4000500 h 6915150"/>
                <a:gd name="connsiteX191" fmla="*/ 5324475 w 5324475"/>
                <a:gd name="connsiteY191" fmla="*/ 4057650 h 6915150"/>
                <a:gd name="connsiteX192" fmla="*/ 5286375 w 5324475"/>
                <a:gd name="connsiteY192" fmla="*/ 4171950 h 6915150"/>
                <a:gd name="connsiteX193" fmla="*/ 5229225 w 5324475"/>
                <a:gd name="connsiteY193" fmla="*/ 4124325 h 6915150"/>
                <a:gd name="connsiteX194" fmla="*/ 5229225 w 5324475"/>
                <a:gd name="connsiteY194" fmla="*/ 4124325 h 6915150"/>
                <a:gd name="connsiteX195" fmla="*/ 5238750 w 5324475"/>
                <a:gd name="connsiteY195" fmla="*/ 4229100 h 6915150"/>
                <a:gd name="connsiteX196" fmla="*/ 5248275 w 5324475"/>
                <a:gd name="connsiteY196" fmla="*/ 4314825 h 6915150"/>
                <a:gd name="connsiteX197" fmla="*/ 5210175 w 5324475"/>
                <a:gd name="connsiteY197" fmla="*/ 4391025 h 6915150"/>
                <a:gd name="connsiteX198" fmla="*/ 5238750 w 5324475"/>
                <a:gd name="connsiteY198" fmla="*/ 4429125 h 6915150"/>
                <a:gd name="connsiteX199" fmla="*/ 5153025 w 5324475"/>
                <a:gd name="connsiteY199" fmla="*/ 4448175 h 6915150"/>
                <a:gd name="connsiteX200" fmla="*/ 5114925 w 5324475"/>
                <a:gd name="connsiteY200" fmla="*/ 4495800 h 6915150"/>
                <a:gd name="connsiteX201" fmla="*/ 5019675 w 5324475"/>
                <a:gd name="connsiteY201" fmla="*/ 4495800 h 6915150"/>
                <a:gd name="connsiteX202" fmla="*/ 5029200 w 5324475"/>
                <a:gd name="connsiteY202" fmla="*/ 4562475 h 6915150"/>
                <a:gd name="connsiteX203" fmla="*/ 4962525 w 5324475"/>
                <a:gd name="connsiteY203" fmla="*/ 4600575 h 6915150"/>
                <a:gd name="connsiteX204" fmla="*/ 4962525 w 5324475"/>
                <a:gd name="connsiteY204" fmla="*/ 4657725 h 6915150"/>
                <a:gd name="connsiteX205" fmla="*/ 4905375 w 5324475"/>
                <a:gd name="connsiteY205" fmla="*/ 4724400 h 6915150"/>
                <a:gd name="connsiteX206" fmla="*/ 4829175 w 5324475"/>
                <a:gd name="connsiteY206" fmla="*/ 4791075 h 6915150"/>
                <a:gd name="connsiteX207" fmla="*/ 4762500 w 5324475"/>
                <a:gd name="connsiteY207" fmla="*/ 4819650 h 6915150"/>
                <a:gd name="connsiteX208" fmla="*/ 4762500 w 5324475"/>
                <a:gd name="connsiteY208" fmla="*/ 4895850 h 6915150"/>
                <a:gd name="connsiteX209" fmla="*/ 4752975 w 5324475"/>
                <a:gd name="connsiteY209" fmla="*/ 5038725 h 6915150"/>
                <a:gd name="connsiteX210" fmla="*/ 4714875 w 5324475"/>
                <a:gd name="connsiteY210" fmla="*/ 5162550 h 6915150"/>
                <a:gd name="connsiteX211" fmla="*/ 4705350 w 5324475"/>
                <a:gd name="connsiteY211" fmla="*/ 5267325 h 6915150"/>
                <a:gd name="connsiteX212" fmla="*/ 4619625 w 5324475"/>
                <a:gd name="connsiteY212" fmla="*/ 5229225 h 6915150"/>
                <a:gd name="connsiteX213" fmla="*/ 4562475 w 5324475"/>
                <a:gd name="connsiteY213" fmla="*/ 5238750 h 6915150"/>
                <a:gd name="connsiteX214" fmla="*/ 4552950 w 5324475"/>
                <a:gd name="connsiteY214" fmla="*/ 5286375 h 6915150"/>
                <a:gd name="connsiteX215" fmla="*/ 4438650 w 5324475"/>
                <a:gd name="connsiteY215" fmla="*/ 5295900 h 6915150"/>
                <a:gd name="connsiteX216" fmla="*/ 4429125 w 5324475"/>
                <a:gd name="connsiteY216" fmla="*/ 5334000 h 6915150"/>
                <a:gd name="connsiteX217" fmla="*/ 4419600 w 5324475"/>
                <a:gd name="connsiteY217" fmla="*/ 5400675 h 6915150"/>
                <a:gd name="connsiteX218" fmla="*/ 4381500 w 5324475"/>
                <a:gd name="connsiteY218" fmla="*/ 5495925 h 6915150"/>
                <a:gd name="connsiteX219" fmla="*/ 4391025 w 5324475"/>
                <a:gd name="connsiteY219" fmla="*/ 5534025 h 6915150"/>
                <a:gd name="connsiteX220" fmla="*/ 4324350 w 5324475"/>
                <a:gd name="connsiteY220" fmla="*/ 5534025 h 6915150"/>
                <a:gd name="connsiteX221" fmla="*/ 4324350 w 5324475"/>
                <a:gd name="connsiteY221" fmla="*/ 5534025 h 6915150"/>
                <a:gd name="connsiteX222" fmla="*/ 4333875 w 5324475"/>
                <a:gd name="connsiteY222" fmla="*/ 5667375 h 6915150"/>
                <a:gd name="connsiteX223" fmla="*/ 4248150 w 5324475"/>
                <a:gd name="connsiteY223" fmla="*/ 5715000 h 6915150"/>
                <a:gd name="connsiteX224" fmla="*/ 4191000 w 5324475"/>
                <a:gd name="connsiteY224" fmla="*/ 5781675 h 6915150"/>
                <a:gd name="connsiteX225" fmla="*/ 4048125 w 5324475"/>
                <a:gd name="connsiteY225" fmla="*/ 5886450 h 6915150"/>
                <a:gd name="connsiteX226" fmla="*/ 4019550 w 5324475"/>
                <a:gd name="connsiteY226" fmla="*/ 5905500 h 6915150"/>
                <a:gd name="connsiteX227" fmla="*/ 3990975 w 5324475"/>
                <a:gd name="connsiteY227" fmla="*/ 5981700 h 6915150"/>
                <a:gd name="connsiteX228" fmla="*/ 3943350 w 5324475"/>
                <a:gd name="connsiteY228" fmla="*/ 6038850 h 6915150"/>
                <a:gd name="connsiteX229" fmla="*/ 3876675 w 5324475"/>
                <a:gd name="connsiteY229" fmla="*/ 6057900 h 6915150"/>
                <a:gd name="connsiteX230" fmla="*/ 3819525 w 5324475"/>
                <a:gd name="connsiteY230" fmla="*/ 6153150 h 6915150"/>
                <a:gd name="connsiteX231" fmla="*/ 3876675 w 5324475"/>
                <a:gd name="connsiteY231" fmla="*/ 6257925 h 6915150"/>
                <a:gd name="connsiteX232" fmla="*/ 3848100 w 5324475"/>
                <a:gd name="connsiteY232" fmla="*/ 6315075 h 6915150"/>
                <a:gd name="connsiteX233" fmla="*/ 3733800 w 5324475"/>
                <a:gd name="connsiteY233" fmla="*/ 6296025 h 6915150"/>
                <a:gd name="connsiteX234" fmla="*/ 3648075 w 5324475"/>
                <a:gd name="connsiteY234" fmla="*/ 6286500 h 6915150"/>
                <a:gd name="connsiteX235" fmla="*/ 3581400 w 5324475"/>
                <a:gd name="connsiteY235" fmla="*/ 6229350 h 6915150"/>
                <a:gd name="connsiteX236" fmla="*/ 3514725 w 5324475"/>
                <a:gd name="connsiteY236" fmla="*/ 6210300 h 6915150"/>
                <a:gd name="connsiteX237" fmla="*/ 3476625 w 5324475"/>
                <a:gd name="connsiteY237" fmla="*/ 6200775 h 6915150"/>
                <a:gd name="connsiteX238" fmla="*/ 3381375 w 5324475"/>
                <a:gd name="connsiteY238" fmla="*/ 6229350 h 6915150"/>
                <a:gd name="connsiteX239" fmla="*/ 3400425 w 5324475"/>
                <a:gd name="connsiteY239" fmla="*/ 6315075 h 6915150"/>
                <a:gd name="connsiteX240" fmla="*/ 3286125 w 5324475"/>
                <a:gd name="connsiteY240" fmla="*/ 6334125 h 6915150"/>
                <a:gd name="connsiteX241" fmla="*/ 3286125 w 5324475"/>
                <a:gd name="connsiteY241" fmla="*/ 6410325 h 6915150"/>
                <a:gd name="connsiteX242" fmla="*/ 2800350 w 5324475"/>
                <a:gd name="connsiteY242" fmla="*/ 6429375 h 6915150"/>
                <a:gd name="connsiteX243" fmla="*/ 2924175 w 5324475"/>
                <a:gd name="connsiteY243" fmla="*/ 6610350 h 6915150"/>
                <a:gd name="connsiteX244" fmla="*/ 2543175 w 5324475"/>
                <a:gd name="connsiteY244" fmla="*/ 6619875 h 6915150"/>
                <a:gd name="connsiteX245" fmla="*/ 2524125 w 5324475"/>
                <a:gd name="connsiteY245" fmla="*/ 6734175 h 6915150"/>
                <a:gd name="connsiteX246" fmla="*/ 2562225 w 5324475"/>
                <a:gd name="connsiteY246" fmla="*/ 6915150 h 6915150"/>
                <a:gd name="connsiteX247" fmla="*/ 2419350 w 5324475"/>
                <a:gd name="connsiteY247" fmla="*/ 6915150 h 6915150"/>
                <a:gd name="connsiteX248" fmla="*/ 2305050 w 5324475"/>
                <a:gd name="connsiteY248" fmla="*/ 6810375 h 6915150"/>
                <a:gd name="connsiteX249" fmla="*/ 2200275 w 5324475"/>
                <a:gd name="connsiteY249" fmla="*/ 6810375 h 6915150"/>
                <a:gd name="connsiteX250" fmla="*/ 2095500 w 5324475"/>
                <a:gd name="connsiteY250" fmla="*/ 6638925 h 6915150"/>
                <a:gd name="connsiteX251" fmla="*/ 1762125 w 5324475"/>
                <a:gd name="connsiteY251"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51985 w 5324475"/>
                <a:gd name="connsiteY143" fmla="*/ 508635 h 6915150"/>
                <a:gd name="connsiteX144" fmla="*/ 4406265 w 5324475"/>
                <a:gd name="connsiteY144" fmla="*/ 529590 h 6915150"/>
                <a:gd name="connsiteX145" fmla="*/ 4352925 w 5324475"/>
                <a:gd name="connsiteY145" fmla="*/ 632460 h 6915150"/>
                <a:gd name="connsiteX146" fmla="*/ 4391025 w 5324475"/>
                <a:gd name="connsiteY146" fmla="*/ 685800 h 6915150"/>
                <a:gd name="connsiteX147" fmla="*/ 4391025 w 5324475"/>
                <a:gd name="connsiteY147" fmla="*/ 819150 h 6915150"/>
                <a:gd name="connsiteX148" fmla="*/ 4400550 w 5324475"/>
                <a:gd name="connsiteY148" fmla="*/ 885825 h 6915150"/>
                <a:gd name="connsiteX149" fmla="*/ 4410075 w 5324475"/>
                <a:gd name="connsiteY149" fmla="*/ 1009650 h 6915150"/>
                <a:gd name="connsiteX150" fmla="*/ 4457700 w 5324475"/>
                <a:gd name="connsiteY150" fmla="*/ 1114425 h 6915150"/>
                <a:gd name="connsiteX151" fmla="*/ 4467225 w 5324475"/>
                <a:gd name="connsiteY151" fmla="*/ 1171575 h 6915150"/>
                <a:gd name="connsiteX152" fmla="*/ 4533900 w 5324475"/>
                <a:gd name="connsiteY152" fmla="*/ 1257300 h 6915150"/>
                <a:gd name="connsiteX153" fmla="*/ 4552950 w 5324475"/>
                <a:gd name="connsiteY153" fmla="*/ 1390650 h 6915150"/>
                <a:gd name="connsiteX154" fmla="*/ 4619625 w 5324475"/>
                <a:gd name="connsiteY154" fmla="*/ 1495425 h 6915150"/>
                <a:gd name="connsiteX155" fmla="*/ 4629150 w 5324475"/>
                <a:gd name="connsiteY155" fmla="*/ 1638300 h 6915150"/>
                <a:gd name="connsiteX156" fmla="*/ 4648200 w 5324475"/>
                <a:gd name="connsiteY156" fmla="*/ 1724025 h 6915150"/>
                <a:gd name="connsiteX157" fmla="*/ 4648200 w 5324475"/>
                <a:gd name="connsiteY157" fmla="*/ 1771650 h 6915150"/>
                <a:gd name="connsiteX158" fmla="*/ 4648200 w 5324475"/>
                <a:gd name="connsiteY158" fmla="*/ 1771650 h 6915150"/>
                <a:gd name="connsiteX159" fmla="*/ 4676775 w 5324475"/>
                <a:gd name="connsiteY159" fmla="*/ 1876425 h 6915150"/>
                <a:gd name="connsiteX160" fmla="*/ 4676775 w 5324475"/>
                <a:gd name="connsiteY160" fmla="*/ 1924050 h 6915150"/>
                <a:gd name="connsiteX161" fmla="*/ 4705350 w 5324475"/>
                <a:gd name="connsiteY161" fmla="*/ 1962150 h 6915150"/>
                <a:gd name="connsiteX162" fmla="*/ 4781550 w 5324475"/>
                <a:gd name="connsiteY162" fmla="*/ 2038350 h 6915150"/>
                <a:gd name="connsiteX163" fmla="*/ 4819650 w 5324475"/>
                <a:gd name="connsiteY163" fmla="*/ 2171700 h 6915150"/>
                <a:gd name="connsiteX164" fmla="*/ 4876800 w 5324475"/>
                <a:gd name="connsiteY164" fmla="*/ 2295525 h 6915150"/>
                <a:gd name="connsiteX165" fmla="*/ 4895850 w 5324475"/>
                <a:gd name="connsiteY165" fmla="*/ 2400300 h 6915150"/>
                <a:gd name="connsiteX166" fmla="*/ 4895850 w 5324475"/>
                <a:gd name="connsiteY166" fmla="*/ 2400300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2925 w 5324475"/>
                <a:gd name="connsiteY145" fmla="*/ 632460 h 6915150"/>
                <a:gd name="connsiteX146" fmla="*/ 4391025 w 5324475"/>
                <a:gd name="connsiteY146" fmla="*/ 685800 h 6915150"/>
                <a:gd name="connsiteX147" fmla="*/ 4391025 w 5324475"/>
                <a:gd name="connsiteY147" fmla="*/ 819150 h 6915150"/>
                <a:gd name="connsiteX148" fmla="*/ 4400550 w 5324475"/>
                <a:gd name="connsiteY148" fmla="*/ 885825 h 6915150"/>
                <a:gd name="connsiteX149" fmla="*/ 4410075 w 5324475"/>
                <a:gd name="connsiteY149" fmla="*/ 1009650 h 6915150"/>
                <a:gd name="connsiteX150" fmla="*/ 4457700 w 5324475"/>
                <a:gd name="connsiteY150" fmla="*/ 1114425 h 6915150"/>
                <a:gd name="connsiteX151" fmla="*/ 4467225 w 5324475"/>
                <a:gd name="connsiteY151" fmla="*/ 1171575 h 6915150"/>
                <a:gd name="connsiteX152" fmla="*/ 4533900 w 5324475"/>
                <a:gd name="connsiteY152" fmla="*/ 1257300 h 6915150"/>
                <a:gd name="connsiteX153" fmla="*/ 4552950 w 5324475"/>
                <a:gd name="connsiteY153" fmla="*/ 1390650 h 6915150"/>
                <a:gd name="connsiteX154" fmla="*/ 4619625 w 5324475"/>
                <a:gd name="connsiteY154" fmla="*/ 1495425 h 6915150"/>
                <a:gd name="connsiteX155" fmla="*/ 4629150 w 5324475"/>
                <a:gd name="connsiteY155" fmla="*/ 1638300 h 6915150"/>
                <a:gd name="connsiteX156" fmla="*/ 4648200 w 5324475"/>
                <a:gd name="connsiteY156" fmla="*/ 1724025 h 6915150"/>
                <a:gd name="connsiteX157" fmla="*/ 4648200 w 5324475"/>
                <a:gd name="connsiteY157" fmla="*/ 1771650 h 6915150"/>
                <a:gd name="connsiteX158" fmla="*/ 4648200 w 5324475"/>
                <a:gd name="connsiteY158" fmla="*/ 1771650 h 6915150"/>
                <a:gd name="connsiteX159" fmla="*/ 4676775 w 5324475"/>
                <a:gd name="connsiteY159" fmla="*/ 1876425 h 6915150"/>
                <a:gd name="connsiteX160" fmla="*/ 4676775 w 5324475"/>
                <a:gd name="connsiteY160" fmla="*/ 1924050 h 6915150"/>
                <a:gd name="connsiteX161" fmla="*/ 4705350 w 5324475"/>
                <a:gd name="connsiteY161" fmla="*/ 1962150 h 6915150"/>
                <a:gd name="connsiteX162" fmla="*/ 4781550 w 5324475"/>
                <a:gd name="connsiteY162" fmla="*/ 2038350 h 6915150"/>
                <a:gd name="connsiteX163" fmla="*/ 4819650 w 5324475"/>
                <a:gd name="connsiteY163" fmla="*/ 2171700 h 6915150"/>
                <a:gd name="connsiteX164" fmla="*/ 4876800 w 5324475"/>
                <a:gd name="connsiteY164" fmla="*/ 2295525 h 6915150"/>
                <a:gd name="connsiteX165" fmla="*/ 4895850 w 5324475"/>
                <a:gd name="connsiteY165" fmla="*/ 2400300 h 6915150"/>
                <a:gd name="connsiteX166" fmla="*/ 4895850 w 5324475"/>
                <a:gd name="connsiteY166" fmla="*/ 2400300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91025 w 5324475"/>
                <a:gd name="connsiteY146" fmla="*/ 685800 h 6915150"/>
                <a:gd name="connsiteX147" fmla="*/ 4391025 w 5324475"/>
                <a:gd name="connsiteY147" fmla="*/ 819150 h 6915150"/>
                <a:gd name="connsiteX148" fmla="*/ 4400550 w 5324475"/>
                <a:gd name="connsiteY148" fmla="*/ 885825 h 6915150"/>
                <a:gd name="connsiteX149" fmla="*/ 4410075 w 5324475"/>
                <a:gd name="connsiteY149" fmla="*/ 1009650 h 6915150"/>
                <a:gd name="connsiteX150" fmla="*/ 4457700 w 5324475"/>
                <a:gd name="connsiteY150" fmla="*/ 1114425 h 6915150"/>
                <a:gd name="connsiteX151" fmla="*/ 4467225 w 5324475"/>
                <a:gd name="connsiteY151" fmla="*/ 1171575 h 6915150"/>
                <a:gd name="connsiteX152" fmla="*/ 4533900 w 5324475"/>
                <a:gd name="connsiteY152" fmla="*/ 1257300 h 6915150"/>
                <a:gd name="connsiteX153" fmla="*/ 4552950 w 5324475"/>
                <a:gd name="connsiteY153" fmla="*/ 1390650 h 6915150"/>
                <a:gd name="connsiteX154" fmla="*/ 4619625 w 5324475"/>
                <a:gd name="connsiteY154" fmla="*/ 1495425 h 6915150"/>
                <a:gd name="connsiteX155" fmla="*/ 4629150 w 5324475"/>
                <a:gd name="connsiteY155" fmla="*/ 1638300 h 6915150"/>
                <a:gd name="connsiteX156" fmla="*/ 4648200 w 5324475"/>
                <a:gd name="connsiteY156" fmla="*/ 1724025 h 6915150"/>
                <a:gd name="connsiteX157" fmla="*/ 4648200 w 5324475"/>
                <a:gd name="connsiteY157" fmla="*/ 1771650 h 6915150"/>
                <a:gd name="connsiteX158" fmla="*/ 4648200 w 5324475"/>
                <a:gd name="connsiteY158" fmla="*/ 1771650 h 6915150"/>
                <a:gd name="connsiteX159" fmla="*/ 4676775 w 5324475"/>
                <a:gd name="connsiteY159" fmla="*/ 1876425 h 6915150"/>
                <a:gd name="connsiteX160" fmla="*/ 4676775 w 5324475"/>
                <a:gd name="connsiteY160" fmla="*/ 1924050 h 6915150"/>
                <a:gd name="connsiteX161" fmla="*/ 4705350 w 5324475"/>
                <a:gd name="connsiteY161" fmla="*/ 1962150 h 6915150"/>
                <a:gd name="connsiteX162" fmla="*/ 4781550 w 5324475"/>
                <a:gd name="connsiteY162" fmla="*/ 2038350 h 6915150"/>
                <a:gd name="connsiteX163" fmla="*/ 4819650 w 5324475"/>
                <a:gd name="connsiteY163" fmla="*/ 2171700 h 6915150"/>
                <a:gd name="connsiteX164" fmla="*/ 4876800 w 5324475"/>
                <a:gd name="connsiteY164" fmla="*/ 2295525 h 6915150"/>
                <a:gd name="connsiteX165" fmla="*/ 4895850 w 5324475"/>
                <a:gd name="connsiteY165" fmla="*/ 2400300 h 6915150"/>
                <a:gd name="connsiteX166" fmla="*/ 4895850 w 5324475"/>
                <a:gd name="connsiteY166" fmla="*/ 2400300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94835 w 5324475"/>
                <a:gd name="connsiteY146" fmla="*/ 678180 h 6915150"/>
                <a:gd name="connsiteX147" fmla="*/ 4391025 w 5324475"/>
                <a:gd name="connsiteY147" fmla="*/ 819150 h 6915150"/>
                <a:gd name="connsiteX148" fmla="*/ 4400550 w 5324475"/>
                <a:gd name="connsiteY148" fmla="*/ 885825 h 6915150"/>
                <a:gd name="connsiteX149" fmla="*/ 4410075 w 5324475"/>
                <a:gd name="connsiteY149" fmla="*/ 1009650 h 6915150"/>
                <a:gd name="connsiteX150" fmla="*/ 4457700 w 5324475"/>
                <a:gd name="connsiteY150" fmla="*/ 1114425 h 6915150"/>
                <a:gd name="connsiteX151" fmla="*/ 4467225 w 5324475"/>
                <a:gd name="connsiteY151" fmla="*/ 1171575 h 6915150"/>
                <a:gd name="connsiteX152" fmla="*/ 4533900 w 5324475"/>
                <a:gd name="connsiteY152" fmla="*/ 1257300 h 6915150"/>
                <a:gd name="connsiteX153" fmla="*/ 4552950 w 5324475"/>
                <a:gd name="connsiteY153" fmla="*/ 1390650 h 6915150"/>
                <a:gd name="connsiteX154" fmla="*/ 4619625 w 5324475"/>
                <a:gd name="connsiteY154" fmla="*/ 1495425 h 6915150"/>
                <a:gd name="connsiteX155" fmla="*/ 4629150 w 5324475"/>
                <a:gd name="connsiteY155" fmla="*/ 1638300 h 6915150"/>
                <a:gd name="connsiteX156" fmla="*/ 4648200 w 5324475"/>
                <a:gd name="connsiteY156" fmla="*/ 1724025 h 6915150"/>
                <a:gd name="connsiteX157" fmla="*/ 4648200 w 5324475"/>
                <a:gd name="connsiteY157" fmla="*/ 1771650 h 6915150"/>
                <a:gd name="connsiteX158" fmla="*/ 4648200 w 5324475"/>
                <a:gd name="connsiteY158" fmla="*/ 1771650 h 6915150"/>
                <a:gd name="connsiteX159" fmla="*/ 4676775 w 5324475"/>
                <a:gd name="connsiteY159" fmla="*/ 1876425 h 6915150"/>
                <a:gd name="connsiteX160" fmla="*/ 4676775 w 5324475"/>
                <a:gd name="connsiteY160" fmla="*/ 1924050 h 6915150"/>
                <a:gd name="connsiteX161" fmla="*/ 4705350 w 5324475"/>
                <a:gd name="connsiteY161" fmla="*/ 1962150 h 6915150"/>
                <a:gd name="connsiteX162" fmla="*/ 4781550 w 5324475"/>
                <a:gd name="connsiteY162" fmla="*/ 2038350 h 6915150"/>
                <a:gd name="connsiteX163" fmla="*/ 4819650 w 5324475"/>
                <a:gd name="connsiteY163" fmla="*/ 2171700 h 6915150"/>
                <a:gd name="connsiteX164" fmla="*/ 4876800 w 5324475"/>
                <a:gd name="connsiteY164" fmla="*/ 2295525 h 6915150"/>
                <a:gd name="connsiteX165" fmla="*/ 4895850 w 5324475"/>
                <a:gd name="connsiteY165" fmla="*/ 2400300 h 6915150"/>
                <a:gd name="connsiteX166" fmla="*/ 4895850 w 5324475"/>
                <a:gd name="connsiteY166" fmla="*/ 2400300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94835 w 5324475"/>
                <a:gd name="connsiteY146" fmla="*/ 678180 h 6915150"/>
                <a:gd name="connsiteX147" fmla="*/ 4398645 w 5324475"/>
                <a:gd name="connsiteY147" fmla="*/ 815340 h 6915150"/>
                <a:gd name="connsiteX148" fmla="*/ 4400550 w 5324475"/>
                <a:gd name="connsiteY148" fmla="*/ 885825 h 6915150"/>
                <a:gd name="connsiteX149" fmla="*/ 4410075 w 5324475"/>
                <a:gd name="connsiteY149" fmla="*/ 1009650 h 6915150"/>
                <a:gd name="connsiteX150" fmla="*/ 4457700 w 5324475"/>
                <a:gd name="connsiteY150" fmla="*/ 1114425 h 6915150"/>
                <a:gd name="connsiteX151" fmla="*/ 4467225 w 5324475"/>
                <a:gd name="connsiteY151" fmla="*/ 1171575 h 6915150"/>
                <a:gd name="connsiteX152" fmla="*/ 4533900 w 5324475"/>
                <a:gd name="connsiteY152" fmla="*/ 1257300 h 6915150"/>
                <a:gd name="connsiteX153" fmla="*/ 4552950 w 5324475"/>
                <a:gd name="connsiteY153" fmla="*/ 1390650 h 6915150"/>
                <a:gd name="connsiteX154" fmla="*/ 4619625 w 5324475"/>
                <a:gd name="connsiteY154" fmla="*/ 1495425 h 6915150"/>
                <a:gd name="connsiteX155" fmla="*/ 4629150 w 5324475"/>
                <a:gd name="connsiteY155" fmla="*/ 1638300 h 6915150"/>
                <a:gd name="connsiteX156" fmla="*/ 4648200 w 5324475"/>
                <a:gd name="connsiteY156" fmla="*/ 1724025 h 6915150"/>
                <a:gd name="connsiteX157" fmla="*/ 4648200 w 5324475"/>
                <a:gd name="connsiteY157" fmla="*/ 1771650 h 6915150"/>
                <a:gd name="connsiteX158" fmla="*/ 4648200 w 5324475"/>
                <a:gd name="connsiteY158" fmla="*/ 1771650 h 6915150"/>
                <a:gd name="connsiteX159" fmla="*/ 4676775 w 5324475"/>
                <a:gd name="connsiteY159" fmla="*/ 1876425 h 6915150"/>
                <a:gd name="connsiteX160" fmla="*/ 4676775 w 5324475"/>
                <a:gd name="connsiteY160" fmla="*/ 1924050 h 6915150"/>
                <a:gd name="connsiteX161" fmla="*/ 4705350 w 5324475"/>
                <a:gd name="connsiteY161" fmla="*/ 1962150 h 6915150"/>
                <a:gd name="connsiteX162" fmla="*/ 4781550 w 5324475"/>
                <a:gd name="connsiteY162" fmla="*/ 2038350 h 6915150"/>
                <a:gd name="connsiteX163" fmla="*/ 4819650 w 5324475"/>
                <a:gd name="connsiteY163" fmla="*/ 2171700 h 6915150"/>
                <a:gd name="connsiteX164" fmla="*/ 4876800 w 5324475"/>
                <a:gd name="connsiteY164" fmla="*/ 2295525 h 6915150"/>
                <a:gd name="connsiteX165" fmla="*/ 4895850 w 5324475"/>
                <a:gd name="connsiteY165" fmla="*/ 2400300 h 6915150"/>
                <a:gd name="connsiteX166" fmla="*/ 4895850 w 5324475"/>
                <a:gd name="connsiteY166" fmla="*/ 2400300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00550 w 5324475"/>
                <a:gd name="connsiteY148" fmla="*/ 885825 h 6915150"/>
                <a:gd name="connsiteX149" fmla="*/ 4410075 w 5324475"/>
                <a:gd name="connsiteY149" fmla="*/ 1009650 h 6915150"/>
                <a:gd name="connsiteX150" fmla="*/ 4457700 w 5324475"/>
                <a:gd name="connsiteY150" fmla="*/ 1114425 h 6915150"/>
                <a:gd name="connsiteX151" fmla="*/ 4467225 w 5324475"/>
                <a:gd name="connsiteY151" fmla="*/ 1171575 h 6915150"/>
                <a:gd name="connsiteX152" fmla="*/ 4533900 w 5324475"/>
                <a:gd name="connsiteY152" fmla="*/ 1257300 h 6915150"/>
                <a:gd name="connsiteX153" fmla="*/ 4552950 w 5324475"/>
                <a:gd name="connsiteY153" fmla="*/ 1390650 h 6915150"/>
                <a:gd name="connsiteX154" fmla="*/ 4619625 w 5324475"/>
                <a:gd name="connsiteY154" fmla="*/ 1495425 h 6915150"/>
                <a:gd name="connsiteX155" fmla="*/ 4629150 w 5324475"/>
                <a:gd name="connsiteY155" fmla="*/ 1638300 h 6915150"/>
                <a:gd name="connsiteX156" fmla="*/ 4648200 w 5324475"/>
                <a:gd name="connsiteY156" fmla="*/ 1724025 h 6915150"/>
                <a:gd name="connsiteX157" fmla="*/ 4648200 w 5324475"/>
                <a:gd name="connsiteY157" fmla="*/ 1771650 h 6915150"/>
                <a:gd name="connsiteX158" fmla="*/ 4648200 w 5324475"/>
                <a:gd name="connsiteY158" fmla="*/ 1771650 h 6915150"/>
                <a:gd name="connsiteX159" fmla="*/ 4676775 w 5324475"/>
                <a:gd name="connsiteY159" fmla="*/ 1876425 h 6915150"/>
                <a:gd name="connsiteX160" fmla="*/ 4676775 w 5324475"/>
                <a:gd name="connsiteY160" fmla="*/ 1924050 h 6915150"/>
                <a:gd name="connsiteX161" fmla="*/ 4705350 w 5324475"/>
                <a:gd name="connsiteY161" fmla="*/ 1962150 h 6915150"/>
                <a:gd name="connsiteX162" fmla="*/ 4781550 w 5324475"/>
                <a:gd name="connsiteY162" fmla="*/ 2038350 h 6915150"/>
                <a:gd name="connsiteX163" fmla="*/ 4819650 w 5324475"/>
                <a:gd name="connsiteY163" fmla="*/ 2171700 h 6915150"/>
                <a:gd name="connsiteX164" fmla="*/ 4876800 w 5324475"/>
                <a:gd name="connsiteY164" fmla="*/ 2295525 h 6915150"/>
                <a:gd name="connsiteX165" fmla="*/ 4895850 w 5324475"/>
                <a:gd name="connsiteY165" fmla="*/ 2400300 h 6915150"/>
                <a:gd name="connsiteX166" fmla="*/ 4895850 w 5324475"/>
                <a:gd name="connsiteY166" fmla="*/ 2400300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15790 w 5324475"/>
                <a:gd name="connsiteY148" fmla="*/ 885825 h 6915150"/>
                <a:gd name="connsiteX149" fmla="*/ 4410075 w 5324475"/>
                <a:gd name="connsiteY149" fmla="*/ 1009650 h 6915150"/>
                <a:gd name="connsiteX150" fmla="*/ 4457700 w 5324475"/>
                <a:gd name="connsiteY150" fmla="*/ 1114425 h 6915150"/>
                <a:gd name="connsiteX151" fmla="*/ 4467225 w 5324475"/>
                <a:gd name="connsiteY151" fmla="*/ 1171575 h 6915150"/>
                <a:gd name="connsiteX152" fmla="*/ 4533900 w 5324475"/>
                <a:gd name="connsiteY152" fmla="*/ 1257300 h 6915150"/>
                <a:gd name="connsiteX153" fmla="*/ 4552950 w 5324475"/>
                <a:gd name="connsiteY153" fmla="*/ 1390650 h 6915150"/>
                <a:gd name="connsiteX154" fmla="*/ 4619625 w 5324475"/>
                <a:gd name="connsiteY154" fmla="*/ 1495425 h 6915150"/>
                <a:gd name="connsiteX155" fmla="*/ 4629150 w 5324475"/>
                <a:gd name="connsiteY155" fmla="*/ 1638300 h 6915150"/>
                <a:gd name="connsiteX156" fmla="*/ 4648200 w 5324475"/>
                <a:gd name="connsiteY156" fmla="*/ 1724025 h 6915150"/>
                <a:gd name="connsiteX157" fmla="*/ 4648200 w 5324475"/>
                <a:gd name="connsiteY157" fmla="*/ 1771650 h 6915150"/>
                <a:gd name="connsiteX158" fmla="*/ 4648200 w 5324475"/>
                <a:gd name="connsiteY158" fmla="*/ 1771650 h 6915150"/>
                <a:gd name="connsiteX159" fmla="*/ 4676775 w 5324475"/>
                <a:gd name="connsiteY159" fmla="*/ 1876425 h 6915150"/>
                <a:gd name="connsiteX160" fmla="*/ 4676775 w 5324475"/>
                <a:gd name="connsiteY160" fmla="*/ 1924050 h 6915150"/>
                <a:gd name="connsiteX161" fmla="*/ 4705350 w 5324475"/>
                <a:gd name="connsiteY161" fmla="*/ 1962150 h 6915150"/>
                <a:gd name="connsiteX162" fmla="*/ 4781550 w 5324475"/>
                <a:gd name="connsiteY162" fmla="*/ 2038350 h 6915150"/>
                <a:gd name="connsiteX163" fmla="*/ 4819650 w 5324475"/>
                <a:gd name="connsiteY163" fmla="*/ 2171700 h 6915150"/>
                <a:gd name="connsiteX164" fmla="*/ 4876800 w 5324475"/>
                <a:gd name="connsiteY164" fmla="*/ 2295525 h 6915150"/>
                <a:gd name="connsiteX165" fmla="*/ 4895850 w 5324475"/>
                <a:gd name="connsiteY165" fmla="*/ 2400300 h 6915150"/>
                <a:gd name="connsiteX166" fmla="*/ 4895850 w 5324475"/>
                <a:gd name="connsiteY166" fmla="*/ 2400300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10075 w 5324475"/>
                <a:gd name="connsiteY149" fmla="*/ 1009650 h 6915150"/>
                <a:gd name="connsiteX150" fmla="*/ 4457700 w 5324475"/>
                <a:gd name="connsiteY150" fmla="*/ 1114425 h 6915150"/>
                <a:gd name="connsiteX151" fmla="*/ 4467225 w 5324475"/>
                <a:gd name="connsiteY151" fmla="*/ 1171575 h 6915150"/>
                <a:gd name="connsiteX152" fmla="*/ 4533900 w 5324475"/>
                <a:gd name="connsiteY152" fmla="*/ 1257300 h 6915150"/>
                <a:gd name="connsiteX153" fmla="*/ 4552950 w 5324475"/>
                <a:gd name="connsiteY153" fmla="*/ 1390650 h 6915150"/>
                <a:gd name="connsiteX154" fmla="*/ 4619625 w 5324475"/>
                <a:gd name="connsiteY154" fmla="*/ 1495425 h 6915150"/>
                <a:gd name="connsiteX155" fmla="*/ 4629150 w 5324475"/>
                <a:gd name="connsiteY155" fmla="*/ 1638300 h 6915150"/>
                <a:gd name="connsiteX156" fmla="*/ 4648200 w 5324475"/>
                <a:gd name="connsiteY156" fmla="*/ 1724025 h 6915150"/>
                <a:gd name="connsiteX157" fmla="*/ 4648200 w 5324475"/>
                <a:gd name="connsiteY157" fmla="*/ 1771650 h 6915150"/>
                <a:gd name="connsiteX158" fmla="*/ 4648200 w 5324475"/>
                <a:gd name="connsiteY158" fmla="*/ 1771650 h 6915150"/>
                <a:gd name="connsiteX159" fmla="*/ 4676775 w 5324475"/>
                <a:gd name="connsiteY159" fmla="*/ 1876425 h 6915150"/>
                <a:gd name="connsiteX160" fmla="*/ 4676775 w 5324475"/>
                <a:gd name="connsiteY160" fmla="*/ 1924050 h 6915150"/>
                <a:gd name="connsiteX161" fmla="*/ 4705350 w 5324475"/>
                <a:gd name="connsiteY161" fmla="*/ 1962150 h 6915150"/>
                <a:gd name="connsiteX162" fmla="*/ 4781550 w 5324475"/>
                <a:gd name="connsiteY162" fmla="*/ 2038350 h 6915150"/>
                <a:gd name="connsiteX163" fmla="*/ 4819650 w 5324475"/>
                <a:gd name="connsiteY163" fmla="*/ 2171700 h 6915150"/>
                <a:gd name="connsiteX164" fmla="*/ 4876800 w 5324475"/>
                <a:gd name="connsiteY164" fmla="*/ 2295525 h 6915150"/>
                <a:gd name="connsiteX165" fmla="*/ 4895850 w 5324475"/>
                <a:gd name="connsiteY165" fmla="*/ 2400300 h 6915150"/>
                <a:gd name="connsiteX166" fmla="*/ 4895850 w 5324475"/>
                <a:gd name="connsiteY166" fmla="*/ 2400300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57700 w 5324475"/>
                <a:gd name="connsiteY150" fmla="*/ 1114425 h 6915150"/>
                <a:gd name="connsiteX151" fmla="*/ 4467225 w 5324475"/>
                <a:gd name="connsiteY151" fmla="*/ 1171575 h 6915150"/>
                <a:gd name="connsiteX152" fmla="*/ 4533900 w 5324475"/>
                <a:gd name="connsiteY152" fmla="*/ 1257300 h 6915150"/>
                <a:gd name="connsiteX153" fmla="*/ 4552950 w 5324475"/>
                <a:gd name="connsiteY153" fmla="*/ 1390650 h 6915150"/>
                <a:gd name="connsiteX154" fmla="*/ 4619625 w 5324475"/>
                <a:gd name="connsiteY154" fmla="*/ 1495425 h 6915150"/>
                <a:gd name="connsiteX155" fmla="*/ 4629150 w 5324475"/>
                <a:gd name="connsiteY155" fmla="*/ 1638300 h 6915150"/>
                <a:gd name="connsiteX156" fmla="*/ 4648200 w 5324475"/>
                <a:gd name="connsiteY156" fmla="*/ 1724025 h 6915150"/>
                <a:gd name="connsiteX157" fmla="*/ 4648200 w 5324475"/>
                <a:gd name="connsiteY157" fmla="*/ 1771650 h 6915150"/>
                <a:gd name="connsiteX158" fmla="*/ 4648200 w 5324475"/>
                <a:gd name="connsiteY158" fmla="*/ 1771650 h 6915150"/>
                <a:gd name="connsiteX159" fmla="*/ 4676775 w 5324475"/>
                <a:gd name="connsiteY159" fmla="*/ 1876425 h 6915150"/>
                <a:gd name="connsiteX160" fmla="*/ 4676775 w 5324475"/>
                <a:gd name="connsiteY160" fmla="*/ 1924050 h 6915150"/>
                <a:gd name="connsiteX161" fmla="*/ 4705350 w 5324475"/>
                <a:gd name="connsiteY161" fmla="*/ 1962150 h 6915150"/>
                <a:gd name="connsiteX162" fmla="*/ 4781550 w 5324475"/>
                <a:gd name="connsiteY162" fmla="*/ 2038350 h 6915150"/>
                <a:gd name="connsiteX163" fmla="*/ 4819650 w 5324475"/>
                <a:gd name="connsiteY163" fmla="*/ 2171700 h 6915150"/>
                <a:gd name="connsiteX164" fmla="*/ 4876800 w 5324475"/>
                <a:gd name="connsiteY164" fmla="*/ 2295525 h 6915150"/>
                <a:gd name="connsiteX165" fmla="*/ 4895850 w 5324475"/>
                <a:gd name="connsiteY165" fmla="*/ 2400300 h 6915150"/>
                <a:gd name="connsiteX166" fmla="*/ 4895850 w 5324475"/>
                <a:gd name="connsiteY166" fmla="*/ 2400300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57700 w 5324475"/>
                <a:gd name="connsiteY151" fmla="*/ 1114425 h 6915150"/>
                <a:gd name="connsiteX152" fmla="*/ 4467225 w 5324475"/>
                <a:gd name="connsiteY152" fmla="*/ 1171575 h 6915150"/>
                <a:gd name="connsiteX153" fmla="*/ 4533900 w 5324475"/>
                <a:gd name="connsiteY153" fmla="*/ 1257300 h 6915150"/>
                <a:gd name="connsiteX154" fmla="*/ 4552950 w 5324475"/>
                <a:gd name="connsiteY154" fmla="*/ 1390650 h 6915150"/>
                <a:gd name="connsiteX155" fmla="*/ 4619625 w 5324475"/>
                <a:gd name="connsiteY155" fmla="*/ 1495425 h 6915150"/>
                <a:gd name="connsiteX156" fmla="*/ 4629150 w 5324475"/>
                <a:gd name="connsiteY156" fmla="*/ 1638300 h 6915150"/>
                <a:gd name="connsiteX157" fmla="*/ 4648200 w 5324475"/>
                <a:gd name="connsiteY157" fmla="*/ 1724025 h 6915150"/>
                <a:gd name="connsiteX158" fmla="*/ 4648200 w 5324475"/>
                <a:gd name="connsiteY158" fmla="*/ 1771650 h 6915150"/>
                <a:gd name="connsiteX159" fmla="*/ 4648200 w 5324475"/>
                <a:gd name="connsiteY159" fmla="*/ 1771650 h 6915150"/>
                <a:gd name="connsiteX160" fmla="*/ 4676775 w 5324475"/>
                <a:gd name="connsiteY160" fmla="*/ 1876425 h 6915150"/>
                <a:gd name="connsiteX161" fmla="*/ 4676775 w 5324475"/>
                <a:gd name="connsiteY161" fmla="*/ 1924050 h 6915150"/>
                <a:gd name="connsiteX162" fmla="*/ 4705350 w 5324475"/>
                <a:gd name="connsiteY162" fmla="*/ 1962150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67225 w 5324475"/>
                <a:gd name="connsiteY152" fmla="*/ 1171575 h 6915150"/>
                <a:gd name="connsiteX153" fmla="*/ 4533900 w 5324475"/>
                <a:gd name="connsiteY153" fmla="*/ 1257300 h 6915150"/>
                <a:gd name="connsiteX154" fmla="*/ 4552950 w 5324475"/>
                <a:gd name="connsiteY154" fmla="*/ 1390650 h 6915150"/>
                <a:gd name="connsiteX155" fmla="*/ 4619625 w 5324475"/>
                <a:gd name="connsiteY155" fmla="*/ 1495425 h 6915150"/>
                <a:gd name="connsiteX156" fmla="*/ 4629150 w 5324475"/>
                <a:gd name="connsiteY156" fmla="*/ 1638300 h 6915150"/>
                <a:gd name="connsiteX157" fmla="*/ 4648200 w 5324475"/>
                <a:gd name="connsiteY157" fmla="*/ 1724025 h 6915150"/>
                <a:gd name="connsiteX158" fmla="*/ 4648200 w 5324475"/>
                <a:gd name="connsiteY158" fmla="*/ 1771650 h 6915150"/>
                <a:gd name="connsiteX159" fmla="*/ 4648200 w 5324475"/>
                <a:gd name="connsiteY159" fmla="*/ 1771650 h 6915150"/>
                <a:gd name="connsiteX160" fmla="*/ 4676775 w 5324475"/>
                <a:gd name="connsiteY160" fmla="*/ 1876425 h 6915150"/>
                <a:gd name="connsiteX161" fmla="*/ 4676775 w 5324475"/>
                <a:gd name="connsiteY161" fmla="*/ 1924050 h 6915150"/>
                <a:gd name="connsiteX162" fmla="*/ 4705350 w 5324475"/>
                <a:gd name="connsiteY162" fmla="*/ 1962150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67225 w 5324475"/>
                <a:gd name="connsiteY152" fmla="*/ 1171575 h 6915150"/>
                <a:gd name="connsiteX153" fmla="*/ 4551045 w 5324475"/>
                <a:gd name="connsiteY153" fmla="*/ 1297305 h 6915150"/>
                <a:gd name="connsiteX154" fmla="*/ 4552950 w 5324475"/>
                <a:gd name="connsiteY154" fmla="*/ 1390650 h 6915150"/>
                <a:gd name="connsiteX155" fmla="*/ 4619625 w 5324475"/>
                <a:gd name="connsiteY155" fmla="*/ 1495425 h 6915150"/>
                <a:gd name="connsiteX156" fmla="*/ 4629150 w 5324475"/>
                <a:gd name="connsiteY156" fmla="*/ 1638300 h 6915150"/>
                <a:gd name="connsiteX157" fmla="*/ 4648200 w 5324475"/>
                <a:gd name="connsiteY157" fmla="*/ 1724025 h 6915150"/>
                <a:gd name="connsiteX158" fmla="*/ 4648200 w 5324475"/>
                <a:gd name="connsiteY158" fmla="*/ 1771650 h 6915150"/>
                <a:gd name="connsiteX159" fmla="*/ 4648200 w 5324475"/>
                <a:gd name="connsiteY159" fmla="*/ 1771650 h 6915150"/>
                <a:gd name="connsiteX160" fmla="*/ 4676775 w 5324475"/>
                <a:gd name="connsiteY160" fmla="*/ 1876425 h 6915150"/>
                <a:gd name="connsiteX161" fmla="*/ 4676775 w 5324475"/>
                <a:gd name="connsiteY161" fmla="*/ 1924050 h 6915150"/>
                <a:gd name="connsiteX162" fmla="*/ 4705350 w 5324475"/>
                <a:gd name="connsiteY162" fmla="*/ 1962150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551045 w 5324475"/>
                <a:gd name="connsiteY153" fmla="*/ 1297305 h 6915150"/>
                <a:gd name="connsiteX154" fmla="*/ 4552950 w 5324475"/>
                <a:gd name="connsiteY154" fmla="*/ 1390650 h 6915150"/>
                <a:gd name="connsiteX155" fmla="*/ 4619625 w 5324475"/>
                <a:gd name="connsiteY155" fmla="*/ 1495425 h 6915150"/>
                <a:gd name="connsiteX156" fmla="*/ 4629150 w 5324475"/>
                <a:gd name="connsiteY156" fmla="*/ 1638300 h 6915150"/>
                <a:gd name="connsiteX157" fmla="*/ 4648200 w 5324475"/>
                <a:gd name="connsiteY157" fmla="*/ 1724025 h 6915150"/>
                <a:gd name="connsiteX158" fmla="*/ 4648200 w 5324475"/>
                <a:gd name="connsiteY158" fmla="*/ 1771650 h 6915150"/>
                <a:gd name="connsiteX159" fmla="*/ 4648200 w 5324475"/>
                <a:gd name="connsiteY159" fmla="*/ 1771650 h 6915150"/>
                <a:gd name="connsiteX160" fmla="*/ 4676775 w 5324475"/>
                <a:gd name="connsiteY160" fmla="*/ 1876425 h 6915150"/>
                <a:gd name="connsiteX161" fmla="*/ 4676775 w 5324475"/>
                <a:gd name="connsiteY161" fmla="*/ 1924050 h 6915150"/>
                <a:gd name="connsiteX162" fmla="*/ 4705350 w 5324475"/>
                <a:gd name="connsiteY162" fmla="*/ 1962150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501515 w 5324475"/>
                <a:gd name="connsiteY153" fmla="*/ 1234440 h 6915150"/>
                <a:gd name="connsiteX154" fmla="*/ 4551045 w 5324475"/>
                <a:gd name="connsiteY154" fmla="*/ 1297305 h 6915150"/>
                <a:gd name="connsiteX155" fmla="*/ 4552950 w 5324475"/>
                <a:gd name="connsiteY155" fmla="*/ 1390650 h 6915150"/>
                <a:gd name="connsiteX156" fmla="*/ 4619625 w 5324475"/>
                <a:gd name="connsiteY156" fmla="*/ 1495425 h 6915150"/>
                <a:gd name="connsiteX157" fmla="*/ 4629150 w 5324475"/>
                <a:gd name="connsiteY157" fmla="*/ 1638300 h 6915150"/>
                <a:gd name="connsiteX158" fmla="*/ 4648200 w 5324475"/>
                <a:gd name="connsiteY158" fmla="*/ 1724025 h 6915150"/>
                <a:gd name="connsiteX159" fmla="*/ 4648200 w 5324475"/>
                <a:gd name="connsiteY159" fmla="*/ 1771650 h 6915150"/>
                <a:gd name="connsiteX160" fmla="*/ 4648200 w 5324475"/>
                <a:gd name="connsiteY160" fmla="*/ 177165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7705 w 5324475"/>
                <a:gd name="connsiteY153" fmla="*/ 1243965 h 6915150"/>
                <a:gd name="connsiteX154" fmla="*/ 4551045 w 5324475"/>
                <a:gd name="connsiteY154" fmla="*/ 1297305 h 6915150"/>
                <a:gd name="connsiteX155" fmla="*/ 4552950 w 5324475"/>
                <a:gd name="connsiteY155" fmla="*/ 1390650 h 6915150"/>
                <a:gd name="connsiteX156" fmla="*/ 4619625 w 5324475"/>
                <a:gd name="connsiteY156" fmla="*/ 1495425 h 6915150"/>
                <a:gd name="connsiteX157" fmla="*/ 4629150 w 5324475"/>
                <a:gd name="connsiteY157" fmla="*/ 1638300 h 6915150"/>
                <a:gd name="connsiteX158" fmla="*/ 4648200 w 5324475"/>
                <a:gd name="connsiteY158" fmla="*/ 1724025 h 6915150"/>
                <a:gd name="connsiteX159" fmla="*/ 4648200 w 5324475"/>
                <a:gd name="connsiteY159" fmla="*/ 1771650 h 6915150"/>
                <a:gd name="connsiteX160" fmla="*/ 4648200 w 5324475"/>
                <a:gd name="connsiteY160" fmla="*/ 177165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52950 w 5324475"/>
                <a:gd name="connsiteY155" fmla="*/ 1390650 h 6915150"/>
                <a:gd name="connsiteX156" fmla="*/ 4619625 w 5324475"/>
                <a:gd name="connsiteY156" fmla="*/ 1495425 h 6915150"/>
                <a:gd name="connsiteX157" fmla="*/ 4629150 w 5324475"/>
                <a:gd name="connsiteY157" fmla="*/ 1638300 h 6915150"/>
                <a:gd name="connsiteX158" fmla="*/ 4648200 w 5324475"/>
                <a:gd name="connsiteY158" fmla="*/ 1724025 h 6915150"/>
                <a:gd name="connsiteX159" fmla="*/ 4648200 w 5324475"/>
                <a:gd name="connsiteY159" fmla="*/ 1771650 h 6915150"/>
                <a:gd name="connsiteX160" fmla="*/ 4648200 w 5324475"/>
                <a:gd name="connsiteY160" fmla="*/ 177165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19625 w 5324475"/>
                <a:gd name="connsiteY156" fmla="*/ 1495425 h 6915150"/>
                <a:gd name="connsiteX157" fmla="*/ 4629150 w 5324475"/>
                <a:gd name="connsiteY157" fmla="*/ 1638300 h 6915150"/>
                <a:gd name="connsiteX158" fmla="*/ 4648200 w 5324475"/>
                <a:gd name="connsiteY158" fmla="*/ 1724025 h 6915150"/>
                <a:gd name="connsiteX159" fmla="*/ 4648200 w 5324475"/>
                <a:gd name="connsiteY159" fmla="*/ 1771650 h 6915150"/>
                <a:gd name="connsiteX160" fmla="*/ 4648200 w 5324475"/>
                <a:gd name="connsiteY160" fmla="*/ 177165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29150 w 5324475"/>
                <a:gd name="connsiteY157" fmla="*/ 1638300 h 6915150"/>
                <a:gd name="connsiteX158" fmla="*/ 4648200 w 5324475"/>
                <a:gd name="connsiteY158" fmla="*/ 1724025 h 6915150"/>
                <a:gd name="connsiteX159" fmla="*/ 4648200 w 5324475"/>
                <a:gd name="connsiteY159" fmla="*/ 1771650 h 6915150"/>
                <a:gd name="connsiteX160" fmla="*/ 4648200 w 5324475"/>
                <a:gd name="connsiteY160" fmla="*/ 177165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21530 w 5324475"/>
                <a:gd name="connsiteY157" fmla="*/ 1621155 h 6915150"/>
                <a:gd name="connsiteX158" fmla="*/ 4648200 w 5324475"/>
                <a:gd name="connsiteY158" fmla="*/ 1724025 h 6915150"/>
                <a:gd name="connsiteX159" fmla="*/ 4648200 w 5324475"/>
                <a:gd name="connsiteY159" fmla="*/ 1771650 h 6915150"/>
                <a:gd name="connsiteX160" fmla="*/ 4648200 w 5324475"/>
                <a:gd name="connsiteY160" fmla="*/ 177165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48200 w 5324475"/>
                <a:gd name="connsiteY158" fmla="*/ 1724025 h 6915150"/>
                <a:gd name="connsiteX159" fmla="*/ 4648200 w 5324475"/>
                <a:gd name="connsiteY159" fmla="*/ 1771650 h 6915150"/>
                <a:gd name="connsiteX160" fmla="*/ 4648200 w 5324475"/>
                <a:gd name="connsiteY160" fmla="*/ 177165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8200 w 5324475"/>
                <a:gd name="connsiteY159" fmla="*/ 1771650 h 6915150"/>
                <a:gd name="connsiteX160" fmla="*/ 4648200 w 5324475"/>
                <a:gd name="connsiteY160" fmla="*/ 177165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8200 w 5324475"/>
                <a:gd name="connsiteY159" fmla="*/ 1771650 h 6915150"/>
                <a:gd name="connsiteX160" fmla="*/ 4665345 w 5324475"/>
                <a:gd name="connsiteY160" fmla="*/ 182499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6295 w 5324475"/>
                <a:gd name="connsiteY159" fmla="*/ 1760220 h 6915150"/>
                <a:gd name="connsiteX160" fmla="*/ 4665345 w 5324475"/>
                <a:gd name="connsiteY160" fmla="*/ 182499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6295 w 5324475"/>
                <a:gd name="connsiteY159" fmla="*/ 1760220 h 6915150"/>
                <a:gd name="connsiteX160" fmla="*/ 4678680 w 5324475"/>
                <a:gd name="connsiteY160" fmla="*/ 182118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78680 w 5324475"/>
                <a:gd name="connsiteY160" fmla="*/ 182118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6300 w 5324475"/>
                <a:gd name="connsiteY160" fmla="*/ 183261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6300 w 5324475"/>
                <a:gd name="connsiteY160" fmla="*/ 1832610 h 6915150"/>
                <a:gd name="connsiteX161" fmla="*/ 4676775 w 5324475"/>
                <a:gd name="connsiteY161" fmla="*/ 1876425 h 6915150"/>
                <a:gd name="connsiteX162" fmla="*/ 4663440 w 5324475"/>
                <a:gd name="connsiteY162" fmla="*/ 190119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6300 w 5324475"/>
                <a:gd name="connsiteY160" fmla="*/ 1832610 h 6915150"/>
                <a:gd name="connsiteX161" fmla="*/ 4676775 w 5324475"/>
                <a:gd name="connsiteY161" fmla="*/ 1876425 h 6915150"/>
                <a:gd name="connsiteX162" fmla="*/ 4663440 w 5324475"/>
                <a:gd name="connsiteY162" fmla="*/ 1901190 h 6915150"/>
                <a:gd name="connsiteX163" fmla="*/ 4697730 w 5324475"/>
                <a:gd name="connsiteY163" fmla="*/ 1964055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6300 w 5324475"/>
                <a:gd name="connsiteY160" fmla="*/ 1832610 h 6915150"/>
                <a:gd name="connsiteX161" fmla="*/ 4663440 w 5324475"/>
                <a:gd name="connsiteY161" fmla="*/ 1901190 h 6915150"/>
                <a:gd name="connsiteX162" fmla="*/ 4697730 w 5324475"/>
                <a:gd name="connsiteY162" fmla="*/ 1964055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3440 w 5324475"/>
                <a:gd name="connsiteY161" fmla="*/ 1901190 h 6915150"/>
                <a:gd name="connsiteX162" fmla="*/ 4697730 w 5324475"/>
                <a:gd name="connsiteY162" fmla="*/ 1964055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3440 w 5324475"/>
                <a:gd name="connsiteY161" fmla="*/ 1901190 h 6915150"/>
                <a:gd name="connsiteX162" fmla="*/ 4697730 w 5324475"/>
                <a:gd name="connsiteY162" fmla="*/ 1964055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3440 w 5324475"/>
                <a:gd name="connsiteY161" fmla="*/ 1901190 h 6915150"/>
                <a:gd name="connsiteX162" fmla="*/ 4697730 w 5324475"/>
                <a:gd name="connsiteY162" fmla="*/ 1964055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3440 w 5324475"/>
                <a:gd name="connsiteY161" fmla="*/ 1901190 h 6915150"/>
                <a:gd name="connsiteX162" fmla="*/ 4697730 w 5324475"/>
                <a:gd name="connsiteY162" fmla="*/ 1964055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5850 w 5324475"/>
                <a:gd name="connsiteY166" fmla="*/ 2400300 h 6915150"/>
                <a:gd name="connsiteX167" fmla="*/ 4890135 w 5324475"/>
                <a:gd name="connsiteY167" fmla="*/ 2425065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9190 w 5324475"/>
                <a:gd name="connsiteY173" fmla="*/ 297180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9190 w 5324475"/>
                <a:gd name="connsiteY173" fmla="*/ 2971800 h 6915150"/>
                <a:gd name="connsiteX174" fmla="*/ 491109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109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39465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39465 h 6915150"/>
                <a:gd name="connsiteX177" fmla="*/ 4949190 w 5324475"/>
                <a:gd name="connsiteY177" fmla="*/ 333756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49190 w 5324475"/>
                <a:gd name="connsiteY177" fmla="*/ 333756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49190 w 5324475"/>
                <a:gd name="connsiteY177" fmla="*/ 3337560 h 6915150"/>
                <a:gd name="connsiteX178" fmla="*/ 5006340 w 5324475"/>
                <a:gd name="connsiteY178" fmla="*/ 328041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6340 w 5324475"/>
                <a:gd name="connsiteY178" fmla="*/ 328041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57775 w 5324475"/>
                <a:gd name="connsiteY182" fmla="*/ 3543300 h 6915150"/>
                <a:gd name="connsiteX183" fmla="*/ 5084445 w 5324475"/>
                <a:gd name="connsiteY183" fmla="*/ 3571875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71875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92065 w 5324475"/>
                <a:gd name="connsiteY182" fmla="*/ 356616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5875 w 5324475"/>
                <a:gd name="connsiteY184" fmla="*/ 3790950 h 6915150"/>
                <a:gd name="connsiteX185" fmla="*/ 5133975 w 5324475"/>
                <a:gd name="connsiteY185" fmla="*/ 3787140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5875 w 5324475"/>
                <a:gd name="connsiteY184" fmla="*/ 3790950 h 6915150"/>
                <a:gd name="connsiteX185" fmla="*/ 5133975 w 5324475"/>
                <a:gd name="connsiteY185" fmla="*/ 3787140 h 6915150"/>
                <a:gd name="connsiteX186" fmla="*/ 5153025 w 5324475"/>
                <a:gd name="connsiteY186" fmla="*/ 3749040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5875 w 5324475"/>
                <a:gd name="connsiteY184" fmla="*/ 3790950 h 6915150"/>
                <a:gd name="connsiteX185" fmla="*/ 5128260 w 5324475"/>
                <a:gd name="connsiteY185" fmla="*/ 3777615 h 6915150"/>
                <a:gd name="connsiteX186" fmla="*/ 5153025 w 5324475"/>
                <a:gd name="connsiteY186" fmla="*/ 3749040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52085 w 5324475"/>
                <a:gd name="connsiteY188" fmla="*/ 383095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31130 w 5324475"/>
                <a:gd name="connsiteY190" fmla="*/ 3935730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31130 w 5324475"/>
                <a:gd name="connsiteY190" fmla="*/ 3935730 h 6915150"/>
                <a:gd name="connsiteX191" fmla="*/ 5295900 w 5324475"/>
                <a:gd name="connsiteY191" fmla="*/ 3930015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295900 w 5324475"/>
                <a:gd name="connsiteY191" fmla="*/ 3930015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295900 w 5324475"/>
                <a:gd name="connsiteY191" fmla="*/ 3930015 h 6915150"/>
                <a:gd name="connsiteX192" fmla="*/ 5295900 w 5324475"/>
                <a:gd name="connsiteY192" fmla="*/ 3990975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86375 w 5324475"/>
                <a:gd name="connsiteY194" fmla="*/ 4171950 h 6915150"/>
                <a:gd name="connsiteX195" fmla="*/ 5229225 w 5324475"/>
                <a:gd name="connsiteY195" fmla="*/ 4124325 h 6915150"/>
                <a:gd name="connsiteX196" fmla="*/ 5202555 w 5324475"/>
                <a:gd name="connsiteY196" fmla="*/ 410908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9230 w 5324475"/>
                <a:gd name="connsiteY194" fmla="*/ 4192905 h 6915150"/>
                <a:gd name="connsiteX195" fmla="*/ 5229225 w 5324475"/>
                <a:gd name="connsiteY195" fmla="*/ 4124325 h 6915150"/>
                <a:gd name="connsiteX196" fmla="*/ 5202555 w 5324475"/>
                <a:gd name="connsiteY196" fmla="*/ 410908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9230 w 5324475"/>
                <a:gd name="connsiteY194" fmla="*/ 4192905 h 6915150"/>
                <a:gd name="connsiteX195" fmla="*/ 5229225 w 5324475"/>
                <a:gd name="connsiteY195" fmla="*/ 4124325 h 6915150"/>
                <a:gd name="connsiteX196" fmla="*/ 5202555 w 5324475"/>
                <a:gd name="connsiteY196" fmla="*/ 4109085 h 6915150"/>
                <a:gd name="connsiteX197" fmla="*/ 5206365 w 5324475"/>
                <a:gd name="connsiteY197" fmla="*/ 421386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9230 w 5324475"/>
                <a:gd name="connsiteY194" fmla="*/ 4192905 h 6915150"/>
                <a:gd name="connsiteX195" fmla="*/ 5229225 w 5324475"/>
                <a:gd name="connsiteY195" fmla="*/ 4145280 h 6915150"/>
                <a:gd name="connsiteX196" fmla="*/ 5202555 w 5324475"/>
                <a:gd name="connsiteY196" fmla="*/ 4109085 h 6915150"/>
                <a:gd name="connsiteX197" fmla="*/ 5206365 w 5324475"/>
                <a:gd name="connsiteY197" fmla="*/ 421386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9225 w 5324475"/>
                <a:gd name="connsiteY195" fmla="*/ 4145280 h 6915150"/>
                <a:gd name="connsiteX196" fmla="*/ 5202555 w 5324475"/>
                <a:gd name="connsiteY196" fmla="*/ 4109085 h 6915150"/>
                <a:gd name="connsiteX197" fmla="*/ 5206365 w 5324475"/>
                <a:gd name="connsiteY197" fmla="*/ 421386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2555 w 5324475"/>
                <a:gd name="connsiteY196" fmla="*/ 4109085 h 6915150"/>
                <a:gd name="connsiteX197" fmla="*/ 5206365 w 5324475"/>
                <a:gd name="connsiteY197" fmla="*/ 421386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8270 w 5324475"/>
                <a:gd name="connsiteY196" fmla="*/ 4118610 h 6915150"/>
                <a:gd name="connsiteX197" fmla="*/ 5206365 w 5324475"/>
                <a:gd name="connsiteY197" fmla="*/ 421386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6365 w 5324475"/>
                <a:gd name="connsiteY197" fmla="*/ 421386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17795 w 5324475"/>
                <a:gd name="connsiteY197" fmla="*/ 421386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193030 w 5324475"/>
                <a:gd name="connsiteY199" fmla="*/ 4377690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193030 w 5324475"/>
                <a:gd name="connsiteY200" fmla="*/ 4377690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193030 w 5324475"/>
                <a:gd name="connsiteY200" fmla="*/ 4377690 h 6915150"/>
                <a:gd name="connsiteX201" fmla="*/ 5244465 w 5324475"/>
                <a:gd name="connsiteY201" fmla="*/ 4431030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193030 w 5324475"/>
                <a:gd name="connsiteY200" fmla="*/ 4377690 h 6915150"/>
                <a:gd name="connsiteX201" fmla="*/ 5244465 w 5324475"/>
                <a:gd name="connsiteY201" fmla="*/ 4431030 h 6915150"/>
                <a:gd name="connsiteX202" fmla="*/ 5153025 w 5324475"/>
                <a:gd name="connsiteY202" fmla="*/ 4448175 h 6915150"/>
                <a:gd name="connsiteX203" fmla="*/ 5114925 w 5324475"/>
                <a:gd name="connsiteY203" fmla="*/ 4495800 h 6915150"/>
                <a:gd name="connsiteX204" fmla="*/ 5046345 w 5324475"/>
                <a:gd name="connsiteY204" fmla="*/ 4501515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193030 w 5324475"/>
                <a:gd name="connsiteY200" fmla="*/ 4377690 h 6915150"/>
                <a:gd name="connsiteX201" fmla="*/ 5244465 w 5324475"/>
                <a:gd name="connsiteY201" fmla="*/ 4431030 h 6915150"/>
                <a:gd name="connsiteX202" fmla="*/ 5153025 w 5324475"/>
                <a:gd name="connsiteY202" fmla="*/ 444817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193030 w 5324475"/>
                <a:gd name="connsiteY200" fmla="*/ 4377690 h 6915150"/>
                <a:gd name="connsiteX201" fmla="*/ 5244465 w 5324475"/>
                <a:gd name="connsiteY201" fmla="*/ 443103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193030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74870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40605 w 5324475"/>
                <a:gd name="connsiteY209" fmla="*/ 4812030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13935 w 5324475"/>
                <a:gd name="connsiteY209" fmla="*/ 4815840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13935 w 5324475"/>
                <a:gd name="connsiteY209" fmla="*/ 4815840 h 6915150"/>
                <a:gd name="connsiteX210" fmla="*/ 4768215 w 5324475"/>
                <a:gd name="connsiteY210" fmla="*/ 4810125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62500 w 5324475"/>
                <a:gd name="connsiteY212" fmla="*/ 4895850 h 6915150"/>
                <a:gd name="connsiteX213" fmla="*/ 4752975 w 5324475"/>
                <a:gd name="connsiteY213" fmla="*/ 5038725 h 6915150"/>
                <a:gd name="connsiteX214" fmla="*/ 4714875 w 5324475"/>
                <a:gd name="connsiteY214" fmla="*/ 5162550 h 6915150"/>
                <a:gd name="connsiteX215" fmla="*/ 4705350 w 5324475"/>
                <a:gd name="connsiteY215" fmla="*/ 5267325 h 6915150"/>
                <a:gd name="connsiteX216" fmla="*/ 4619625 w 5324475"/>
                <a:gd name="connsiteY216" fmla="*/ 5229225 h 6915150"/>
                <a:gd name="connsiteX217" fmla="*/ 4562475 w 5324475"/>
                <a:gd name="connsiteY217" fmla="*/ 5238750 h 6915150"/>
                <a:gd name="connsiteX218" fmla="*/ 4552950 w 5324475"/>
                <a:gd name="connsiteY218" fmla="*/ 5286375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62500 w 5324475"/>
                <a:gd name="connsiteY212" fmla="*/ 4895850 h 6915150"/>
                <a:gd name="connsiteX213" fmla="*/ 4752975 w 5324475"/>
                <a:gd name="connsiteY213" fmla="*/ 5038725 h 6915150"/>
                <a:gd name="connsiteX214" fmla="*/ 4724400 w 5324475"/>
                <a:gd name="connsiteY214" fmla="*/ 5166360 h 6915150"/>
                <a:gd name="connsiteX215" fmla="*/ 4705350 w 5324475"/>
                <a:gd name="connsiteY215" fmla="*/ 5267325 h 6915150"/>
                <a:gd name="connsiteX216" fmla="*/ 4619625 w 5324475"/>
                <a:gd name="connsiteY216" fmla="*/ 5229225 h 6915150"/>
                <a:gd name="connsiteX217" fmla="*/ 4562475 w 5324475"/>
                <a:gd name="connsiteY217" fmla="*/ 5238750 h 6915150"/>
                <a:gd name="connsiteX218" fmla="*/ 4552950 w 5324475"/>
                <a:gd name="connsiteY218" fmla="*/ 5286375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62500 w 5324475"/>
                <a:gd name="connsiteY212" fmla="*/ 4895850 h 6915150"/>
                <a:gd name="connsiteX213" fmla="*/ 4752975 w 5324475"/>
                <a:gd name="connsiteY213" fmla="*/ 5038725 h 6915150"/>
                <a:gd name="connsiteX214" fmla="*/ 4720590 w 5324475"/>
                <a:gd name="connsiteY214" fmla="*/ 5168265 h 6915150"/>
                <a:gd name="connsiteX215" fmla="*/ 4705350 w 5324475"/>
                <a:gd name="connsiteY215" fmla="*/ 5267325 h 6915150"/>
                <a:gd name="connsiteX216" fmla="*/ 4619625 w 5324475"/>
                <a:gd name="connsiteY216" fmla="*/ 5229225 h 6915150"/>
                <a:gd name="connsiteX217" fmla="*/ 4562475 w 5324475"/>
                <a:gd name="connsiteY217" fmla="*/ 5238750 h 6915150"/>
                <a:gd name="connsiteX218" fmla="*/ 4552950 w 5324475"/>
                <a:gd name="connsiteY218" fmla="*/ 5286375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62500 w 5324475"/>
                <a:gd name="connsiteY212" fmla="*/ 4895850 h 6915150"/>
                <a:gd name="connsiteX213" fmla="*/ 4764405 w 5324475"/>
                <a:gd name="connsiteY213" fmla="*/ 4972050 h 6915150"/>
                <a:gd name="connsiteX214" fmla="*/ 4720590 w 5324475"/>
                <a:gd name="connsiteY214" fmla="*/ 5168265 h 6915150"/>
                <a:gd name="connsiteX215" fmla="*/ 4705350 w 5324475"/>
                <a:gd name="connsiteY215" fmla="*/ 5267325 h 6915150"/>
                <a:gd name="connsiteX216" fmla="*/ 4619625 w 5324475"/>
                <a:gd name="connsiteY216" fmla="*/ 5229225 h 6915150"/>
                <a:gd name="connsiteX217" fmla="*/ 4562475 w 5324475"/>
                <a:gd name="connsiteY217" fmla="*/ 5238750 h 6915150"/>
                <a:gd name="connsiteX218" fmla="*/ 4552950 w 5324475"/>
                <a:gd name="connsiteY218" fmla="*/ 5286375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64405 w 5324475"/>
                <a:gd name="connsiteY213" fmla="*/ 4972050 h 6915150"/>
                <a:gd name="connsiteX214" fmla="*/ 4720590 w 5324475"/>
                <a:gd name="connsiteY214" fmla="*/ 5168265 h 6915150"/>
                <a:gd name="connsiteX215" fmla="*/ 4705350 w 5324475"/>
                <a:gd name="connsiteY215" fmla="*/ 5267325 h 6915150"/>
                <a:gd name="connsiteX216" fmla="*/ 4619625 w 5324475"/>
                <a:gd name="connsiteY216" fmla="*/ 5229225 h 6915150"/>
                <a:gd name="connsiteX217" fmla="*/ 4562475 w 5324475"/>
                <a:gd name="connsiteY217" fmla="*/ 5238750 h 6915150"/>
                <a:gd name="connsiteX218" fmla="*/ 4552950 w 5324475"/>
                <a:gd name="connsiteY218" fmla="*/ 5286375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5835 w 5324475"/>
                <a:gd name="connsiteY213" fmla="*/ 4953000 h 6915150"/>
                <a:gd name="connsiteX214" fmla="*/ 4720590 w 5324475"/>
                <a:gd name="connsiteY214" fmla="*/ 5168265 h 6915150"/>
                <a:gd name="connsiteX215" fmla="*/ 4705350 w 5324475"/>
                <a:gd name="connsiteY215" fmla="*/ 5267325 h 6915150"/>
                <a:gd name="connsiteX216" fmla="*/ 4619625 w 5324475"/>
                <a:gd name="connsiteY216" fmla="*/ 5229225 h 6915150"/>
                <a:gd name="connsiteX217" fmla="*/ 4562475 w 5324475"/>
                <a:gd name="connsiteY217" fmla="*/ 5238750 h 6915150"/>
                <a:gd name="connsiteX218" fmla="*/ 4552950 w 5324475"/>
                <a:gd name="connsiteY218" fmla="*/ 5286375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19625 w 5324475"/>
                <a:gd name="connsiteY216" fmla="*/ 5229225 h 6915150"/>
                <a:gd name="connsiteX217" fmla="*/ 4562475 w 5324475"/>
                <a:gd name="connsiteY217" fmla="*/ 5238750 h 6915150"/>
                <a:gd name="connsiteX218" fmla="*/ 4552950 w 5324475"/>
                <a:gd name="connsiteY218" fmla="*/ 5286375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19625 w 5324475"/>
                <a:gd name="connsiteY216" fmla="*/ 5229225 h 6915150"/>
                <a:gd name="connsiteX217" fmla="*/ 4547235 w 5324475"/>
                <a:gd name="connsiteY217" fmla="*/ 5240655 h 6915150"/>
                <a:gd name="connsiteX218" fmla="*/ 4552950 w 5324475"/>
                <a:gd name="connsiteY218" fmla="*/ 5286375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52950 w 5324475"/>
                <a:gd name="connsiteY218" fmla="*/ 5286375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21505 w 5324475"/>
                <a:gd name="connsiteY220" fmla="*/ 531495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30065 w 5324475"/>
                <a:gd name="connsiteY225" fmla="*/ 551116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91025 w 5324475"/>
                <a:gd name="connsiteY223" fmla="*/ 5534025 h 6915150"/>
                <a:gd name="connsiteX224" fmla="*/ 4330065 w 5324475"/>
                <a:gd name="connsiteY224" fmla="*/ 551116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30065 w 5324475"/>
                <a:gd name="connsiteY224" fmla="*/ 551116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41495 w 5324475"/>
                <a:gd name="connsiteY225" fmla="*/ 5657850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41495 w 5324475"/>
                <a:gd name="connsiteY226" fmla="*/ 5657850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65470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5770 w 5324475"/>
                <a:gd name="connsiteY227" fmla="*/ 5716905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61485 w 5324475"/>
                <a:gd name="connsiteY227" fmla="*/ 570738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61485 w 5324475"/>
                <a:gd name="connsiteY227" fmla="*/ 5707380 h 6915150"/>
                <a:gd name="connsiteX228" fmla="*/ 4206240 w 5324475"/>
                <a:gd name="connsiteY228" fmla="*/ 5791200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206240 w 5324475"/>
                <a:gd name="connsiteY228" fmla="*/ 5791200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206240 w 5324475"/>
                <a:gd name="connsiteY228" fmla="*/ 5791200 h 6915150"/>
                <a:gd name="connsiteX229" fmla="*/ 4055745 w 5324475"/>
                <a:gd name="connsiteY229" fmla="*/ 587121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211955 w 5324475"/>
                <a:gd name="connsiteY228" fmla="*/ 5798820 h 6915150"/>
                <a:gd name="connsiteX229" fmla="*/ 4055745 w 5324475"/>
                <a:gd name="connsiteY229" fmla="*/ 587121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55745 w 5324475"/>
                <a:gd name="connsiteY229" fmla="*/ 587121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55745 w 5324475"/>
                <a:gd name="connsiteY229" fmla="*/ 5871210 h 6915150"/>
                <a:gd name="connsiteX230" fmla="*/ 4053840 w 5324475"/>
                <a:gd name="connsiteY230" fmla="*/ 589407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0975 w 5324475"/>
                <a:gd name="connsiteY232" fmla="*/ 5981700 h 6915150"/>
                <a:gd name="connsiteX233" fmla="*/ 3943350 w 5324475"/>
                <a:gd name="connsiteY233" fmla="*/ 6038850 h 6915150"/>
                <a:gd name="connsiteX234" fmla="*/ 3876675 w 5324475"/>
                <a:gd name="connsiteY234" fmla="*/ 6057900 h 6915150"/>
                <a:gd name="connsiteX235" fmla="*/ 3819525 w 5324475"/>
                <a:gd name="connsiteY235" fmla="*/ 615315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83605 h 6915150"/>
                <a:gd name="connsiteX233" fmla="*/ 3943350 w 5324475"/>
                <a:gd name="connsiteY233" fmla="*/ 6038850 h 6915150"/>
                <a:gd name="connsiteX234" fmla="*/ 3876675 w 5324475"/>
                <a:gd name="connsiteY234" fmla="*/ 6057900 h 6915150"/>
                <a:gd name="connsiteX235" fmla="*/ 3819525 w 5324475"/>
                <a:gd name="connsiteY235" fmla="*/ 615315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2880 w 5324475"/>
                <a:gd name="connsiteY232" fmla="*/ 5975985 h 6915150"/>
                <a:gd name="connsiteX233" fmla="*/ 3943350 w 5324475"/>
                <a:gd name="connsiteY233" fmla="*/ 6038850 h 6915150"/>
                <a:gd name="connsiteX234" fmla="*/ 3876675 w 5324475"/>
                <a:gd name="connsiteY234" fmla="*/ 6057900 h 6915150"/>
                <a:gd name="connsiteX235" fmla="*/ 3819525 w 5324475"/>
                <a:gd name="connsiteY235" fmla="*/ 615315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2880 w 5324475"/>
                <a:gd name="connsiteY232" fmla="*/ 5975985 h 6915150"/>
                <a:gd name="connsiteX233" fmla="*/ 3943350 w 5324475"/>
                <a:gd name="connsiteY233" fmla="*/ 6038850 h 6915150"/>
                <a:gd name="connsiteX234" fmla="*/ 3869055 w 5324475"/>
                <a:gd name="connsiteY234" fmla="*/ 6078855 h 6915150"/>
                <a:gd name="connsiteX235" fmla="*/ 3819525 w 5324475"/>
                <a:gd name="connsiteY235" fmla="*/ 615315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2880 w 5324475"/>
                <a:gd name="connsiteY232" fmla="*/ 5975985 h 6915150"/>
                <a:gd name="connsiteX233" fmla="*/ 3943350 w 5324475"/>
                <a:gd name="connsiteY233" fmla="*/ 6038850 h 6915150"/>
                <a:gd name="connsiteX234" fmla="*/ 3869055 w 5324475"/>
                <a:gd name="connsiteY234" fmla="*/ 6078855 h 6915150"/>
                <a:gd name="connsiteX235" fmla="*/ 3806190 w 5324475"/>
                <a:gd name="connsiteY235" fmla="*/ 616077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2880 w 5324475"/>
                <a:gd name="connsiteY232" fmla="*/ 5975985 h 6915150"/>
                <a:gd name="connsiteX233" fmla="*/ 3943350 w 5324475"/>
                <a:gd name="connsiteY233" fmla="*/ 6038850 h 6915150"/>
                <a:gd name="connsiteX234" fmla="*/ 3859530 w 5324475"/>
                <a:gd name="connsiteY234" fmla="*/ 6086475 h 6915150"/>
                <a:gd name="connsiteX235" fmla="*/ 3806190 w 5324475"/>
                <a:gd name="connsiteY235" fmla="*/ 616077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2880 w 5324475"/>
                <a:gd name="connsiteY232" fmla="*/ 5975985 h 6915150"/>
                <a:gd name="connsiteX233" fmla="*/ 3949065 w 5324475"/>
                <a:gd name="connsiteY233" fmla="*/ 6046470 h 6915150"/>
                <a:gd name="connsiteX234" fmla="*/ 3859530 w 5324475"/>
                <a:gd name="connsiteY234" fmla="*/ 6086475 h 6915150"/>
                <a:gd name="connsiteX235" fmla="*/ 3806190 w 5324475"/>
                <a:gd name="connsiteY235" fmla="*/ 616077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2880 w 5324475"/>
                <a:gd name="connsiteY232" fmla="*/ 5975985 h 6915150"/>
                <a:gd name="connsiteX233" fmla="*/ 3933825 w 5324475"/>
                <a:gd name="connsiteY233" fmla="*/ 6054090 h 6915150"/>
                <a:gd name="connsiteX234" fmla="*/ 3859530 w 5324475"/>
                <a:gd name="connsiteY234" fmla="*/ 6086475 h 6915150"/>
                <a:gd name="connsiteX235" fmla="*/ 3806190 w 5324475"/>
                <a:gd name="connsiteY235" fmla="*/ 616077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2880 w 5324475"/>
                <a:gd name="connsiteY232" fmla="*/ 5975985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76675 w 5324475"/>
                <a:gd name="connsiteY236" fmla="*/ 6257925 h 6915150"/>
                <a:gd name="connsiteX237" fmla="*/ 3808095 w 5324475"/>
                <a:gd name="connsiteY237" fmla="*/ 633031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28085 w 5324475"/>
                <a:gd name="connsiteY238" fmla="*/ 631126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21405 w 5324475"/>
                <a:gd name="connsiteY239" fmla="*/ 6296025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5690 w 5324475"/>
                <a:gd name="connsiteY239" fmla="*/ 6288405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81400 w 5324475"/>
                <a:gd name="connsiteY240" fmla="*/ 6229350 h 6915150"/>
                <a:gd name="connsiteX241" fmla="*/ 3514725 w 5324475"/>
                <a:gd name="connsiteY241" fmla="*/ 6210300 h 6915150"/>
                <a:gd name="connsiteX242" fmla="*/ 346138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81400 w 5324475"/>
                <a:gd name="connsiteY240" fmla="*/ 6229350 h 6915150"/>
                <a:gd name="connsiteX241" fmla="*/ 3514725 w 5324475"/>
                <a:gd name="connsiteY241" fmla="*/ 6210300 h 6915150"/>
                <a:gd name="connsiteX242" fmla="*/ 3461385 w 5324475"/>
                <a:gd name="connsiteY242" fmla="*/ 6200775 h 6915150"/>
                <a:gd name="connsiteX243" fmla="*/ 3394710 w 5324475"/>
                <a:gd name="connsiteY243" fmla="*/ 6242685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81400 w 5324475"/>
                <a:gd name="connsiteY240" fmla="*/ 6229350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2330 w 5324475"/>
                <a:gd name="connsiteY244" fmla="*/ 6324600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2330 w 5324475"/>
                <a:gd name="connsiteY244" fmla="*/ 6324600 h 6915150"/>
                <a:gd name="connsiteX245" fmla="*/ 3280410 w 5324475"/>
                <a:gd name="connsiteY245" fmla="*/ 6351270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2330 w 5324475"/>
                <a:gd name="connsiteY244" fmla="*/ 6324600 h 6915150"/>
                <a:gd name="connsiteX245" fmla="*/ 3280410 w 5324475"/>
                <a:gd name="connsiteY245" fmla="*/ 6351270 h 6915150"/>
                <a:gd name="connsiteX246" fmla="*/ 3278505 w 5324475"/>
                <a:gd name="connsiteY246" fmla="*/ 642556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2330 w 5324475"/>
                <a:gd name="connsiteY244" fmla="*/ 6324600 h 6915150"/>
                <a:gd name="connsiteX245" fmla="*/ 3280410 w 5324475"/>
                <a:gd name="connsiteY245" fmla="*/ 6351270 h 6915150"/>
                <a:gd name="connsiteX246" fmla="*/ 3276600 w 5324475"/>
                <a:gd name="connsiteY246" fmla="*/ 6416040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2330 w 5324475"/>
                <a:gd name="connsiteY244" fmla="*/ 6324600 h 6915150"/>
                <a:gd name="connsiteX245" fmla="*/ 3280410 w 5324475"/>
                <a:gd name="connsiteY245" fmla="*/ 6351270 h 6915150"/>
                <a:gd name="connsiteX246" fmla="*/ 3276600 w 5324475"/>
                <a:gd name="connsiteY246" fmla="*/ 6416040 h 6915150"/>
                <a:gd name="connsiteX247" fmla="*/ 2800350 w 5324475"/>
                <a:gd name="connsiteY247" fmla="*/ 6429375 h 6915150"/>
                <a:gd name="connsiteX248" fmla="*/ 2922270 w 5324475"/>
                <a:gd name="connsiteY248" fmla="*/ 661416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6140 w 5324475"/>
                <a:gd name="connsiteY244" fmla="*/ 6330315 h 6915150"/>
                <a:gd name="connsiteX245" fmla="*/ 3280410 w 5324475"/>
                <a:gd name="connsiteY245" fmla="*/ 6351270 h 6915150"/>
                <a:gd name="connsiteX246" fmla="*/ 3276600 w 5324475"/>
                <a:gd name="connsiteY246" fmla="*/ 6416040 h 6915150"/>
                <a:gd name="connsiteX247" fmla="*/ 2800350 w 5324475"/>
                <a:gd name="connsiteY247" fmla="*/ 6429375 h 6915150"/>
                <a:gd name="connsiteX248" fmla="*/ 2922270 w 5324475"/>
                <a:gd name="connsiteY248" fmla="*/ 661416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6140 w 5324475"/>
                <a:gd name="connsiteY244" fmla="*/ 6330315 h 6915150"/>
                <a:gd name="connsiteX245" fmla="*/ 3280410 w 5324475"/>
                <a:gd name="connsiteY245" fmla="*/ 6351270 h 6915150"/>
                <a:gd name="connsiteX246" fmla="*/ 3276600 w 5324475"/>
                <a:gd name="connsiteY246" fmla="*/ 6416040 h 6915150"/>
                <a:gd name="connsiteX247" fmla="*/ 2800350 w 5324475"/>
                <a:gd name="connsiteY247" fmla="*/ 6429375 h 6915150"/>
                <a:gd name="connsiteX248" fmla="*/ 2922270 w 5324475"/>
                <a:gd name="connsiteY248" fmla="*/ 6614160 h 6915150"/>
                <a:gd name="connsiteX249" fmla="*/ 2543175 w 5324475"/>
                <a:gd name="connsiteY249" fmla="*/ 6619875 h 6915150"/>
                <a:gd name="connsiteX250" fmla="*/ 2518410 w 5324475"/>
                <a:gd name="connsiteY250" fmla="*/ 674179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6140 w 5324475"/>
                <a:gd name="connsiteY244" fmla="*/ 6330315 h 6915150"/>
                <a:gd name="connsiteX245" fmla="*/ 3280410 w 5324475"/>
                <a:gd name="connsiteY245" fmla="*/ 6351270 h 6915150"/>
                <a:gd name="connsiteX246" fmla="*/ 3276600 w 5324475"/>
                <a:gd name="connsiteY246" fmla="*/ 6416040 h 6915150"/>
                <a:gd name="connsiteX247" fmla="*/ 2800350 w 5324475"/>
                <a:gd name="connsiteY247" fmla="*/ 6429375 h 6915150"/>
                <a:gd name="connsiteX248" fmla="*/ 2922270 w 5324475"/>
                <a:gd name="connsiteY248" fmla="*/ 6614160 h 6915150"/>
                <a:gd name="connsiteX249" fmla="*/ 2531745 w 5324475"/>
                <a:gd name="connsiteY249" fmla="*/ 6633210 h 6915150"/>
                <a:gd name="connsiteX250" fmla="*/ 2518410 w 5324475"/>
                <a:gd name="connsiteY250" fmla="*/ 674179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6140 w 5324475"/>
                <a:gd name="connsiteY244" fmla="*/ 6330315 h 6915150"/>
                <a:gd name="connsiteX245" fmla="*/ 3280410 w 5324475"/>
                <a:gd name="connsiteY245" fmla="*/ 6351270 h 6915150"/>
                <a:gd name="connsiteX246" fmla="*/ 3276600 w 5324475"/>
                <a:gd name="connsiteY246" fmla="*/ 6416040 h 6915150"/>
                <a:gd name="connsiteX247" fmla="*/ 2800350 w 5324475"/>
                <a:gd name="connsiteY247" fmla="*/ 6429375 h 6915150"/>
                <a:gd name="connsiteX248" fmla="*/ 2918460 w 5324475"/>
                <a:gd name="connsiteY248" fmla="*/ 6619875 h 6915150"/>
                <a:gd name="connsiteX249" fmla="*/ 2531745 w 5324475"/>
                <a:gd name="connsiteY249" fmla="*/ 6633210 h 6915150"/>
                <a:gd name="connsiteX250" fmla="*/ 2518410 w 5324475"/>
                <a:gd name="connsiteY250" fmla="*/ 674179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6140 w 5324475"/>
                <a:gd name="connsiteY244" fmla="*/ 6330315 h 6915150"/>
                <a:gd name="connsiteX245" fmla="*/ 3280410 w 5324475"/>
                <a:gd name="connsiteY245" fmla="*/ 6351270 h 6915150"/>
                <a:gd name="connsiteX246" fmla="*/ 3276600 w 5324475"/>
                <a:gd name="connsiteY246" fmla="*/ 6416040 h 6915150"/>
                <a:gd name="connsiteX247" fmla="*/ 2800350 w 5324475"/>
                <a:gd name="connsiteY247" fmla="*/ 6429375 h 6915150"/>
                <a:gd name="connsiteX248" fmla="*/ 2918460 w 5324475"/>
                <a:gd name="connsiteY248" fmla="*/ 6619875 h 6915150"/>
                <a:gd name="connsiteX249" fmla="*/ 2531745 w 5324475"/>
                <a:gd name="connsiteY249" fmla="*/ 6633210 h 6915150"/>
                <a:gd name="connsiteX250" fmla="*/ 2518410 w 5324475"/>
                <a:gd name="connsiteY250" fmla="*/ 6741795 h 6915150"/>
                <a:gd name="connsiteX251" fmla="*/ 2564130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6140 w 5324475"/>
                <a:gd name="connsiteY244" fmla="*/ 6330315 h 6915150"/>
                <a:gd name="connsiteX245" fmla="*/ 3280410 w 5324475"/>
                <a:gd name="connsiteY245" fmla="*/ 6351270 h 6915150"/>
                <a:gd name="connsiteX246" fmla="*/ 3276600 w 5324475"/>
                <a:gd name="connsiteY246" fmla="*/ 6416040 h 6915150"/>
                <a:gd name="connsiteX247" fmla="*/ 2800350 w 5324475"/>
                <a:gd name="connsiteY247" fmla="*/ 6429375 h 6915150"/>
                <a:gd name="connsiteX248" fmla="*/ 2918460 w 5324475"/>
                <a:gd name="connsiteY248" fmla="*/ 6619875 h 6915150"/>
                <a:gd name="connsiteX249" fmla="*/ 2531745 w 5324475"/>
                <a:gd name="connsiteY249" fmla="*/ 6633210 h 6915150"/>
                <a:gd name="connsiteX250" fmla="*/ 2518410 w 5324475"/>
                <a:gd name="connsiteY250" fmla="*/ 6741795 h 6915150"/>
                <a:gd name="connsiteX251" fmla="*/ 2562225 w 5324475"/>
                <a:gd name="connsiteY251" fmla="*/ 6905625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05625"/>
                <a:gd name="connsiteX1" fmla="*/ 1714500 w 5324475"/>
                <a:gd name="connsiteY1" fmla="*/ 6410325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305050 w 5324475"/>
                <a:gd name="connsiteY253" fmla="*/ 6810375 h 6905625"/>
                <a:gd name="connsiteX254" fmla="*/ 2200275 w 5324475"/>
                <a:gd name="connsiteY254" fmla="*/ 6810375 h 6905625"/>
                <a:gd name="connsiteX255" fmla="*/ 2095500 w 5324475"/>
                <a:gd name="connsiteY255" fmla="*/ 6638925 h 6905625"/>
                <a:gd name="connsiteX256" fmla="*/ 1762125 w 5324475"/>
                <a:gd name="connsiteY256" fmla="*/ 6534150 h 6905625"/>
                <a:gd name="connsiteX0" fmla="*/ 1762125 w 5324475"/>
                <a:gd name="connsiteY0" fmla="*/ 6534150 h 6905625"/>
                <a:gd name="connsiteX1" fmla="*/ 1714500 w 5324475"/>
                <a:gd name="connsiteY1" fmla="*/ 6410325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86000 w 5324475"/>
                <a:gd name="connsiteY253" fmla="*/ 6817995 h 6905625"/>
                <a:gd name="connsiteX254" fmla="*/ 2200275 w 5324475"/>
                <a:gd name="connsiteY254" fmla="*/ 6810375 h 6905625"/>
                <a:gd name="connsiteX255" fmla="*/ 2095500 w 5324475"/>
                <a:gd name="connsiteY255" fmla="*/ 6638925 h 6905625"/>
                <a:gd name="connsiteX256" fmla="*/ 1762125 w 5324475"/>
                <a:gd name="connsiteY256" fmla="*/ 6534150 h 6905625"/>
                <a:gd name="connsiteX0" fmla="*/ 1762125 w 5324475"/>
                <a:gd name="connsiteY0" fmla="*/ 6534150 h 6905625"/>
                <a:gd name="connsiteX1" fmla="*/ 1714500 w 5324475"/>
                <a:gd name="connsiteY1" fmla="*/ 6410325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200275 w 5324475"/>
                <a:gd name="connsiteY254" fmla="*/ 6810375 h 6905625"/>
                <a:gd name="connsiteX255" fmla="*/ 2095500 w 5324475"/>
                <a:gd name="connsiteY255" fmla="*/ 6638925 h 6905625"/>
                <a:gd name="connsiteX256" fmla="*/ 1762125 w 5324475"/>
                <a:gd name="connsiteY256" fmla="*/ 6534150 h 6905625"/>
                <a:gd name="connsiteX0" fmla="*/ 1762125 w 5324475"/>
                <a:gd name="connsiteY0" fmla="*/ 6534150 h 6905625"/>
                <a:gd name="connsiteX1" fmla="*/ 1714500 w 5324475"/>
                <a:gd name="connsiteY1" fmla="*/ 6410325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90750 w 5324475"/>
                <a:gd name="connsiteY254" fmla="*/ 6802755 h 6905625"/>
                <a:gd name="connsiteX255" fmla="*/ 2095500 w 5324475"/>
                <a:gd name="connsiteY255" fmla="*/ 6638925 h 6905625"/>
                <a:gd name="connsiteX256" fmla="*/ 1762125 w 5324475"/>
                <a:gd name="connsiteY256" fmla="*/ 6534150 h 6905625"/>
                <a:gd name="connsiteX0" fmla="*/ 1762125 w 5324475"/>
                <a:gd name="connsiteY0" fmla="*/ 6534150 h 6905625"/>
                <a:gd name="connsiteX1" fmla="*/ 1714500 w 5324475"/>
                <a:gd name="connsiteY1" fmla="*/ 6410325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5500 w 5324475"/>
                <a:gd name="connsiteY255" fmla="*/ 6638925 h 6905625"/>
                <a:gd name="connsiteX256" fmla="*/ 1762125 w 5324475"/>
                <a:gd name="connsiteY256" fmla="*/ 6534150 h 6905625"/>
                <a:gd name="connsiteX0" fmla="*/ 1762125 w 5324475"/>
                <a:gd name="connsiteY0" fmla="*/ 6534150 h 6905625"/>
                <a:gd name="connsiteX1" fmla="*/ 1714500 w 5324475"/>
                <a:gd name="connsiteY1" fmla="*/ 6410325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85975 w 5324475"/>
                <a:gd name="connsiteY255" fmla="*/ 6646545 h 6905625"/>
                <a:gd name="connsiteX256" fmla="*/ 1762125 w 5324475"/>
                <a:gd name="connsiteY256" fmla="*/ 6534150 h 6905625"/>
                <a:gd name="connsiteX0" fmla="*/ 1762125 w 5324475"/>
                <a:gd name="connsiteY0" fmla="*/ 6534150 h 6905625"/>
                <a:gd name="connsiteX1" fmla="*/ 1714500 w 5324475"/>
                <a:gd name="connsiteY1" fmla="*/ 6410325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2125 w 5324475"/>
                <a:gd name="connsiteY256" fmla="*/ 6534150 h 6905625"/>
                <a:gd name="connsiteX0" fmla="*/ 1756410 w 5324475"/>
                <a:gd name="connsiteY0" fmla="*/ 6520815 h 6905625"/>
                <a:gd name="connsiteX1" fmla="*/ 1714500 w 5324475"/>
                <a:gd name="connsiteY1" fmla="*/ 6410325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56410 w 5324475"/>
                <a:gd name="connsiteY256" fmla="*/ 6520815 h 6905625"/>
                <a:gd name="connsiteX0" fmla="*/ 1756410 w 5324475"/>
                <a:gd name="connsiteY0" fmla="*/ 6520815 h 6905625"/>
                <a:gd name="connsiteX1" fmla="*/ 1716405 w 5324475"/>
                <a:gd name="connsiteY1" fmla="*/ 6385560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56410 w 5324475"/>
                <a:gd name="connsiteY256" fmla="*/ 6520815 h 6905625"/>
                <a:gd name="connsiteX0" fmla="*/ 1760220 w 5324475"/>
                <a:gd name="connsiteY0" fmla="*/ 6518910 h 6905625"/>
                <a:gd name="connsiteX1" fmla="*/ 1716405 w 5324475"/>
                <a:gd name="connsiteY1" fmla="*/ 6385560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4970 w 5324475"/>
                <a:gd name="connsiteY3" fmla="*/ 6151245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75360 w 5324475"/>
                <a:gd name="connsiteY12" fmla="*/ 5962650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1047750 w 5324475"/>
                <a:gd name="connsiteY14" fmla="*/ 5791200 h 6905625"/>
                <a:gd name="connsiteX15" fmla="*/ 1047750 w 5324475"/>
                <a:gd name="connsiteY15" fmla="*/ 5791200 h 6905625"/>
                <a:gd name="connsiteX16" fmla="*/ 1053465 w 5324475"/>
                <a:gd name="connsiteY16" fmla="*/ 5747385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1047750 w 5324475"/>
                <a:gd name="connsiteY14" fmla="*/ 5791200 h 6905625"/>
                <a:gd name="connsiteX15" fmla="*/ 1047750 w 5324475"/>
                <a:gd name="connsiteY15" fmla="*/ 5791200 h 6905625"/>
                <a:gd name="connsiteX16" fmla="*/ 1053465 w 5324475"/>
                <a:gd name="connsiteY16" fmla="*/ 5747385 h 6905625"/>
                <a:gd name="connsiteX17" fmla="*/ 981075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47750 w 5324475"/>
                <a:gd name="connsiteY15" fmla="*/ 5791200 h 6905625"/>
                <a:gd name="connsiteX16" fmla="*/ 1047750 w 5324475"/>
                <a:gd name="connsiteY16" fmla="*/ 5791200 h 6905625"/>
                <a:gd name="connsiteX17" fmla="*/ 1053465 w 5324475"/>
                <a:gd name="connsiteY17" fmla="*/ 5747385 h 6905625"/>
                <a:gd name="connsiteX18" fmla="*/ 981075 w 5324475"/>
                <a:gd name="connsiteY18" fmla="*/ 5724525 h 6905625"/>
                <a:gd name="connsiteX19" fmla="*/ 981075 w 5324475"/>
                <a:gd name="connsiteY19" fmla="*/ 5600700 h 6905625"/>
                <a:gd name="connsiteX20" fmla="*/ 866775 w 5324475"/>
                <a:gd name="connsiteY20" fmla="*/ 5534025 h 6905625"/>
                <a:gd name="connsiteX21" fmla="*/ 819150 w 5324475"/>
                <a:gd name="connsiteY21" fmla="*/ 5505450 h 6905625"/>
                <a:gd name="connsiteX22" fmla="*/ 819150 w 5324475"/>
                <a:gd name="connsiteY22" fmla="*/ 5400675 h 6905625"/>
                <a:gd name="connsiteX23" fmla="*/ 790575 w 5324475"/>
                <a:gd name="connsiteY23" fmla="*/ 5400675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47750 w 5324475"/>
                <a:gd name="connsiteY15" fmla="*/ 5791200 h 6905625"/>
                <a:gd name="connsiteX16" fmla="*/ 1051560 w 5324475"/>
                <a:gd name="connsiteY16" fmla="*/ 5770245 h 6905625"/>
                <a:gd name="connsiteX17" fmla="*/ 1053465 w 5324475"/>
                <a:gd name="connsiteY17" fmla="*/ 5747385 h 6905625"/>
                <a:gd name="connsiteX18" fmla="*/ 981075 w 5324475"/>
                <a:gd name="connsiteY18" fmla="*/ 5724525 h 6905625"/>
                <a:gd name="connsiteX19" fmla="*/ 981075 w 5324475"/>
                <a:gd name="connsiteY19" fmla="*/ 5600700 h 6905625"/>
                <a:gd name="connsiteX20" fmla="*/ 866775 w 5324475"/>
                <a:gd name="connsiteY20" fmla="*/ 5534025 h 6905625"/>
                <a:gd name="connsiteX21" fmla="*/ 819150 w 5324475"/>
                <a:gd name="connsiteY21" fmla="*/ 5505450 h 6905625"/>
                <a:gd name="connsiteX22" fmla="*/ 819150 w 5324475"/>
                <a:gd name="connsiteY22" fmla="*/ 5400675 h 6905625"/>
                <a:gd name="connsiteX23" fmla="*/ 790575 w 5324475"/>
                <a:gd name="connsiteY23" fmla="*/ 5400675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1075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81075 w 5324475"/>
                <a:gd name="connsiteY18" fmla="*/ 5600700 h 6905625"/>
                <a:gd name="connsiteX19" fmla="*/ 868680 w 5324475"/>
                <a:gd name="connsiteY19" fmla="*/ 552259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81075 w 5324475"/>
                <a:gd name="connsiteY18" fmla="*/ 5600700 h 6905625"/>
                <a:gd name="connsiteX19" fmla="*/ 895350 w 5324475"/>
                <a:gd name="connsiteY19" fmla="*/ 5564505 h 6905625"/>
                <a:gd name="connsiteX20" fmla="*/ 868680 w 5324475"/>
                <a:gd name="connsiteY20" fmla="*/ 5522595 h 6905625"/>
                <a:gd name="connsiteX21" fmla="*/ 819150 w 5324475"/>
                <a:gd name="connsiteY21" fmla="*/ 5505450 h 6905625"/>
                <a:gd name="connsiteX22" fmla="*/ 819150 w 5324475"/>
                <a:gd name="connsiteY22" fmla="*/ 5400675 h 6905625"/>
                <a:gd name="connsiteX23" fmla="*/ 790575 w 5324475"/>
                <a:gd name="connsiteY23" fmla="*/ 5400675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819150 w 5324475"/>
                <a:gd name="connsiteY21" fmla="*/ 5505450 h 6905625"/>
                <a:gd name="connsiteX22" fmla="*/ 819150 w 5324475"/>
                <a:gd name="connsiteY22" fmla="*/ 5400675 h 6905625"/>
                <a:gd name="connsiteX23" fmla="*/ 790575 w 5324475"/>
                <a:gd name="connsiteY23" fmla="*/ 5400675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817245 w 5324475"/>
                <a:gd name="connsiteY21" fmla="*/ 5494020 h 6905625"/>
                <a:gd name="connsiteX22" fmla="*/ 819150 w 5324475"/>
                <a:gd name="connsiteY22" fmla="*/ 5400675 h 6905625"/>
                <a:gd name="connsiteX23" fmla="*/ 790575 w 5324475"/>
                <a:gd name="connsiteY23" fmla="*/ 5400675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19150 w 5324475"/>
                <a:gd name="connsiteY22" fmla="*/ 5400675 h 6905625"/>
                <a:gd name="connsiteX23" fmla="*/ 790575 w 5324475"/>
                <a:gd name="connsiteY23" fmla="*/ 5400675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4865 w 5324475"/>
                <a:gd name="connsiteY22" fmla="*/ 5400675 h 6905625"/>
                <a:gd name="connsiteX23" fmla="*/ 790575 w 5324475"/>
                <a:gd name="connsiteY23" fmla="*/ 5400675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4865 w 5324475"/>
                <a:gd name="connsiteY22" fmla="*/ 5400675 h 6905625"/>
                <a:gd name="connsiteX23" fmla="*/ 784860 w 5324475"/>
                <a:gd name="connsiteY23" fmla="*/ 5408295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84860 w 5324475"/>
                <a:gd name="connsiteY23" fmla="*/ 5408295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69620 w 5324475"/>
                <a:gd name="connsiteY23" fmla="*/ 5406390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69620 w 5324475"/>
                <a:gd name="connsiteY23" fmla="*/ 5406390 h 6905625"/>
                <a:gd name="connsiteX24" fmla="*/ 720090 w 5324475"/>
                <a:gd name="connsiteY24" fmla="*/ 537019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69620 w 5324475"/>
                <a:gd name="connsiteY23" fmla="*/ 5406390 h 6905625"/>
                <a:gd name="connsiteX24" fmla="*/ 708660 w 5324475"/>
                <a:gd name="connsiteY24" fmla="*/ 5368290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7240 w 5324475"/>
                <a:gd name="connsiteY23" fmla="*/ 5408295 h 6905625"/>
                <a:gd name="connsiteX24" fmla="*/ 708660 w 5324475"/>
                <a:gd name="connsiteY24" fmla="*/ 5368290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08660 w 5324475"/>
                <a:gd name="connsiteY24" fmla="*/ 5368290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704850 w 5324475"/>
                <a:gd name="connsiteY26" fmla="*/ 5295900 h 6905625"/>
                <a:gd name="connsiteX27" fmla="*/ 647700 w 5324475"/>
                <a:gd name="connsiteY27" fmla="*/ 5286375 h 6905625"/>
                <a:gd name="connsiteX28" fmla="*/ 581025 w 5324475"/>
                <a:gd name="connsiteY28" fmla="*/ 526542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704850 w 5324475"/>
                <a:gd name="connsiteY26" fmla="*/ 5295900 h 6905625"/>
                <a:gd name="connsiteX27" fmla="*/ 638175 w 5324475"/>
                <a:gd name="connsiteY27" fmla="*/ 5273040 h 6905625"/>
                <a:gd name="connsiteX28" fmla="*/ 581025 w 5324475"/>
                <a:gd name="connsiteY28" fmla="*/ 526542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80085 w 5324475"/>
                <a:gd name="connsiteY26" fmla="*/ 5299710 h 6905625"/>
                <a:gd name="connsiteX27" fmla="*/ 638175 w 5324475"/>
                <a:gd name="connsiteY27" fmla="*/ 5273040 h 6905625"/>
                <a:gd name="connsiteX28" fmla="*/ 581025 w 5324475"/>
                <a:gd name="connsiteY28" fmla="*/ 526542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38175 w 5324475"/>
                <a:gd name="connsiteY27" fmla="*/ 5273040 h 6905625"/>
                <a:gd name="connsiteX28" fmla="*/ 581025 w 5324475"/>
                <a:gd name="connsiteY28" fmla="*/ 526542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39715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42925 w 5324475"/>
                <a:gd name="connsiteY29" fmla="*/ 534924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76250 w 5324475"/>
                <a:gd name="connsiteY30" fmla="*/ 5130165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501015 w 5324475"/>
                <a:gd name="connsiteY30" fmla="*/ 5242560 h 6905625"/>
                <a:gd name="connsiteX31" fmla="*/ 476250 w 5324475"/>
                <a:gd name="connsiteY31" fmla="*/ 5130165 h 6905625"/>
                <a:gd name="connsiteX32" fmla="*/ 581025 w 5324475"/>
                <a:gd name="connsiteY32" fmla="*/ 5133975 h 6905625"/>
                <a:gd name="connsiteX33" fmla="*/ 542925 w 5324475"/>
                <a:gd name="connsiteY33" fmla="*/ 5019675 h 6905625"/>
                <a:gd name="connsiteX34" fmla="*/ 552450 w 5324475"/>
                <a:gd name="connsiteY34" fmla="*/ 4914900 h 6905625"/>
                <a:gd name="connsiteX35" fmla="*/ 571500 w 5324475"/>
                <a:gd name="connsiteY35" fmla="*/ 4848225 h 6905625"/>
                <a:gd name="connsiteX36" fmla="*/ 457200 w 5324475"/>
                <a:gd name="connsiteY36" fmla="*/ 4848225 h 6905625"/>
                <a:gd name="connsiteX37" fmla="*/ 419100 w 5324475"/>
                <a:gd name="connsiteY37" fmla="*/ 4800600 h 6905625"/>
                <a:gd name="connsiteX38" fmla="*/ 466725 w 5324475"/>
                <a:gd name="connsiteY38" fmla="*/ 4743450 h 6905625"/>
                <a:gd name="connsiteX39" fmla="*/ 485775 w 5324475"/>
                <a:gd name="connsiteY39" fmla="*/ 4714875 h 6905625"/>
                <a:gd name="connsiteX40" fmla="*/ 552450 w 5324475"/>
                <a:gd name="connsiteY40" fmla="*/ 4686300 h 6905625"/>
                <a:gd name="connsiteX41" fmla="*/ 609600 w 5324475"/>
                <a:gd name="connsiteY41" fmla="*/ 4686300 h 6905625"/>
                <a:gd name="connsiteX42" fmla="*/ 657225 w 5324475"/>
                <a:gd name="connsiteY42" fmla="*/ 4695825 h 6905625"/>
                <a:gd name="connsiteX43" fmla="*/ 666750 w 5324475"/>
                <a:gd name="connsiteY43" fmla="*/ 4619625 h 6905625"/>
                <a:gd name="connsiteX44" fmla="*/ 581025 w 5324475"/>
                <a:gd name="connsiteY44" fmla="*/ 4505325 h 6905625"/>
                <a:gd name="connsiteX45" fmla="*/ 590550 w 5324475"/>
                <a:gd name="connsiteY45" fmla="*/ 4381500 h 6905625"/>
                <a:gd name="connsiteX46" fmla="*/ 523875 w 5324475"/>
                <a:gd name="connsiteY46" fmla="*/ 4381500 h 6905625"/>
                <a:gd name="connsiteX47" fmla="*/ 514350 w 5324475"/>
                <a:gd name="connsiteY47" fmla="*/ 4314825 h 6905625"/>
                <a:gd name="connsiteX48" fmla="*/ 466725 w 5324475"/>
                <a:gd name="connsiteY48" fmla="*/ 4295775 h 6905625"/>
                <a:gd name="connsiteX49" fmla="*/ 400050 w 5324475"/>
                <a:gd name="connsiteY49" fmla="*/ 4305300 h 6905625"/>
                <a:gd name="connsiteX50" fmla="*/ 390525 w 5324475"/>
                <a:gd name="connsiteY50" fmla="*/ 4248150 h 6905625"/>
                <a:gd name="connsiteX51" fmla="*/ 390525 w 5324475"/>
                <a:gd name="connsiteY51" fmla="*/ 4248150 h 6905625"/>
                <a:gd name="connsiteX52" fmla="*/ 361950 w 5324475"/>
                <a:gd name="connsiteY52" fmla="*/ 4343400 h 6905625"/>
                <a:gd name="connsiteX53" fmla="*/ 352425 w 5324475"/>
                <a:gd name="connsiteY53" fmla="*/ 4429125 h 6905625"/>
                <a:gd name="connsiteX54" fmla="*/ 152400 w 5324475"/>
                <a:gd name="connsiteY54" fmla="*/ 4419600 h 6905625"/>
                <a:gd name="connsiteX55" fmla="*/ 104775 w 5324475"/>
                <a:gd name="connsiteY55" fmla="*/ 4391025 h 6905625"/>
                <a:gd name="connsiteX56" fmla="*/ 85725 w 5324475"/>
                <a:gd name="connsiteY56" fmla="*/ 4248150 h 6905625"/>
                <a:gd name="connsiteX57" fmla="*/ 28575 w 5324475"/>
                <a:gd name="connsiteY57" fmla="*/ 4152900 h 6905625"/>
                <a:gd name="connsiteX58" fmla="*/ 38100 w 5324475"/>
                <a:gd name="connsiteY58" fmla="*/ 4048125 h 6905625"/>
                <a:gd name="connsiteX59" fmla="*/ 9525 w 5324475"/>
                <a:gd name="connsiteY59" fmla="*/ 4019550 h 6905625"/>
                <a:gd name="connsiteX60" fmla="*/ 0 w 5324475"/>
                <a:gd name="connsiteY60" fmla="*/ 3905250 h 6905625"/>
                <a:gd name="connsiteX61" fmla="*/ 0 w 5324475"/>
                <a:gd name="connsiteY61" fmla="*/ 3810000 h 6905625"/>
                <a:gd name="connsiteX62" fmla="*/ 66675 w 5324475"/>
                <a:gd name="connsiteY62" fmla="*/ 3667125 h 6905625"/>
                <a:gd name="connsiteX63" fmla="*/ 66675 w 5324475"/>
                <a:gd name="connsiteY63" fmla="*/ 3667125 h 6905625"/>
                <a:gd name="connsiteX64" fmla="*/ 38100 w 5324475"/>
                <a:gd name="connsiteY64" fmla="*/ 3524250 h 6905625"/>
                <a:gd name="connsiteX65" fmla="*/ 266700 w 5324475"/>
                <a:gd name="connsiteY65" fmla="*/ 3600450 h 6905625"/>
                <a:gd name="connsiteX66" fmla="*/ 371475 w 5324475"/>
                <a:gd name="connsiteY66" fmla="*/ 3771900 h 6905625"/>
                <a:gd name="connsiteX67" fmla="*/ 438150 w 5324475"/>
                <a:gd name="connsiteY67" fmla="*/ 3867150 h 6905625"/>
                <a:gd name="connsiteX68" fmla="*/ 552450 w 5324475"/>
                <a:gd name="connsiteY68" fmla="*/ 3952875 h 6905625"/>
                <a:gd name="connsiteX69" fmla="*/ 552450 w 5324475"/>
                <a:gd name="connsiteY69" fmla="*/ 3952875 h 6905625"/>
                <a:gd name="connsiteX70" fmla="*/ 552450 w 5324475"/>
                <a:gd name="connsiteY70" fmla="*/ 3952875 h 6905625"/>
                <a:gd name="connsiteX71" fmla="*/ 552450 w 5324475"/>
                <a:gd name="connsiteY71" fmla="*/ 4057650 h 6905625"/>
                <a:gd name="connsiteX72" fmla="*/ 609600 w 5324475"/>
                <a:gd name="connsiteY72" fmla="*/ 4029075 h 6905625"/>
                <a:gd name="connsiteX73" fmla="*/ 638175 w 5324475"/>
                <a:gd name="connsiteY73" fmla="*/ 3962400 h 6905625"/>
                <a:gd name="connsiteX74" fmla="*/ 647700 w 5324475"/>
                <a:gd name="connsiteY74" fmla="*/ 3686175 h 6905625"/>
                <a:gd name="connsiteX75" fmla="*/ 771525 w 5324475"/>
                <a:gd name="connsiteY75" fmla="*/ 3781425 h 6905625"/>
                <a:gd name="connsiteX76" fmla="*/ 733425 w 5324475"/>
                <a:gd name="connsiteY76" fmla="*/ 3638550 h 6905625"/>
                <a:gd name="connsiteX77" fmla="*/ 781050 w 5324475"/>
                <a:gd name="connsiteY77" fmla="*/ 3581400 h 6905625"/>
                <a:gd name="connsiteX78" fmla="*/ 790575 w 5324475"/>
                <a:gd name="connsiteY78" fmla="*/ 3505200 h 6905625"/>
                <a:gd name="connsiteX79" fmla="*/ 790575 w 5324475"/>
                <a:gd name="connsiteY79" fmla="*/ 3381375 h 6905625"/>
                <a:gd name="connsiteX80" fmla="*/ 790575 w 5324475"/>
                <a:gd name="connsiteY80" fmla="*/ 3381375 h 6905625"/>
                <a:gd name="connsiteX81" fmla="*/ 847725 w 5324475"/>
                <a:gd name="connsiteY81" fmla="*/ 3400425 h 6905625"/>
                <a:gd name="connsiteX82" fmla="*/ 847725 w 5324475"/>
                <a:gd name="connsiteY82" fmla="*/ 3238500 h 6905625"/>
                <a:gd name="connsiteX83" fmla="*/ 885825 w 5324475"/>
                <a:gd name="connsiteY83" fmla="*/ 3133725 h 6905625"/>
                <a:gd name="connsiteX84" fmla="*/ 933450 w 5324475"/>
                <a:gd name="connsiteY84" fmla="*/ 3038475 h 6905625"/>
                <a:gd name="connsiteX85" fmla="*/ 981075 w 5324475"/>
                <a:gd name="connsiteY85" fmla="*/ 3009900 h 6905625"/>
                <a:gd name="connsiteX86" fmla="*/ 1085850 w 5324475"/>
                <a:gd name="connsiteY86" fmla="*/ 2952750 h 6905625"/>
                <a:gd name="connsiteX87" fmla="*/ 1104900 w 5324475"/>
                <a:gd name="connsiteY87" fmla="*/ 2905125 h 6905625"/>
                <a:gd name="connsiteX88" fmla="*/ 1114425 w 5324475"/>
                <a:gd name="connsiteY88" fmla="*/ 2771775 h 6905625"/>
                <a:gd name="connsiteX89" fmla="*/ 1133475 w 5324475"/>
                <a:gd name="connsiteY89" fmla="*/ 2714625 h 6905625"/>
                <a:gd name="connsiteX90" fmla="*/ 1133475 w 5324475"/>
                <a:gd name="connsiteY90" fmla="*/ 2638425 h 6905625"/>
                <a:gd name="connsiteX91" fmla="*/ 1200150 w 5324475"/>
                <a:gd name="connsiteY91" fmla="*/ 2571750 h 6905625"/>
                <a:gd name="connsiteX92" fmla="*/ 1238250 w 5324475"/>
                <a:gd name="connsiteY92" fmla="*/ 2514600 h 6905625"/>
                <a:gd name="connsiteX93" fmla="*/ 1266825 w 5324475"/>
                <a:gd name="connsiteY93" fmla="*/ 2428875 h 6905625"/>
                <a:gd name="connsiteX94" fmla="*/ 1362075 w 5324475"/>
                <a:gd name="connsiteY94" fmla="*/ 2409825 h 6905625"/>
                <a:gd name="connsiteX95" fmla="*/ 1400175 w 5324475"/>
                <a:gd name="connsiteY95" fmla="*/ 2305050 h 6905625"/>
                <a:gd name="connsiteX96" fmla="*/ 1457325 w 5324475"/>
                <a:gd name="connsiteY96" fmla="*/ 2286000 h 6905625"/>
                <a:gd name="connsiteX97" fmla="*/ 1533525 w 5324475"/>
                <a:gd name="connsiteY97" fmla="*/ 2247900 h 6905625"/>
                <a:gd name="connsiteX98" fmla="*/ 1609725 w 5324475"/>
                <a:gd name="connsiteY98" fmla="*/ 2105025 h 6905625"/>
                <a:gd name="connsiteX99" fmla="*/ 1695450 w 5324475"/>
                <a:gd name="connsiteY99" fmla="*/ 2009775 h 6905625"/>
                <a:gd name="connsiteX100" fmla="*/ 1695450 w 5324475"/>
                <a:gd name="connsiteY100" fmla="*/ 1857375 h 6905625"/>
                <a:gd name="connsiteX101" fmla="*/ 1838325 w 5324475"/>
                <a:gd name="connsiteY101" fmla="*/ 1752600 h 6905625"/>
                <a:gd name="connsiteX102" fmla="*/ 1971675 w 5324475"/>
                <a:gd name="connsiteY102" fmla="*/ 1514475 h 6905625"/>
                <a:gd name="connsiteX103" fmla="*/ 1971675 w 5324475"/>
                <a:gd name="connsiteY103" fmla="*/ 1514475 h 6905625"/>
                <a:gd name="connsiteX104" fmla="*/ 2124075 w 5324475"/>
                <a:gd name="connsiteY104" fmla="*/ 1381125 h 6905625"/>
                <a:gd name="connsiteX105" fmla="*/ 2209800 w 5324475"/>
                <a:gd name="connsiteY105" fmla="*/ 1238250 h 6905625"/>
                <a:gd name="connsiteX106" fmla="*/ 2247900 w 5324475"/>
                <a:gd name="connsiteY106" fmla="*/ 1257300 h 6905625"/>
                <a:gd name="connsiteX107" fmla="*/ 2247900 w 5324475"/>
                <a:gd name="connsiteY107" fmla="*/ 1257300 h 6905625"/>
                <a:gd name="connsiteX108" fmla="*/ 2305050 w 5324475"/>
                <a:gd name="connsiteY108" fmla="*/ 1228725 h 6905625"/>
                <a:gd name="connsiteX109" fmla="*/ 2305050 w 5324475"/>
                <a:gd name="connsiteY109" fmla="*/ 1228725 h 6905625"/>
                <a:gd name="connsiteX110" fmla="*/ 2333625 w 5324475"/>
                <a:gd name="connsiteY110" fmla="*/ 1162050 h 6905625"/>
                <a:gd name="connsiteX111" fmla="*/ 2447925 w 5324475"/>
                <a:gd name="connsiteY111" fmla="*/ 1171575 h 6905625"/>
                <a:gd name="connsiteX112" fmla="*/ 2486025 w 5324475"/>
                <a:gd name="connsiteY112" fmla="*/ 1114425 h 6905625"/>
                <a:gd name="connsiteX113" fmla="*/ 2609850 w 5324475"/>
                <a:gd name="connsiteY113" fmla="*/ 1095375 h 6905625"/>
                <a:gd name="connsiteX114" fmla="*/ 2628900 w 5324475"/>
                <a:gd name="connsiteY114" fmla="*/ 1038225 h 6905625"/>
                <a:gd name="connsiteX115" fmla="*/ 2667000 w 5324475"/>
                <a:gd name="connsiteY115" fmla="*/ 1028700 h 6905625"/>
                <a:gd name="connsiteX116" fmla="*/ 2667000 w 5324475"/>
                <a:gd name="connsiteY116" fmla="*/ 1028700 h 6905625"/>
                <a:gd name="connsiteX117" fmla="*/ 2762250 w 5324475"/>
                <a:gd name="connsiteY117" fmla="*/ 962025 h 6905625"/>
                <a:gd name="connsiteX118" fmla="*/ 2809875 w 5324475"/>
                <a:gd name="connsiteY118" fmla="*/ 914400 h 6905625"/>
                <a:gd name="connsiteX119" fmla="*/ 2838450 w 5324475"/>
                <a:gd name="connsiteY119" fmla="*/ 866775 h 6905625"/>
                <a:gd name="connsiteX120" fmla="*/ 2943225 w 5324475"/>
                <a:gd name="connsiteY120" fmla="*/ 828675 h 6905625"/>
                <a:gd name="connsiteX121" fmla="*/ 3038475 w 5324475"/>
                <a:gd name="connsiteY121" fmla="*/ 781050 h 6905625"/>
                <a:gd name="connsiteX122" fmla="*/ 3086100 w 5324475"/>
                <a:gd name="connsiteY122" fmla="*/ 695325 h 6905625"/>
                <a:gd name="connsiteX123" fmla="*/ 3086100 w 5324475"/>
                <a:gd name="connsiteY123" fmla="*/ 695325 h 6905625"/>
                <a:gd name="connsiteX124" fmla="*/ 3209925 w 5324475"/>
                <a:gd name="connsiteY124" fmla="*/ 495300 h 6905625"/>
                <a:gd name="connsiteX125" fmla="*/ 3209925 w 5324475"/>
                <a:gd name="connsiteY125" fmla="*/ 476250 h 6905625"/>
                <a:gd name="connsiteX126" fmla="*/ 3219450 w 5324475"/>
                <a:gd name="connsiteY126" fmla="*/ 438150 h 6905625"/>
                <a:gd name="connsiteX127" fmla="*/ 3314700 w 5324475"/>
                <a:gd name="connsiteY127" fmla="*/ 342900 h 6905625"/>
                <a:gd name="connsiteX128" fmla="*/ 3305175 w 5324475"/>
                <a:gd name="connsiteY128" fmla="*/ 276225 h 6905625"/>
                <a:gd name="connsiteX129" fmla="*/ 3457575 w 5324475"/>
                <a:gd name="connsiteY129" fmla="*/ 200025 h 6905625"/>
                <a:gd name="connsiteX130" fmla="*/ 3524250 w 5324475"/>
                <a:gd name="connsiteY130" fmla="*/ 171450 h 6905625"/>
                <a:gd name="connsiteX131" fmla="*/ 3619500 w 5324475"/>
                <a:gd name="connsiteY131" fmla="*/ 171450 h 6905625"/>
                <a:gd name="connsiteX132" fmla="*/ 3667125 w 5324475"/>
                <a:gd name="connsiteY132" fmla="*/ 142875 h 6905625"/>
                <a:gd name="connsiteX133" fmla="*/ 3667125 w 5324475"/>
                <a:gd name="connsiteY133" fmla="*/ 142875 h 6905625"/>
                <a:gd name="connsiteX134" fmla="*/ 3771900 w 5324475"/>
                <a:gd name="connsiteY134" fmla="*/ 123825 h 6905625"/>
                <a:gd name="connsiteX135" fmla="*/ 3829050 w 5324475"/>
                <a:gd name="connsiteY135" fmla="*/ 0 h 6905625"/>
                <a:gd name="connsiteX136" fmla="*/ 3914775 w 5324475"/>
                <a:gd name="connsiteY136" fmla="*/ 0 h 6905625"/>
                <a:gd name="connsiteX137" fmla="*/ 4095750 w 5324475"/>
                <a:gd name="connsiteY137" fmla="*/ 9525 h 6905625"/>
                <a:gd name="connsiteX138" fmla="*/ 4200525 w 5324475"/>
                <a:gd name="connsiteY138" fmla="*/ 85725 h 6905625"/>
                <a:gd name="connsiteX139" fmla="*/ 4438650 w 5324475"/>
                <a:gd name="connsiteY139" fmla="*/ 114300 h 6905625"/>
                <a:gd name="connsiteX140" fmla="*/ 4429125 w 5324475"/>
                <a:gd name="connsiteY140" fmla="*/ 190500 h 6905625"/>
                <a:gd name="connsiteX141" fmla="*/ 4381500 w 5324475"/>
                <a:gd name="connsiteY141" fmla="*/ 209550 h 6905625"/>
                <a:gd name="connsiteX142" fmla="*/ 4410075 w 5324475"/>
                <a:gd name="connsiteY142" fmla="*/ 247650 h 6905625"/>
                <a:gd name="connsiteX143" fmla="*/ 4400550 w 5324475"/>
                <a:gd name="connsiteY143" fmla="*/ 342900 h 6905625"/>
                <a:gd name="connsiteX144" fmla="*/ 4455795 w 5324475"/>
                <a:gd name="connsiteY144" fmla="*/ 411480 h 6905625"/>
                <a:gd name="connsiteX145" fmla="*/ 4446270 w 5324475"/>
                <a:gd name="connsiteY145" fmla="*/ 506730 h 6905625"/>
                <a:gd name="connsiteX146" fmla="*/ 4406265 w 5324475"/>
                <a:gd name="connsiteY146" fmla="*/ 529590 h 6905625"/>
                <a:gd name="connsiteX147" fmla="*/ 4358640 w 5324475"/>
                <a:gd name="connsiteY147" fmla="*/ 632460 h 6905625"/>
                <a:gd name="connsiteX148" fmla="*/ 4389120 w 5324475"/>
                <a:gd name="connsiteY148" fmla="*/ 674370 h 6905625"/>
                <a:gd name="connsiteX149" fmla="*/ 4398645 w 5324475"/>
                <a:gd name="connsiteY149" fmla="*/ 815340 h 6905625"/>
                <a:gd name="connsiteX150" fmla="*/ 4421505 w 5324475"/>
                <a:gd name="connsiteY150" fmla="*/ 887730 h 6905625"/>
                <a:gd name="connsiteX151" fmla="*/ 4408170 w 5324475"/>
                <a:gd name="connsiteY151" fmla="*/ 992505 h 6905625"/>
                <a:gd name="connsiteX152" fmla="*/ 4433570 w 5324475"/>
                <a:gd name="connsiteY152" fmla="*/ 1040130 h 6905625"/>
                <a:gd name="connsiteX153" fmla="*/ 4444365 w 5324475"/>
                <a:gd name="connsiteY153" fmla="*/ 1093470 h 6905625"/>
                <a:gd name="connsiteX154" fmla="*/ 4480560 w 5324475"/>
                <a:gd name="connsiteY154" fmla="*/ 1165860 h 6905625"/>
                <a:gd name="connsiteX155" fmla="*/ 4499610 w 5324475"/>
                <a:gd name="connsiteY155" fmla="*/ 1234440 h 6905625"/>
                <a:gd name="connsiteX156" fmla="*/ 4551045 w 5324475"/>
                <a:gd name="connsiteY156" fmla="*/ 1297305 h 6905625"/>
                <a:gd name="connsiteX157" fmla="*/ 4543425 w 5324475"/>
                <a:gd name="connsiteY157" fmla="*/ 1398270 h 6905625"/>
                <a:gd name="connsiteX158" fmla="*/ 4625340 w 5324475"/>
                <a:gd name="connsiteY158" fmla="*/ 1520190 h 6905625"/>
                <a:gd name="connsiteX159" fmla="*/ 4617720 w 5324475"/>
                <a:gd name="connsiteY159" fmla="*/ 1626870 h 6905625"/>
                <a:gd name="connsiteX160" fmla="*/ 4652010 w 5324475"/>
                <a:gd name="connsiteY160" fmla="*/ 1716405 h 6905625"/>
                <a:gd name="connsiteX161" fmla="*/ 4644390 w 5324475"/>
                <a:gd name="connsiteY161" fmla="*/ 1754505 h 6905625"/>
                <a:gd name="connsiteX162" fmla="*/ 4684395 w 5324475"/>
                <a:gd name="connsiteY162" fmla="*/ 1838325 h 6905625"/>
                <a:gd name="connsiteX163" fmla="*/ 4669155 w 5324475"/>
                <a:gd name="connsiteY163" fmla="*/ 1899285 h 6905625"/>
                <a:gd name="connsiteX164" fmla="*/ 4697730 w 5324475"/>
                <a:gd name="connsiteY164" fmla="*/ 1964055 h 6905625"/>
                <a:gd name="connsiteX165" fmla="*/ 4770120 w 5324475"/>
                <a:gd name="connsiteY165" fmla="*/ 2028825 h 6905625"/>
                <a:gd name="connsiteX166" fmla="*/ 4806315 w 5324475"/>
                <a:gd name="connsiteY166" fmla="*/ 2152650 h 6905625"/>
                <a:gd name="connsiteX167" fmla="*/ 4867275 w 5324475"/>
                <a:gd name="connsiteY167" fmla="*/ 2308860 h 6905625"/>
                <a:gd name="connsiteX168" fmla="*/ 4890135 w 5324475"/>
                <a:gd name="connsiteY168" fmla="*/ 2425065 h 6905625"/>
                <a:gd name="connsiteX169" fmla="*/ 4869180 w 5324475"/>
                <a:gd name="connsiteY169" fmla="*/ 2548890 h 6905625"/>
                <a:gd name="connsiteX170" fmla="*/ 4876800 w 5324475"/>
                <a:gd name="connsiteY170" fmla="*/ 2651760 h 6905625"/>
                <a:gd name="connsiteX171" fmla="*/ 4907280 w 5324475"/>
                <a:gd name="connsiteY171" fmla="*/ 2705100 h 6905625"/>
                <a:gd name="connsiteX172" fmla="*/ 4905375 w 5324475"/>
                <a:gd name="connsiteY172" fmla="*/ 2752725 h 6905625"/>
                <a:gd name="connsiteX173" fmla="*/ 4882515 w 5324475"/>
                <a:gd name="connsiteY173" fmla="*/ 2847975 h 6905625"/>
                <a:gd name="connsiteX174" fmla="*/ 4909185 w 5324475"/>
                <a:gd name="connsiteY174" fmla="*/ 2895600 h 6905625"/>
                <a:gd name="connsiteX175" fmla="*/ 4941570 w 5324475"/>
                <a:gd name="connsiteY175" fmla="*/ 2971800 h 6905625"/>
                <a:gd name="connsiteX176" fmla="*/ 4916805 w 5324475"/>
                <a:gd name="connsiteY176" fmla="*/ 3057525 h 6905625"/>
                <a:gd name="connsiteX177" fmla="*/ 4985385 w 5324475"/>
                <a:gd name="connsiteY177" fmla="*/ 3154680 h 6905625"/>
                <a:gd name="connsiteX178" fmla="*/ 4920615 w 5324475"/>
                <a:gd name="connsiteY178" fmla="*/ 3329940 h 6905625"/>
                <a:gd name="connsiteX179" fmla="*/ 4939665 w 5324475"/>
                <a:gd name="connsiteY179" fmla="*/ 3333750 h 6905625"/>
                <a:gd name="connsiteX180" fmla="*/ 5002530 w 5324475"/>
                <a:gd name="connsiteY180" fmla="*/ 3270885 h 6905625"/>
                <a:gd name="connsiteX181" fmla="*/ 5029200 w 5324475"/>
                <a:gd name="connsiteY181" fmla="*/ 3324225 h 6905625"/>
                <a:gd name="connsiteX182" fmla="*/ 5057775 w 5324475"/>
                <a:gd name="connsiteY182" fmla="*/ 3423285 h 6905625"/>
                <a:gd name="connsiteX183" fmla="*/ 5055870 w 5324475"/>
                <a:gd name="connsiteY183" fmla="*/ 3491865 h 6905625"/>
                <a:gd name="connsiteX184" fmla="*/ 5084445 w 5324475"/>
                <a:gd name="connsiteY184" fmla="*/ 3562350 h 6905625"/>
                <a:gd name="connsiteX185" fmla="*/ 5086350 w 5324475"/>
                <a:gd name="connsiteY185" fmla="*/ 3661410 h 6905625"/>
                <a:gd name="connsiteX186" fmla="*/ 5097780 w 5324475"/>
                <a:gd name="connsiteY186" fmla="*/ 3781425 h 6905625"/>
                <a:gd name="connsiteX187" fmla="*/ 5128260 w 5324475"/>
                <a:gd name="connsiteY187" fmla="*/ 3777615 h 6905625"/>
                <a:gd name="connsiteX188" fmla="*/ 5153025 w 5324475"/>
                <a:gd name="connsiteY188" fmla="*/ 3749040 h 6905625"/>
                <a:gd name="connsiteX189" fmla="*/ 5217795 w 5324475"/>
                <a:gd name="connsiteY189" fmla="*/ 3783330 h 6905625"/>
                <a:gd name="connsiteX190" fmla="*/ 5242560 w 5324475"/>
                <a:gd name="connsiteY190" fmla="*/ 3830955 h 6905625"/>
                <a:gd name="connsiteX191" fmla="*/ 5242560 w 5324475"/>
                <a:gd name="connsiteY191" fmla="*/ 3891915 h 6905625"/>
                <a:gd name="connsiteX192" fmla="*/ 5240655 w 5324475"/>
                <a:gd name="connsiteY192" fmla="*/ 3933825 h 6905625"/>
                <a:gd name="connsiteX193" fmla="*/ 5305425 w 5324475"/>
                <a:gd name="connsiteY193" fmla="*/ 3928110 h 6905625"/>
                <a:gd name="connsiteX194" fmla="*/ 5295900 w 5324475"/>
                <a:gd name="connsiteY194" fmla="*/ 3990975 h 6905625"/>
                <a:gd name="connsiteX195" fmla="*/ 5324475 w 5324475"/>
                <a:gd name="connsiteY195" fmla="*/ 4038600 h 6905625"/>
                <a:gd name="connsiteX196" fmla="*/ 5267325 w 5324475"/>
                <a:gd name="connsiteY196" fmla="*/ 4206240 h 6905625"/>
                <a:gd name="connsiteX197" fmla="*/ 5225415 w 5324475"/>
                <a:gd name="connsiteY197" fmla="*/ 4149090 h 6905625"/>
                <a:gd name="connsiteX198" fmla="*/ 5200650 w 5324475"/>
                <a:gd name="connsiteY198" fmla="*/ 4110990 h 6905625"/>
                <a:gd name="connsiteX199" fmla="*/ 5208270 w 5324475"/>
                <a:gd name="connsiteY199" fmla="*/ 4217670 h 6905625"/>
                <a:gd name="connsiteX200" fmla="*/ 5236845 w 5324475"/>
                <a:gd name="connsiteY200" fmla="*/ 4303395 h 6905625"/>
                <a:gd name="connsiteX201" fmla="*/ 5200650 w 5324475"/>
                <a:gd name="connsiteY201" fmla="*/ 4347210 h 6905625"/>
                <a:gd name="connsiteX202" fmla="*/ 5202555 w 5324475"/>
                <a:gd name="connsiteY202" fmla="*/ 4377690 h 6905625"/>
                <a:gd name="connsiteX203" fmla="*/ 5248275 w 5324475"/>
                <a:gd name="connsiteY203" fmla="*/ 4442460 h 6905625"/>
                <a:gd name="connsiteX204" fmla="*/ 5156835 w 5324475"/>
                <a:gd name="connsiteY204" fmla="*/ 4459605 h 6905625"/>
                <a:gd name="connsiteX205" fmla="*/ 5114925 w 5324475"/>
                <a:gd name="connsiteY205" fmla="*/ 4495800 h 6905625"/>
                <a:gd name="connsiteX206" fmla="*/ 5038725 w 5324475"/>
                <a:gd name="connsiteY206" fmla="*/ 4495800 h 6905625"/>
                <a:gd name="connsiteX207" fmla="*/ 5029200 w 5324475"/>
                <a:gd name="connsiteY207" fmla="*/ 4562475 h 6905625"/>
                <a:gd name="connsiteX208" fmla="*/ 4975860 w 5324475"/>
                <a:gd name="connsiteY208" fmla="*/ 4600575 h 6905625"/>
                <a:gd name="connsiteX209" fmla="*/ 4970145 w 5324475"/>
                <a:gd name="connsiteY209" fmla="*/ 4669155 h 6905625"/>
                <a:gd name="connsiteX210" fmla="*/ 4928235 w 5324475"/>
                <a:gd name="connsiteY210" fmla="*/ 4695825 h 6905625"/>
                <a:gd name="connsiteX211" fmla="*/ 4880610 w 5324475"/>
                <a:gd name="connsiteY211" fmla="*/ 4756785 h 6905625"/>
                <a:gd name="connsiteX212" fmla="*/ 4813935 w 5324475"/>
                <a:gd name="connsiteY212" fmla="*/ 4815840 h 6905625"/>
                <a:gd name="connsiteX213" fmla="*/ 4768215 w 5324475"/>
                <a:gd name="connsiteY213" fmla="*/ 4810125 h 6905625"/>
                <a:gd name="connsiteX214" fmla="*/ 4751070 w 5324475"/>
                <a:gd name="connsiteY214" fmla="*/ 4865370 h 6905625"/>
                <a:gd name="connsiteX215" fmla="*/ 4772025 w 5324475"/>
                <a:gd name="connsiteY215" fmla="*/ 4947285 h 6905625"/>
                <a:gd name="connsiteX216" fmla="*/ 4720590 w 5324475"/>
                <a:gd name="connsiteY216" fmla="*/ 5168265 h 6905625"/>
                <a:gd name="connsiteX217" fmla="*/ 4705350 w 5324475"/>
                <a:gd name="connsiteY217" fmla="*/ 5267325 h 6905625"/>
                <a:gd name="connsiteX218" fmla="*/ 4604385 w 5324475"/>
                <a:gd name="connsiteY218" fmla="*/ 5225415 h 6905625"/>
                <a:gd name="connsiteX219" fmla="*/ 4547235 w 5324475"/>
                <a:gd name="connsiteY219" fmla="*/ 5240655 h 6905625"/>
                <a:gd name="connsiteX220" fmla="*/ 4543425 w 5324475"/>
                <a:gd name="connsiteY220" fmla="*/ 5295900 h 6905625"/>
                <a:gd name="connsiteX221" fmla="*/ 4444365 w 5324475"/>
                <a:gd name="connsiteY221" fmla="*/ 5290185 h 6905625"/>
                <a:gd name="connsiteX222" fmla="*/ 4417695 w 5324475"/>
                <a:gd name="connsiteY222" fmla="*/ 5309235 h 6905625"/>
                <a:gd name="connsiteX223" fmla="*/ 4413885 w 5324475"/>
                <a:gd name="connsiteY223" fmla="*/ 5408295 h 6905625"/>
                <a:gd name="connsiteX224" fmla="*/ 4381500 w 5324475"/>
                <a:gd name="connsiteY224" fmla="*/ 5495925 h 6905625"/>
                <a:gd name="connsiteX225" fmla="*/ 4383405 w 5324475"/>
                <a:gd name="connsiteY225" fmla="*/ 5537835 h 6905625"/>
                <a:gd name="connsiteX226" fmla="*/ 4328160 w 5324475"/>
                <a:gd name="connsiteY226" fmla="*/ 5520690 h 6905625"/>
                <a:gd name="connsiteX227" fmla="*/ 4316730 w 5324475"/>
                <a:gd name="connsiteY227" fmla="*/ 5594985 h 6905625"/>
                <a:gd name="connsiteX228" fmla="*/ 4335780 w 5324475"/>
                <a:gd name="connsiteY228" fmla="*/ 5657850 h 6905625"/>
                <a:gd name="connsiteX229" fmla="*/ 4251960 w 5324475"/>
                <a:gd name="connsiteY229" fmla="*/ 5711190 h 6905625"/>
                <a:gd name="connsiteX230" fmla="*/ 4196715 w 5324475"/>
                <a:gd name="connsiteY230" fmla="*/ 5808345 h 6905625"/>
                <a:gd name="connsiteX231" fmla="*/ 4048125 w 5324475"/>
                <a:gd name="connsiteY231" fmla="*/ 5869305 h 6905625"/>
                <a:gd name="connsiteX232" fmla="*/ 4053840 w 5324475"/>
                <a:gd name="connsiteY232" fmla="*/ 5894070 h 6905625"/>
                <a:gd name="connsiteX233" fmla="*/ 4008120 w 5324475"/>
                <a:gd name="connsiteY233" fmla="*/ 5920740 h 6905625"/>
                <a:gd name="connsiteX234" fmla="*/ 3998595 w 5324475"/>
                <a:gd name="connsiteY234" fmla="*/ 5977890 h 6905625"/>
                <a:gd name="connsiteX235" fmla="*/ 3926205 w 5324475"/>
                <a:gd name="connsiteY235" fmla="*/ 6052185 h 6905625"/>
                <a:gd name="connsiteX236" fmla="*/ 3859530 w 5324475"/>
                <a:gd name="connsiteY236" fmla="*/ 6086475 h 6905625"/>
                <a:gd name="connsiteX237" fmla="*/ 3806190 w 5324475"/>
                <a:gd name="connsiteY237" fmla="*/ 6160770 h 6905625"/>
                <a:gd name="connsiteX238" fmla="*/ 3888105 w 5324475"/>
                <a:gd name="connsiteY238" fmla="*/ 6269355 h 6905625"/>
                <a:gd name="connsiteX239" fmla="*/ 3808095 w 5324475"/>
                <a:gd name="connsiteY239" fmla="*/ 6330315 h 6905625"/>
                <a:gd name="connsiteX240" fmla="*/ 3741420 w 5324475"/>
                <a:gd name="connsiteY240" fmla="*/ 6320790 h 6905625"/>
                <a:gd name="connsiteX241" fmla="*/ 3617595 w 5324475"/>
                <a:gd name="connsiteY241" fmla="*/ 6282690 h 6905625"/>
                <a:gd name="connsiteX242" fmla="*/ 3571875 w 5324475"/>
                <a:gd name="connsiteY242" fmla="*/ 6235065 h 6905625"/>
                <a:gd name="connsiteX243" fmla="*/ 3514725 w 5324475"/>
                <a:gd name="connsiteY243" fmla="*/ 6210300 h 6905625"/>
                <a:gd name="connsiteX244" fmla="*/ 3457575 w 5324475"/>
                <a:gd name="connsiteY244" fmla="*/ 6195060 h 6905625"/>
                <a:gd name="connsiteX245" fmla="*/ 3394710 w 5324475"/>
                <a:gd name="connsiteY245" fmla="*/ 6242685 h 6905625"/>
                <a:gd name="connsiteX246" fmla="*/ 3406140 w 5324475"/>
                <a:gd name="connsiteY246" fmla="*/ 6330315 h 6905625"/>
                <a:gd name="connsiteX247" fmla="*/ 3280410 w 5324475"/>
                <a:gd name="connsiteY247" fmla="*/ 6351270 h 6905625"/>
                <a:gd name="connsiteX248" fmla="*/ 3276600 w 5324475"/>
                <a:gd name="connsiteY248" fmla="*/ 6416040 h 6905625"/>
                <a:gd name="connsiteX249" fmla="*/ 2800350 w 5324475"/>
                <a:gd name="connsiteY249" fmla="*/ 6429375 h 6905625"/>
                <a:gd name="connsiteX250" fmla="*/ 2918460 w 5324475"/>
                <a:gd name="connsiteY250" fmla="*/ 6619875 h 6905625"/>
                <a:gd name="connsiteX251" fmla="*/ 2531745 w 5324475"/>
                <a:gd name="connsiteY251" fmla="*/ 6633210 h 6905625"/>
                <a:gd name="connsiteX252" fmla="*/ 2518410 w 5324475"/>
                <a:gd name="connsiteY252" fmla="*/ 6741795 h 6905625"/>
                <a:gd name="connsiteX253" fmla="*/ 2562225 w 5324475"/>
                <a:gd name="connsiteY253" fmla="*/ 6905625 h 6905625"/>
                <a:gd name="connsiteX254" fmla="*/ 2369820 w 5324475"/>
                <a:gd name="connsiteY254" fmla="*/ 6898005 h 6905625"/>
                <a:gd name="connsiteX255" fmla="*/ 2274570 w 5324475"/>
                <a:gd name="connsiteY255" fmla="*/ 6810375 h 6905625"/>
                <a:gd name="connsiteX256" fmla="*/ 2175510 w 5324475"/>
                <a:gd name="connsiteY256" fmla="*/ 6802755 h 6905625"/>
                <a:gd name="connsiteX257" fmla="*/ 2099310 w 5324475"/>
                <a:gd name="connsiteY257" fmla="*/ 6654165 h 6905625"/>
                <a:gd name="connsiteX258" fmla="*/ 1760220 w 5324475"/>
                <a:gd name="connsiteY258"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33975 h 6905625"/>
                <a:gd name="connsiteX33" fmla="*/ 542925 w 5324475"/>
                <a:gd name="connsiteY33" fmla="*/ 5019675 h 6905625"/>
                <a:gd name="connsiteX34" fmla="*/ 552450 w 5324475"/>
                <a:gd name="connsiteY34" fmla="*/ 4914900 h 6905625"/>
                <a:gd name="connsiteX35" fmla="*/ 571500 w 5324475"/>
                <a:gd name="connsiteY35" fmla="*/ 4848225 h 6905625"/>
                <a:gd name="connsiteX36" fmla="*/ 457200 w 5324475"/>
                <a:gd name="connsiteY36" fmla="*/ 4848225 h 6905625"/>
                <a:gd name="connsiteX37" fmla="*/ 419100 w 5324475"/>
                <a:gd name="connsiteY37" fmla="*/ 4800600 h 6905625"/>
                <a:gd name="connsiteX38" fmla="*/ 466725 w 5324475"/>
                <a:gd name="connsiteY38" fmla="*/ 4743450 h 6905625"/>
                <a:gd name="connsiteX39" fmla="*/ 485775 w 5324475"/>
                <a:gd name="connsiteY39" fmla="*/ 4714875 h 6905625"/>
                <a:gd name="connsiteX40" fmla="*/ 552450 w 5324475"/>
                <a:gd name="connsiteY40" fmla="*/ 4686300 h 6905625"/>
                <a:gd name="connsiteX41" fmla="*/ 609600 w 5324475"/>
                <a:gd name="connsiteY41" fmla="*/ 4686300 h 6905625"/>
                <a:gd name="connsiteX42" fmla="*/ 657225 w 5324475"/>
                <a:gd name="connsiteY42" fmla="*/ 4695825 h 6905625"/>
                <a:gd name="connsiteX43" fmla="*/ 666750 w 5324475"/>
                <a:gd name="connsiteY43" fmla="*/ 4619625 h 6905625"/>
                <a:gd name="connsiteX44" fmla="*/ 581025 w 5324475"/>
                <a:gd name="connsiteY44" fmla="*/ 4505325 h 6905625"/>
                <a:gd name="connsiteX45" fmla="*/ 590550 w 5324475"/>
                <a:gd name="connsiteY45" fmla="*/ 4381500 h 6905625"/>
                <a:gd name="connsiteX46" fmla="*/ 523875 w 5324475"/>
                <a:gd name="connsiteY46" fmla="*/ 4381500 h 6905625"/>
                <a:gd name="connsiteX47" fmla="*/ 514350 w 5324475"/>
                <a:gd name="connsiteY47" fmla="*/ 4314825 h 6905625"/>
                <a:gd name="connsiteX48" fmla="*/ 466725 w 5324475"/>
                <a:gd name="connsiteY48" fmla="*/ 4295775 h 6905625"/>
                <a:gd name="connsiteX49" fmla="*/ 400050 w 5324475"/>
                <a:gd name="connsiteY49" fmla="*/ 4305300 h 6905625"/>
                <a:gd name="connsiteX50" fmla="*/ 390525 w 5324475"/>
                <a:gd name="connsiteY50" fmla="*/ 4248150 h 6905625"/>
                <a:gd name="connsiteX51" fmla="*/ 390525 w 5324475"/>
                <a:gd name="connsiteY51" fmla="*/ 4248150 h 6905625"/>
                <a:gd name="connsiteX52" fmla="*/ 361950 w 5324475"/>
                <a:gd name="connsiteY52" fmla="*/ 4343400 h 6905625"/>
                <a:gd name="connsiteX53" fmla="*/ 352425 w 5324475"/>
                <a:gd name="connsiteY53" fmla="*/ 4429125 h 6905625"/>
                <a:gd name="connsiteX54" fmla="*/ 152400 w 5324475"/>
                <a:gd name="connsiteY54" fmla="*/ 4419600 h 6905625"/>
                <a:gd name="connsiteX55" fmla="*/ 104775 w 5324475"/>
                <a:gd name="connsiteY55" fmla="*/ 4391025 h 6905625"/>
                <a:gd name="connsiteX56" fmla="*/ 85725 w 5324475"/>
                <a:gd name="connsiteY56" fmla="*/ 4248150 h 6905625"/>
                <a:gd name="connsiteX57" fmla="*/ 28575 w 5324475"/>
                <a:gd name="connsiteY57" fmla="*/ 4152900 h 6905625"/>
                <a:gd name="connsiteX58" fmla="*/ 38100 w 5324475"/>
                <a:gd name="connsiteY58" fmla="*/ 4048125 h 6905625"/>
                <a:gd name="connsiteX59" fmla="*/ 9525 w 5324475"/>
                <a:gd name="connsiteY59" fmla="*/ 4019550 h 6905625"/>
                <a:gd name="connsiteX60" fmla="*/ 0 w 5324475"/>
                <a:gd name="connsiteY60" fmla="*/ 3905250 h 6905625"/>
                <a:gd name="connsiteX61" fmla="*/ 0 w 5324475"/>
                <a:gd name="connsiteY61" fmla="*/ 3810000 h 6905625"/>
                <a:gd name="connsiteX62" fmla="*/ 66675 w 5324475"/>
                <a:gd name="connsiteY62" fmla="*/ 3667125 h 6905625"/>
                <a:gd name="connsiteX63" fmla="*/ 66675 w 5324475"/>
                <a:gd name="connsiteY63" fmla="*/ 3667125 h 6905625"/>
                <a:gd name="connsiteX64" fmla="*/ 38100 w 5324475"/>
                <a:gd name="connsiteY64" fmla="*/ 3524250 h 6905625"/>
                <a:gd name="connsiteX65" fmla="*/ 266700 w 5324475"/>
                <a:gd name="connsiteY65" fmla="*/ 3600450 h 6905625"/>
                <a:gd name="connsiteX66" fmla="*/ 371475 w 5324475"/>
                <a:gd name="connsiteY66" fmla="*/ 3771900 h 6905625"/>
                <a:gd name="connsiteX67" fmla="*/ 438150 w 5324475"/>
                <a:gd name="connsiteY67" fmla="*/ 3867150 h 6905625"/>
                <a:gd name="connsiteX68" fmla="*/ 552450 w 5324475"/>
                <a:gd name="connsiteY68" fmla="*/ 3952875 h 6905625"/>
                <a:gd name="connsiteX69" fmla="*/ 552450 w 5324475"/>
                <a:gd name="connsiteY69" fmla="*/ 3952875 h 6905625"/>
                <a:gd name="connsiteX70" fmla="*/ 552450 w 5324475"/>
                <a:gd name="connsiteY70" fmla="*/ 3952875 h 6905625"/>
                <a:gd name="connsiteX71" fmla="*/ 552450 w 5324475"/>
                <a:gd name="connsiteY71" fmla="*/ 4057650 h 6905625"/>
                <a:gd name="connsiteX72" fmla="*/ 609600 w 5324475"/>
                <a:gd name="connsiteY72" fmla="*/ 4029075 h 6905625"/>
                <a:gd name="connsiteX73" fmla="*/ 638175 w 5324475"/>
                <a:gd name="connsiteY73" fmla="*/ 3962400 h 6905625"/>
                <a:gd name="connsiteX74" fmla="*/ 647700 w 5324475"/>
                <a:gd name="connsiteY74" fmla="*/ 3686175 h 6905625"/>
                <a:gd name="connsiteX75" fmla="*/ 771525 w 5324475"/>
                <a:gd name="connsiteY75" fmla="*/ 3781425 h 6905625"/>
                <a:gd name="connsiteX76" fmla="*/ 733425 w 5324475"/>
                <a:gd name="connsiteY76" fmla="*/ 3638550 h 6905625"/>
                <a:gd name="connsiteX77" fmla="*/ 781050 w 5324475"/>
                <a:gd name="connsiteY77" fmla="*/ 3581400 h 6905625"/>
                <a:gd name="connsiteX78" fmla="*/ 790575 w 5324475"/>
                <a:gd name="connsiteY78" fmla="*/ 3505200 h 6905625"/>
                <a:gd name="connsiteX79" fmla="*/ 790575 w 5324475"/>
                <a:gd name="connsiteY79" fmla="*/ 3381375 h 6905625"/>
                <a:gd name="connsiteX80" fmla="*/ 790575 w 5324475"/>
                <a:gd name="connsiteY80" fmla="*/ 3381375 h 6905625"/>
                <a:gd name="connsiteX81" fmla="*/ 847725 w 5324475"/>
                <a:gd name="connsiteY81" fmla="*/ 3400425 h 6905625"/>
                <a:gd name="connsiteX82" fmla="*/ 847725 w 5324475"/>
                <a:gd name="connsiteY82" fmla="*/ 3238500 h 6905625"/>
                <a:gd name="connsiteX83" fmla="*/ 885825 w 5324475"/>
                <a:gd name="connsiteY83" fmla="*/ 3133725 h 6905625"/>
                <a:gd name="connsiteX84" fmla="*/ 933450 w 5324475"/>
                <a:gd name="connsiteY84" fmla="*/ 3038475 h 6905625"/>
                <a:gd name="connsiteX85" fmla="*/ 981075 w 5324475"/>
                <a:gd name="connsiteY85" fmla="*/ 3009900 h 6905625"/>
                <a:gd name="connsiteX86" fmla="*/ 1085850 w 5324475"/>
                <a:gd name="connsiteY86" fmla="*/ 2952750 h 6905625"/>
                <a:gd name="connsiteX87" fmla="*/ 1104900 w 5324475"/>
                <a:gd name="connsiteY87" fmla="*/ 2905125 h 6905625"/>
                <a:gd name="connsiteX88" fmla="*/ 1114425 w 5324475"/>
                <a:gd name="connsiteY88" fmla="*/ 2771775 h 6905625"/>
                <a:gd name="connsiteX89" fmla="*/ 1133475 w 5324475"/>
                <a:gd name="connsiteY89" fmla="*/ 2714625 h 6905625"/>
                <a:gd name="connsiteX90" fmla="*/ 1133475 w 5324475"/>
                <a:gd name="connsiteY90" fmla="*/ 2638425 h 6905625"/>
                <a:gd name="connsiteX91" fmla="*/ 1200150 w 5324475"/>
                <a:gd name="connsiteY91" fmla="*/ 2571750 h 6905625"/>
                <a:gd name="connsiteX92" fmla="*/ 1238250 w 5324475"/>
                <a:gd name="connsiteY92" fmla="*/ 2514600 h 6905625"/>
                <a:gd name="connsiteX93" fmla="*/ 1266825 w 5324475"/>
                <a:gd name="connsiteY93" fmla="*/ 2428875 h 6905625"/>
                <a:gd name="connsiteX94" fmla="*/ 1362075 w 5324475"/>
                <a:gd name="connsiteY94" fmla="*/ 2409825 h 6905625"/>
                <a:gd name="connsiteX95" fmla="*/ 1400175 w 5324475"/>
                <a:gd name="connsiteY95" fmla="*/ 2305050 h 6905625"/>
                <a:gd name="connsiteX96" fmla="*/ 1457325 w 5324475"/>
                <a:gd name="connsiteY96" fmla="*/ 2286000 h 6905625"/>
                <a:gd name="connsiteX97" fmla="*/ 1533525 w 5324475"/>
                <a:gd name="connsiteY97" fmla="*/ 2247900 h 6905625"/>
                <a:gd name="connsiteX98" fmla="*/ 1609725 w 5324475"/>
                <a:gd name="connsiteY98" fmla="*/ 2105025 h 6905625"/>
                <a:gd name="connsiteX99" fmla="*/ 1695450 w 5324475"/>
                <a:gd name="connsiteY99" fmla="*/ 2009775 h 6905625"/>
                <a:gd name="connsiteX100" fmla="*/ 1695450 w 5324475"/>
                <a:gd name="connsiteY100" fmla="*/ 1857375 h 6905625"/>
                <a:gd name="connsiteX101" fmla="*/ 1838325 w 5324475"/>
                <a:gd name="connsiteY101" fmla="*/ 1752600 h 6905625"/>
                <a:gd name="connsiteX102" fmla="*/ 1971675 w 5324475"/>
                <a:gd name="connsiteY102" fmla="*/ 1514475 h 6905625"/>
                <a:gd name="connsiteX103" fmla="*/ 1971675 w 5324475"/>
                <a:gd name="connsiteY103" fmla="*/ 1514475 h 6905625"/>
                <a:gd name="connsiteX104" fmla="*/ 2124075 w 5324475"/>
                <a:gd name="connsiteY104" fmla="*/ 1381125 h 6905625"/>
                <a:gd name="connsiteX105" fmla="*/ 2209800 w 5324475"/>
                <a:gd name="connsiteY105" fmla="*/ 1238250 h 6905625"/>
                <a:gd name="connsiteX106" fmla="*/ 2247900 w 5324475"/>
                <a:gd name="connsiteY106" fmla="*/ 1257300 h 6905625"/>
                <a:gd name="connsiteX107" fmla="*/ 2247900 w 5324475"/>
                <a:gd name="connsiteY107" fmla="*/ 1257300 h 6905625"/>
                <a:gd name="connsiteX108" fmla="*/ 2305050 w 5324475"/>
                <a:gd name="connsiteY108" fmla="*/ 1228725 h 6905625"/>
                <a:gd name="connsiteX109" fmla="*/ 2305050 w 5324475"/>
                <a:gd name="connsiteY109" fmla="*/ 1228725 h 6905625"/>
                <a:gd name="connsiteX110" fmla="*/ 2333625 w 5324475"/>
                <a:gd name="connsiteY110" fmla="*/ 1162050 h 6905625"/>
                <a:gd name="connsiteX111" fmla="*/ 2447925 w 5324475"/>
                <a:gd name="connsiteY111" fmla="*/ 1171575 h 6905625"/>
                <a:gd name="connsiteX112" fmla="*/ 2486025 w 5324475"/>
                <a:gd name="connsiteY112" fmla="*/ 1114425 h 6905625"/>
                <a:gd name="connsiteX113" fmla="*/ 2609850 w 5324475"/>
                <a:gd name="connsiteY113" fmla="*/ 1095375 h 6905625"/>
                <a:gd name="connsiteX114" fmla="*/ 2628900 w 5324475"/>
                <a:gd name="connsiteY114" fmla="*/ 1038225 h 6905625"/>
                <a:gd name="connsiteX115" fmla="*/ 2667000 w 5324475"/>
                <a:gd name="connsiteY115" fmla="*/ 1028700 h 6905625"/>
                <a:gd name="connsiteX116" fmla="*/ 2667000 w 5324475"/>
                <a:gd name="connsiteY116" fmla="*/ 1028700 h 6905625"/>
                <a:gd name="connsiteX117" fmla="*/ 2762250 w 5324475"/>
                <a:gd name="connsiteY117" fmla="*/ 962025 h 6905625"/>
                <a:gd name="connsiteX118" fmla="*/ 2809875 w 5324475"/>
                <a:gd name="connsiteY118" fmla="*/ 914400 h 6905625"/>
                <a:gd name="connsiteX119" fmla="*/ 2838450 w 5324475"/>
                <a:gd name="connsiteY119" fmla="*/ 866775 h 6905625"/>
                <a:gd name="connsiteX120" fmla="*/ 2943225 w 5324475"/>
                <a:gd name="connsiteY120" fmla="*/ 828675 h 6905625"/>
                <a:gd name="connsiteX121" fmla="*/ 3038475 w 5324475"/>
                <a:gd name="connsiteY121" fmla="*/ 781050 h 6905625"/>
                <a:gd name="connsiteX122" fmla="*/ 3086100 w 5324475"/>
                <a:gd name="connsiteY122" fmla="*/ 695325 h 6905625"/>
                <a:gd name="connsiteX123" fmla="*/ 3086100 w 5324475"/>
                <a:gd name="connsiteY123" fmla="*/ 695325 h 6905625"/>
                <a:gd name="connsiteX124" fmla="*/ 3209925 w 5324475"/>
                <a:gd name="connsiteY124" fmla="*/ 495300 h 6905625"/>
                <a:gd name="connsiteX125" fmla="*/ 3209925 w 5324475"/>
                <a:gd name="connsiteY125" fmla="*/ 476250 h 6905625"/>
                <a:gd name="connsiteX126" fmla="*/ 3219450 w 5324475"/>
                <a:gd name="connsiteY126" fmla="*/ 438150 h 6905625"/>
                <a:gd name="connsiteX127" fmla="*/ 3314700 w 5324475"/>
                <a:gd name="connsiteY127" fmla="*/ 342900 h 6905625"/>
                <a:gd name="connsiteX128" fmla="*/ 3305175 w 5324475"/>
                <a:gd name="connsiteY128" fmla="*/ 276225 h 6905625"/>
                <a:gd name="connsiteX129" fmla="*/ 3457575 w 5324475"/>
                <a:gd name="connsiteY129" fmla="*/ 200025 h 6905625"/>
                <a:gd name="connsiteX130" fmla="*/ 3524250 w 5324475"/>
                <a:gd name="connsiteY130" fmla="*/ 171450 h 6905625"/>
                <a:gd name="connsiteX131" fmla="*/ 3619500 w 5324475"/>
                <a:gd name="connsiteY131" fmla="*/ 171450 h 6905625"/>
                <a:gd name="connsiteX132" fmla="*/ 3667125 w 5324475"/>
                <a:gd name="connsiteY132" fmla="*/ 142875 h 6905625"/>
                <a:gd name="connsiteX133" fmla="*/ 3667125 w 5324475"/>
                <a:gd name="connsiteY133" fmla="*/ 142875 h 6905625"/>
                <a:gd name="connsiteX134" fmla="*/ 3771900 w 5324475"/>
                <a:gd name="connsiteY134" fmla="*/ 123825 h 6905625"/>
                <a:gd name="connsiteX135" fmla="*/ 3829050 w 5324475"/>
                <a:gd name="connsiteY135" fmla="*/ 0 h 6905625"/>
                <a:gd name="connsiteX136" fmla="*/ 3914775 w 5324475"/>
                <a:gd name="connsiteY136" fmla="*/ 0 h 6905625"/>
                <a:gd name="connsiteX137" fmla="*/ 4095750 w 5324475"/>
                <a:gd name="connsiteY137" fmla="*/ 9525 h 6905625"/>
                <a:gd name="connsiteX138" fmla="*/ 4200525 w 5324475"/>
                <a:gd name="connsiteY138" fmla="*/ 85725 h 6905625"/>
                <a:gd name="connsiteX139" fmla="*/ 4438650 w 5324475"/>
                <a:gd name="connsiteY139" fmla="*/ 114300 h 6905625"/>
                <a:gd name="connsiteX140" fmla="*/ 4429125 w 5324475"/>
                <a:gd name="connsiteY140" fmla="*/ 190500 h 6905625"/>
                <a:gd name="connsiteX141" fmla="*/ 4381500 w 5324475"/>
                <a:gd name="connsiteY141" fmla="*/ 209550 h 6905625"/>
                <a:gd name="connsiteX142" fmla="*/ 4410075 w 5324475"/>
                <a:gd name="connsiteY142" fmla="*/ 247650 h 6905625"/>
                <a:gd name="connsiteX143" fmla="*/ 4400550 w 5324475"/>
                <a:gd name="connsiteY143" fmla="*/ 342900 h 6905625"/>
                <a:gd name="connsiteX144" fmla="*/ 4455795 w 5324475"/>
                <a:gd name="connsiteY144" fmla="*/ 411480 h 6905625"/>
                <a:gd name="connsiteX145" fmla="*/ 4446270 w 5324475"/>
                <a:gd name="connsiteY145" fmla="*/ 506730 h 6905625"/>
                <a:gd name="connsiteX146" fmla="*/ 4406265 w 5324475"/>
                <a:gd name="connsiteY146" fmla="*/ 529590 h 6905625"/>
                <a:gd name="connsiteX147" fmla="*/ 4358640 w 5324475"/>
                <a:gd name="connsiteY147" fmla="*/ 632460 h 6905625"/>
                <a:gd name="connsiteX148" fmla="*/ 4389120 w 5324475"/>
                <a:gd name="connsiteY148" fmla="*/ 674370 h 6905625"/>
                <a:gd name="connsiteX149" fmla="*/ 4398645 w 5324475"/>
                <a:gd name="connsiteY149" fmla="*/ 815340 h 6905625"/>
                <a:gd name="connsiteX150" fmla="*/ 4421505 w 5324475"/>
                <a:gd name="connsiteY150" fmla="*/ 887730 h 6905625"/>
                <a:gd name="connsiteX151" fmla="*/ 4408170 w 5324475"/>
                <a:gd name="connsiteY151" fmla="*/ 992505 h 6905625"/>
                <a:gd name="connsiteX152" fmla="*/ 4433570 w 5324475"/>
                <a:gd name="connsiteY152" fmla="*/ 1040130 h 6905625"/>
                <a:gd name="connsiteX153" fmla="*/ 4444365 w 5324475"/>
                <a:gd name="connsiteY153" fmla="*/ 1093470 h 6905625"/>
                <a:gd name="connsiteX154" fmla="*/ 4480560 w 5324475"/>
                <a:gd name="connsiteY154" fmla="*/ 1165860 h 6905625"/>
                <a:gd name="connsiteX155" fmla="*/ 4499610 w 5324475"/>
                <a:gd name="connsiteY155" fmla="*/ 1234440 h 6905625"/>
                <a:gd name="connsiteX156" fmla="*/ 4551045 w 5324475"/>
                <a:gd name="connsiteY156" fmla="*/ 1297305 h 6905625"/>
                <a:gd name="connsiteX157" fmla="*/ 4543425 w 5324475"/>
                <a:gd name="connsiteY157" fmla="*/ 1398270 h 6905625"/>
                <a:gd name="connsiteX158" fmla="*/ 4625340 w 5324475"/>
                <a:gd name="connsiteY158" fmla="*/ 1520190 h 6905625"/>
                <a:gd name="connsiteX159" fmla="*/ 4617720 w 5324475"/>
                <a:gd name="connsiteY159" fmla="*/ 1626870 h 6905625"/>
                <a:gd name="connsiteX160" fmla="*/ 4652010 w 5324475"/>
                <a:gd name="connsiteY160" fmla="*/ 1716405 h 6905625"/>
                <a:gd name="connsiteX161" fmla="*/ 4644390 w 5324475"/>
                <a:gd name="connsiteY161" fmla="*/ 1754505 h 6905625"/>
                <a:gd name="connsiteX162" fmla="*/ 4684395 w 5324475"/>
                <a:gd name="connsiteY162" fmla="*/ 1838325 h 6905625"/>
                <a:gd name="connsiteX163" fmla="*/ 4669155 w 5324475"/>
                <a:gd name="connsiteY163" fmla="*/ 1899285 h 6905625"/>
                <a:gd name="connsiteX164" fmla="*/ 4697730 w 5324475"/>
                <a:gd name="connsiteY164" fmla="*/ 1964055 h 6905625"/>
                <a:gd name="connsiteX165" fmla="*/ 4770120 w 5324475"/>
                <a:gd name="connsiteY165" fmla="*/ 2028825 h 6905625"/>
                <a:gd name="connsiteX166" fmla="*/ 4806315 w 5324475"/>
                <a:gd name="connsiteY166" fmla="*/ 2152650 h 6905625"/>
                <a:gd name="connsiteX167" fmla="*/ 4867275 w 5324475"/>
                <a:gd name="connsiteY167" fmla="*/ 2308860 h 6905625"/>
                <a:gd name="connsiteX168" fmla="*/ 4890135 w 5324475"/>
                <a:gd name="connsiteY168" fmla="*/ 2425065 h 6905625"/>
                <a:gd name="connsiteX169" fmla="*/ 4869180 w 5324475"/>
                <a:gd name="connsiteY169" fmla="*/ 2548890 h 6905625"/>
                <a:gd name="connsiteX170" fmla="*/ 4876800 w 5324475"/>
                <a:gd name="connsiteY170" fmla="*/ 2651760 h 6905625"/>
                <a:gd name="connsiteX171" fmla="*/ 4907280 w 5324475"/>
                <a:gd name="connsiteY171" fmla="*/ 2705100 h 6905625"/>
                <a:gd name="connsiteX172" fmla="*/ 4905375 w 5324475"/>
                <a:gd name="connsiteY172" fmla="*/ 2752725 h 6905625"/>
                <a:gd name="connsiteX173" fmla="*/ 4882515 w 5324475"/>
                <a:gd name="connsiteY173" fmla="*/ 2847975 h 6905625"/>
                <a:gd name="connsiteX174" fmla="*/ 4909185 w 5324475"/>
                <a:gd name="connsiteY174" fmla="*/ 2895600 h 6905625"/>
                <a:gd name="connsiteX175" fmla="*/ 4941570 w 5324475"/>
                <a:gd name="connsiteY175" fmla="*/ 2971800 h 6905625"/>
                <a:gd name="connsiteX176" fmla="*/ 4916805 w 5324475"/>
                <a:gd name="connsiteY176" fmla="*/ 3057525 h 6905625"/>
                <a:gd name="connsiteX177" fmla="*/ 4985385 w 5324475"/>
                <a:gd name="connsiteY177" fmla="*/ 3154680 h 6905625"/>
                <a:gd name="connsiteX178" fmla="*/ 4920615 w 5324475"/>
                <a:gd name="connsiteY178" fmla="*/ 3329940 h 6905625"/>
                <a:gd name="connsiteX179" fmla="*/ 4939665 w 5324475"/>
                <a:gd name="connsiteY179" fmla="*/ 3333750 h 6905625"/>
                <a:gd name="connsiteX180" fmla="*/ 5002530 w 5324475"/>
                <a:gd name="connsiteY180" fmla="*/ 3270885 h 6905625"/>
                <a:gd name="connsiteX181" fmla="*/ 5029200 w 5324475"/>
                <a:gd name="connsiteY181" fmla="*/ 3324225 h 6905625"/>
                <a:gd name="connsiteX182" fmla="*/ 5057775 w 5324475"/>
                <a:gd name="connsiteY182" fmla="*/ 3423285 h 6905625"/>
                <a:gd name="connsiteX183" fmla="*/ 5055870 w 5324475"/>
                <a:gd name="connsiteY183" fmla="*/ 3491865 h 6905625"/>
                <a:gd name="connsiteX184" fmla="*/ 5084445 w 5324475"/>
                <a:gd name="connsiteY184" fmla="*/ 3562350 h 6905625"/>
                <a:gd name="connsiteX185" fmla="*/ 5086350 w 5324475"/>
                <a:gd name="connsiteY185" fmla="*/ 3661410 h 6905625"/>
                <a:gd name="connsiteX186" fmla="*/ 5097780 w 5324475"/>
                <a:gd name="connsiteY186" fmla="*/ 3781425 h 6905625"/>
                <a:gd name="connsiteX187" fmla="*/ 5128260 w 5324475"/>
                <a:gd name="connsiteY187" fmla="*/ 3777615 h 6905625"/>
                <a:gd name="connsiteX188" fmla="*/ 5153025 w 5324475"/>
                <a:gd name="connsiteY188" fmla="*/ 3749040 h 6905625"/>
                <a:gd name="connsiteX189" fmla="*/ 5217795 w 5324475"/>
                <a:gd name="connsiteY189" fmla="*/ 3783330 h 6905625"/>
                <a:gd name="connsiteX190" fmla="*/ 5242560 w 5324475"/>
                <a:gd name="connsiteY190" fmla="*/ 3830955 h 6905625"/>
                <a:gd name="connsiteX191" fmla="*/ 5242560 w 5324475"/>
                <a:gd name="connsiteY191" fmla="*/ 3891915 h 6905625"/>
                <a:gd name="connsiteX192" fmla="*/ 5240655 w 5324475"/>
                <a:gd name="connsiteY192" fmla="*/ 3933825 h 6905625"/>
                <a:gd name="connsiteX193" fmla="*/ 5305425 w 5324475"/>
                <a:gd name="connsiteY193" fmla="*/ 3928110 h 6905625"/>
                <a:gd name="connsiteX194" fmla="*/ 5295900 w 5324475"/>
                <a:gd name="connsiteY194" fmla="*/ 3990975 h 6905625"/>
                <a:gd name="connsiteX195" fmla="*/ 5324475 w 5324475"/>
                <a:gd name="connsiteY195" fmla="*/ 4038600 h 6905625"/>
                <a:gd name="connsiteX196" fmla="*/ 5267325 w 5324475"/>
                <a:gd name="connsiteY196" fmla="*/ 4206240 h 6905625"/>
                <a:gd name="connsiteX197" fmla="*/ 5225415 w 5324475"/>
                <a:gd name="connsiteY197" fmla="*/ 4149090 h 6905625"/>
                <a:gd name="connsiteX198" fmla="*/ 5200650 w 5324475"/>
                <a:gd name="connsiteY198" fmla="*/ 4110990 h 6905625"/>
                <a:gd name="connsiteX199" fmla="*/ 5208270 w 5324475"/>
                <a:gd name="connsiteY199" fmla="*/ 4217670 h 6905625"/>
                <a:gd name="connsiteX200" fmla="*/ 5236845 w 5324475"/>
                <a:gd name="connsiteY200" fmla="*/ 4303395 h 6905625"/>
                <a:gd name="connsiteX201" fmla="*/ 5200650 w 5324475"/>
                <a:gd name="connsiteY201" fmla="*/ 4347210 h 6905625"/>
                <a:gd name="connsiteX202" fmla="*/ 5202555 w 5324475"/>
                <a:gd name="connsiteY202" fmla="*/ 4377690 h 6905625"/>
                <a:gd name="connsiteX203" fmla="*/ 5248275 w 5324475"/>
                <a:gd name="connsiteY203" fmla="*/ 4442460 h 6905625"/>
                <a:gd name="connsiteX204" fmla="*/ 5156835 w 5324475"/>
                <a:gd name="connsiteY204" fmla="*/ 4459605 h 6905625"/>
                <a:gd name="connsiteX205" fmla="*/ 5114925 w 5324475"/>
                <a:gd name="connsiteY205" fmla="*/ 4495800 h 6905625"/>
                <a:gd name="connsiteX206" fmla="*/ 5038725 w 5324475"/>
                <a:gd name="connsiteY206" fmla="*/ 4495800 h 6905625"/>
                <a:gd name="connsiteX207" fmla="*/ 5029200 w 5324475"/>
                <a:gd name="connsiteY207" fmla="*/ 4562475 h 6905625"/>
                <a:gd name="connsiteX208" fmla="*/ 4975860 w 5324475"/>
                <a:gd name="connsiteY208" fmla="*/ 4600575 h 6905625"/>
                <a:gd name="connsiteX209" fmla="*/ 4970145 w 5324475"/>
                <a:gd name="connsiteY209" fmla="*/ 4669155 h 6905625"/>
                <a:gd name="connsiteX210" fmla="*/ 4928235 w 5324475"/>
                <a:gd name="connsiteY210" fmla="*/ 4695825 h 6905625"/>
                <a:gd name="connsiteX211" fmla="*/ 4880610 w 5324475"/>
                <a:gd name="connsiteY211" fmla="*/ 4756785 h 6905625"/>
                <a:gd name="connsiteX212" fmla="*/ 4813935 w 5324475"/>
                <a:gd name="connsiteY212" fmla="*/ 4815840 h 6905625"/>
                <a:gd name="connsiteX213" fmla="*/ 4768215 w 5324475"/>
                <a:gd name="connsiteY213" fmla="*/ 4810125 h 6905625"/>
                <a:gd name="connsiteX214" fmla="*/ 4751070 w 5324475"/>
                <a:gd name="connsiteY214" fmla="*/ 4865370 h 6905625"/>
                <a:gd name="connsiteX215" fmla="*/ 4772025 w 5324475"/>
                <a:gd name="connsiteY215" fmla="*/ 4947285 h 6905625"/>
                <a:gd name="connsiteX216" fmla="*/ 4720590 w 5324475"/>
                <a:gd name="connsiteY216" fmla="*/ 5168265 h 6905625"/>
                <a:gd name="connsiteX217" fmla="*/ 4705350 w 5324475"/>
                <a:gd name="connsiteY217" fmla="*/ 5267325 h 6905625"/>
                <a:gd name="connsiteX218" fmla="*/ 4604385 w 5324475"/>
                <a:gd name="connsiteY218" fmla="*/ 5225415 h 6905625"/>
                <a:gd name="connsiteX219" fmla="*/ 4547235 w 5324475"/>
                <a:gd name="connsiteY219" fmla="*/ 5240655 h 6905625"/>
                <a:gd name="connsiteX220" fmla="*/ 4543425 w 5324475"/>
                <a:gd name="connsiteY220" fmla="*/ 5295900 h 6905625"/>
                <a:gd name="connsiteX221" fmla="*/ 4444365 w 5324475"/>
                <a:gd name="connsiteY221" fmla="*/ 5290185 h 6905625"/>
                <a:gd name="connsiteX222" fmla="*/ 4417695 w 5324475"/>
                <a:gd name="connsiteY222" fmla="*/ 5309235 h 6905625"/>
                <a:gd name="connsiteX223" fmla="*/ 4413885 w 5324475"/>
                <a:gd name="connsiteY223" fmla="*/ 5408295 h 6905625"/>
                <a:gd name="connsiteX224" fmla="*/ 4381500 w 5324475"/>
                <a:gd name="connsiteY224" fmla="*/ 5495925 h 6905625"/>
                <a:gd name="connsiteX225" fmla="*/ 4383405 w 5324475"/>
                <a:gd name="connsiteY225" fmla="*/ 5537835 h 6905625"/>
                <a:gd name="connsiteX226" fmla="*/ 4328160 w 5324475"/>
                <a:gd name="connsiteY226" fmla="*/ 5520690 h 6905625"/>
                <a:gd name="connsiteX227" fmla="*/ 4316730 w 5324475"/>
                <a:gd name="connsiteY227" fmla="*/ 5594985 h 6905625"/>
                <a:gd name="connsiteX228" fmla="*/ 4335780 w 5324475"/>
                <a:gd name="connsiteY228" fmla="*/ 5657850 h 6905625"/>
                <a:gd name="connsiteX229" fmla="*/ 4251960 w 5324475"/>
                <a:gd name="connsiteY229" fmla="*/ 5711190 h 6905625"/>
                <a:gd name="connsiteX230" fmla="*/ 4196715 w 5324475"/>
                <a:gd name="connsiteY230" fmla="*/ 5808345 h 6905625"/>
                <a:gd name="connsiteX231" fmla="*/ 4048125 w 5324475"/>
                <a:gd name="connsiteY231" fmla="*/ 5869305 h 6905625"/>
                <a:gd name="connsiteX232" fmla="*/ 4053840 w 5324475"/>
                <a:gd name="connsiteY232" fmla="*/ 5894070 h 6905625"/>
                <a:gd name="connsiteX233" fmla="*/ 4008120 w 5324475"/>
                <a:gd name="connsiteY233" fmla="*/ 5920740 h 6905625"/>
                <a:gd name="connsiteX234" fmla="*/ 3998595 w 5324475"/>
                <a:gd name="connsiteY234" fmla="*/ 5977890 h 6905625"/>
                <a:gd name="connsiteX235" fmla="*/ 3926205 w 5324475"/>
                <a:gd name="connsiteY235" fmla="*/ 6052185 h 6905625"/>
                <a:gd name="connsiteX236" fmla="*/ 3859530 w 5324475"/>
                <a:gd name="connsiteY236" fmla="*/ 6086475 h 6905625"/>
                <a:gd name="connsiteX237" fmla="*/ 3806190 w 5324475"/>
                <a:gd name="connsiteY237" fmla="*/ 6160770 h 6905625"/>
                <a:gd name="connsiteX238" fmla="*/ 3888105 w 5324475"/>
                <a:gd name="connsiteY238" fmla="*/ 6269355 h 6905625"/>
                <a:gd name="connsiteX239" fmla="*/ 3808095 w 5324475"/>
                <a:gd name="connsiteY239" fmla="*/ 6330315 h 6905625"/>
                <a:gd name="connsiteX240" fmla="*/ 3741420 w 5324475"/>
                <a:gd name="connsiteY240" fmla="*/ 6320790 h 6905625"/>
                <a:gd name="connsiteX241" fmla="*/ 3617595 w 5324475"/>
                <a:gd name="connsiteY241" fmla="*/ 6282690 h 6905625"/>
                <a:gd name="connsiteX242" fmla="*/ 3571875 w 5324475"/>
                <a:gd name="connsiteY242" fmla="*/ 6235065 h 6905625"/>
                <a:gd name="connsiteX243" fmla="*/ 3514725 w 5324475"/>
                <a:gd name="connsiteY243" fmla="*/ 6210300 h 6905625"/>
                <a:gd name="connsiteX244" fmla="*/ 3457575 w 5324475"/>
                <a:gd name="connsiteY244" fmla="*/ 6195060 h 6905625"/>
                <a:gd name="connsiteX245" fmla="*/ 3394710 w 5324475"/>
                <a:gd name="connsiteY245" fmla="*/ 6242685 h 6905625"/>
                <a:gd name="connsiteX246" fmla="*/ 3406140 w 5324475"/>
                <a:gd name="connsiteY246" fmla="*/ 6330315 h 6905625"/>
                <a:gd name="connsiteX247" fmla="*/ 3280410 w 5324475"/>
                <a:gd name="connsiteY247" fmla="*/ 6351270 h 6905625"/>
                <a:gd name="connsiteX248" fmla="*/ 3276600 w 5324475"/>
                <a:gd name="connsiteY248" fmla="*/ 6416040 h 6905625"/>
                <a:gd name="connsiteX249" fmla="*/ 2800350 w 5324475"/>
                <a:gd name="connsiteY249" fmla="*/ 6429375 h 6905625"/>
                <a:gd name="connsiteX250" fmla="*/ 2918460 w 5324475"/>
                <a:gd name="connsiteY250" fmla="*/ 6619875 h 6905625"/>
                <a:gd name="connsiteX251" fmla="*/ 2531745 w 5324475"/>
                <a:gd name="connsiteY251" fmla="*/ 6633210 h 6905625"/>
                <a:gd name="connsiteX252" fmla="*/ 2518410 w 5324475"/>
                <a:gd name="connsiteY252" fmla="*/ 6741795 h 6905625"/>
                <a:gd name="connsiteX253" fmla="*/ 2562225 w 5324475"/>
                <a:gd name="connsiteY253" fmla="*/ 6905625 h 6905625"/>
                <a:gd name="connsiteX254" fmla="*/ 2369820 w 5324475"/>
                <a:gd name="connsiteY254" fmla="*/ 6898005 h 6905625"/>
                <a:gd name="connsiteX255" fmla="*/ 2274570 w 5324475"/>
                <a:gd name="connsiteY255" fmla="*/ 6810375 h 6905625"/>
                <a:gd name="connsiteX256" fmla="*/ 2175510 w 5324475"/>
                <a:gd name="connsiteY256" fmla="*/ 6802755 h 6905625"/>
                <a:gd name="connsiteX257" fmla="*/ 2099310 w 5324475"/>
                <a:gd name="connsiteY257" fmla="*/ 6654165 h 6905625"/>
                <a:gd name="connsiteX258" fmla="*/ 1760220 w 5324475"/>
                <a:gd name="connsiteY258"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2925 w 5324475"/>
                <a:gd name="connsiteY33" fmla="*/ 5019675 h 6905625"/>
                <a:gd name="connsiteX34" fmla="*/ 552450 w 5324475"/>
                <a:gd name="connsiteY34" fmla="*/ 4914900 h 6905625"/>
                <a:gd name="connsiteX35" fmla="*/ 571500 w 5324475"/>
                <a:gd name="connsiteY35" fmla="*/ 4848225 h 6905625"/>
                <a:gd name="connsiteX36" fmla="*/ 457200 w 5324475"/>
                <a:gd name="connsiteY36" fmla="*/ 4848225 h 6905625"/>
                <a:gd name="connsiteX37" fmla="*/ 419100 w 5324475"/>
                <a:gd name="connsiteY37" fmla="*/ 4800600 h 6905625"/>
                <a:gd name="connsiteX38" fmla="*/ 466725 w 5324475"/>
                <a:gd name="connsiteY38" fmla="*/ 4743450 h 6905625"/>
                <a:gd name="connsiteX39" fmla="*/ 485775 w 5324475"/>
                <a:gd name="connsiteY39" fmla="*/ 4714875 h 6905625"/>
                <a:gd name="connsiteX40" fmla="*/ 552450 w 5324475"/>
                <a:gd name="connsiteY40" fmla="*/ 4686300 h 6905625"/>
                <a:gd name="connsiteX41" fmla="*/ 609600 w 5324475"/>
                <a:gd name="connsiteY41" fmla="*/ 4686300 h 6905625"/>
                <a:gd name="connsiteX42" fmla="*/ 657225 w 5324475"/>
                <a:gd name="connsiteY42" fmla="*/ 4695825 h 6905625"/>
                <a:gd name="connsiteX43" fmla="*/ 666750 w 5324475"/>
                <a:gd name="connsiteY43" fmla="*/ 4619625 h 6905625"/>
                <a:gd name="connsiteX44" fmla="*/ 581025 w 5324475"/>
                <a:gd name="connsiteY44" fmla="*/ 4505325 h 6905625"/>
                <a:gd name="connsiteX45" fmla="*/ 590550 w 5324475"/>
                <a:gd name="connsiteY45" fmla="*/ 4381500 h 6905625"/>
                <a:gd name="connsiteX46" fmla="*/ 523875 w 5324475"/>
                <a:gd name="connsiteY46" fmla="*/ 4381500 h 6905625"/>
                <a:gd name="connsiteX47" fmla="*/ 514350 w 5324475"/>
                <a:gd name="connsiteY47" fmla="*/ 4314825 h 6905625"/>
                <a:gd name="connsiteX48" fmla="*/ 466725 w 5324475"/>
                <a:gd name="connsiteY48" fmla="*/ 4295775 h 6905625"/>
                <a:gd name="connsiteX49" fmla="*/ 400050 w 5324475"/>
                <a:gd name="connsiteY49" fmla="*/ 4305300 h 6905625"/>
                <a:gd name="connsiteX50" fmla="*/ 390525 w 5324475"/>
                <a:gd name="connsiteY50" fmla="*/ 4248150 h 6905625"/>
                <a:gd name="connsiteX51" fmla="*/ 390525 w 5324475"/>
                <a:gd name="connsiteY51" fmla="*/ 4248150 h 6905625"/>
                <a:gd name="connsiteX52" fmla="*/ 361950 w 5324475"/>
                <a:gd name="connsiteY52" fmla="*/ 4343400 h 6905625"/>
                <a:gd name="connsiteX53" fmla="*/ 352425 w 5324475"/>
                <a:gd name="connsiteY53" fmla="*/ 4429125 h 6905625"/>
                <a:gd name="connsiteX54" fmla="*/ 152400 w 5324475"/>
                <a:gd name="connsiteY54" fmla="*/ 4419600 h 6905625"/>
                <a:gd name="connsiteX55" fmla="*/ 104775 w 5324475"/>
                <a:gd name="connsiteY55" fmla="*/ 4391025 h 6905625"/>
                <a:gd name="connsiteX56" fmla="*/ 85725 w 5324475"/>
                <a:gd name="connsiteY56" fmla="*/ 4248150 h 6905625"/>
                <a:gd name="connsiteX57" fmla="*/ 28575 w 5324475"/>
                <a:gd name="connsiteY57" fmla="*/ 4152900 h 6905625"/>
                <a:gd name="connsiteX58" fmla="*/ 38100 w 5324475"/>
                <a:gd name="connsiteY58" fmla="*/ 4048125 h 6905625"/>
                <a:gd name="connsiteX59" fmla="*/ 9525 w 5324475"/>
                <a:gd name="connsiteY59" fmla="*/ 4019550 h 6905625"/>
                <a:gd name="connsiteX60" fmla="*/ 0 w 5324475"/>
                <a:gd name="connsiteY60" fmla="*/ 3905250 h 6905625"/>
                <a:gd name="connsiteX61" fmla="*/ 0 w 5324475"/>
                <a:gd name="connsiteY61" fmla="*/ 3810000 h 6905625"/>
                <a:gd name="connsiteX62" fmla="*/ 66675 w 5324475"/>
                <a:gd name="connsiteY62" fmla="*/ 3667125 h 6905625"/>
                <a:gd name="connsiteX63" fmla="*/ 66675 w 5324475"/>
                <a:gd name="connsiteY63" fmla="*/ 3667125 h 6905625"/>
                <a:gd name="connsiteX64" fmla="*/ 38100 w 5324475"/>
                <a:gd name="connsiteY64" fmla="*/ 3524250 h 6905625"/>
                <a:gd name="connsiteX65" fmla="*/ 266700 w 5324475"/>
                <a:gd name="connsiteY65" fmla="*/ 3600450 h 6905625"/>
                <a:gd name="connsiteX66" fmla="*/ 371475 w 5324475"/>
                <a:gd name="connsiteY66" fmla="*/ 3771900 h 6905625"/>
                <a:gd name="connsiteX67" fmla="*/ 438150 w 5324475"/>
                <a:gd name="connsiteY67" fmla="*/ 3867150 h 6905625"/>
                <a:gd name="connsiteX68" fmla="*/ 552450 w 5324475"/>
                <a:gd name="connsiteY68" fmla="*/ 3952875 h 6905625"/>
                <a:gd name="connsiteX69" fmla="*/ 552450 w 5324475"/>
                <a:gd name="connsiteY69" fmla="*/ 3952875 h 6905625"/>
                <a:gd name="connsiteX70" fmla="*/ 552450 w 5324475"/>
                <a:gd name="connsiteY70" fmla="*/ 3952875 h 6905625"/>
                <a:gd name="connsiteX71" fmla="*/ 552450 w 5324475"/>
                <a:gd name="connsiteY71" fmla="*/ 4057650 h 6905625"/>
                <a:gd name="connsiteX72" fmla="*/ 609600 w 5324475"/>
                <a:gd name="connsiteY72" fmla="*/ 4029075 h 6905625"/>
                <a:gd name="connsiteX73" fmla="*/ 638175 w 5324475"/>
                <a:gd name="connsiteY73" fmla="*/ 3962400 h 6905625"/>
                <a:gd name="connsiteX74" fmla="*/ 647700 w 5324475"/>
                <a:gd name="connsiteY74" fmla="*/ 3686175 h 6905625"/>
                <a:gd name="connsiteX75" fmla="*/ 771525 w 5324475"/>
                <a:gd name="connsiteY75" fmla="*/ 3781425 h 6905625"/>
                <a:gd name="connsiteX76" fmla="*/ 733425 w 5324475"/>
                <a:gd name="connsiteY76" fmla="*/ 3638550 h 6905625"/>
                <a:gd name="connsiteX77" fmla="*/ 781050 w 5324475"/>
                <a:gd name="connsiteY77" fmla="*/ 3581400 h 6905625"/>
                <a:gd name="connsiteX78" fmla="*/ 790575 w 5324475"/>
                <a:gd name="connsiteY78" fmla="*/ 3505200 h 6905625"/>
                <a:gd name="connsiteX79" fmla="*/ 790575 w 5324475"/>
                <a:gd name="connsiteY79" fmla="*/ 3381375 h 6905625"/>
                <a:gd name="connsiteX80" fmla="*/ 790575 w 5324475"/>
                <a:gd name="connsiteY80" fmla="*/ 3381375 h 6905625"/>
                <a:gd name="connsiteX81" fmla="*/ 847725 w 5324475"/>
                <a:gd name="connsiteY81" fmla="*/ 3400425 h 6905625"/>
                <a:gd name="connsiteX82" fmla="*/ 847725 w 5324475"/>
                <a:gd name="connsiteY82" fmla="*/ 3238500 h 6905625"/>
                <a:gd name="connsiteX83" fmla="*/ 885825 w 5324475"/>
                <a:gd name="connsiteY83" fmla="*/ 3133725 h 6905625"/>
                <a:gd name="connsiteX84" fmla="*/ 933450 w 5324475"/>
                <a:gd name="connsiteY84" fmla="*/ 3038475 h 6905625"/>
                <a:gd name="connsiteX85" fmla="*/ 981075 w 5324475"/>
                <a:gd name="connsiteY85" fmla="*/ 3009900 h 6905625"/>
                <a:gd name="connsiteX86" fmla="*/ 1085850 w 5324475"/>
                <a:gd name="connsiteY86" fmla="*/ 2952750 h 6905625"/>
                <a:gd name="connsiteX87" fmla="*/ 1104900 w 5324475"/>
                <a:gd name="connsiteY87" fmla="*/ 2905125 h 6905625"/>
                <a:gd name="connsiteX88" fmla="*/ 1114425 w 5324475"/>
                <a:gd name="connsiteY88" fmla="*/ 2771775 h 6905625"/>
                <a:gd name="connsiteX89" fmla="*/ 1133475 w 5324475"/>
                <a:gd name="connsiteY89" fmla="*/ 2714625 h 6905625"/>
                <a:gd name="connsiteX90" fmla="*/ 1133475 w 5324475"/>
                <a:gd name="connsiteY90" fmla="*/ 2638425 h 6905625"/>
                <a:gd name="connsiteX91" fmla="*/ 1200150 w 5324475"/>
                <a:gd name="connsiteY91" fmla="*/ 2571750 h 6905625"/>
                <a:gd name="connsiteX92" fmla="*/ 1238250 w 5324475"/>
                <a:gd name="connsiteY92" fmla="*/ 2514600 h 6905625"/>
                <a:gd name="connsiteX93" fmla="*/ 1266825 w 5324475"/>
                <a:gd name="connsiteY93" fmla="*/ 2428875 h 6905625"/>
                <a:gd name="connsiteX94" fmla="*/ 1362075 w 5324475"/>
                <a:gd name="connsiteY94" fmla="*/ 2409825 h 6905625"/>
                <a:gd name="connsiteX95" fmla="*/ 1400175 w 5324475"/>
                <a:gd name="connsiteY95" fmla="*/ 2305050 h 6905625"/>
                <a:gd name="connsiteX96" fmla="*/ 1457325 w 5324475"/>
                <a:gd name="connsiteY96" fmla="*/ 2286000 h 6905625"/>
                <a:gd name="connsiteX97" fmla="*/ 1533525 w 5324475"/>
                <a:gd name="connsiteY97" fmla="*/ 2247900 h 6905625"/>
                <a:gd name="connsiteX98" fmla="*/ 1609725 w 5324475"/>
                <a:gd name="connsiteY98" fmla="*/ 2105025 h 6905625"/>
                <a:gd name="connsiteX99" fmla="*/ 1695450 w 5324475"/>
                <a:gd name="connsiteY99" fmla="*/ 2009775 h 6905625"/>
                <a:gd name="connsiteX100" fmla="*/ 1695450 w 5324475"/>
                <a:gd name="connsiteY100" fmla="*/ 1857375 h 6905625"/>
                <a:gd name="connsiteX101" fmla="*/ 1838325 w 5324475"/>
                <a:gd name="connsiteY101" fmla="*/ 1752600 h 6905625"/>
                <a:gd name="connsiteX102" fmla="*/ 1971675 w 5324475"/>
                <a:gd name="connsiteY102" fmla="*/ 1514475 h 6905625"/>
                <a:gd name="connsiteX103" fmla="*/ 1971675 w 5324475"/>
                <a:gd name="connsiteY103" fmla="*/ 1514475 h 6905625"/>
                <a:gd name="connsiteX104" fmla="*/ 2124075 w 5324475"/>
                <a:gd name="connsiteY104" fmla="*/ 1381125 h 6905625"/>
                <a:gd name="connsiteX105" fmla="*/ 2209800 w 5324475"/>
                <a:gd name="connsiteY105" fmla="*/ 1238250 h 6905625"/>
                <a:gd name="connsiteX106" fmla="*/ 2247900 w 5324475"/>
                <a:gd name="connsiteY106" fmla="*/ 1257300 h 6905625"/>
                <a:gd name="connsiteX107" fmla="*/ 2247900 w 5324475"/>
                <a:gd name="connsiteY107" fmla="*/ 1257300 h 6905625"/>
                <a:gd name="connsiteX108" fmla="*/ 2305050 w 5324475"/>
                <a:gd name="connsiteY108" fmla="*/ 1228725 h 6905625"/>
                <a:gd name="connsiteX109" fmla="*/ 2305050 w 5324475"/>
                <a:gd name="connsiteY109" fmla="*/ 1228725 h 6905625"/>
                <a:gd name="connsiteX110" fmla="*/ 2333625 w 5324475"/>
                <a:gd name="connsiteY110" fmla="*/ 1162050 h 6905625"/>
                <a:gd name="connsiteX111" fmla="*/ 2447925 w 5324475"/>
                <a:gd name="connsiteY111" fmla="*/ 1171575 h 6905625"/>
                <a:gd name="connsiteX112" fmla="*/ 2486025 w 5324475"/>
                <a:gd name="connsiteY112" fmla="*/ 1114425 h 6905625"/>
                <a:gd name="connsiteX113" fmla="*/ 2609850 w 5324475"/>
                <a:gd name="connsiteY113" fmla="*/ 1095375 h 6905625"/>
                <a:gd name="connsiteX114" fmla="*/ 2628900 w 5324475"/>
                <a:gd name="connsiteY114" fmla="*/ 1038225 h 6905625"/>
                <a:gd name="connsiteX115" fmla="*/ 2667000 w 5324475"/>
                <a:gd name="connsiteY115" fmla="*/ 1028700 h 6905625"/>
                <a:gd name="connsiteX116" fmla="*/ 2667000 w 5324475"/>
                <a:gd name="connsiteY116" fmla="*/ 1028700 h 6905625"/>
                <a:gd name="connsiteX117" fmla="*/ 2762250 w 5324475"/>
                <a:gd name="connsiteY117" fmla="*/ 962025 h 6905625"/>
                <a:gd name="connsiteX118" fmla="*/ 2809875 w 5324475"/>
                <a:gd name="connsiteY118" fmla="*/ 914400 h 6905625"/>
                <a:gd name="connsiteX119" fmla="*/ 2838450 w 5324475"/>
                <a:gd name="connsiteY119" fmla="*/ 866775 h 6905625"/>
                <a:gd name="connsiteX120" fmla="*/ 2943225 w 5324475"/>
                <a:gd name="connsiteY120" fmla="*/ 828675 h 6905625"/>
                <a:gd name="connsiteX121" fmla="*/ 3038475 w 5324475"/>
                <a:gd name="connsiteY121" fmla="*/ 781050 h 6905625"/>
                <a:gd name="connsiteX122" fmla="*/ 3086100 w 5324475"/>
                <a:gd name="connsiteY122" fmla="*/ 695325 h 6905625"/>
                <a:gd name="connsiteX123" fmla="*/ 3086100 w 5324475"/>
                <a:gd name="connsiteY123" fmla="*/ 695325 h 6905625"/>
                <a:gd name="connsiteX124" fmla="*/ 3209925 w 5324475"/>
                <a:gd name="connsiteY124" fmla="*/ 495300 h 6905625"/>
                <a:gd name="connsiteX125" fmla="*/ 3209925 w 5324475"/>
                <a:gd name="connsiteY125" fmla="*/ 476250 h 6905625"/>
                <a:gd name="connsiteX126" fmla="*/ 3219450 w 5324475"/>
                <a:gd name="connsiteY126" fmla="*/ 438150 h 6905625"/>
                <a:gd name="connsiteX127" fmla="*/ 3314700 w 5324475"/>
                <a:gd name="connsiteY127" fmla="*/ 342900 h 6905625"/>
                <a:gd name="connsiteX128" fmla="*/ 3305175 w 5324475"/>
                <a:gd name="connsiteY128" fmla="*/ 276225 h 6905625"/>
                <a:gd name="connsiteX129" fmla="*/ 3457575 w 5324475"/>
                <a:gd name="connsiteY129" fmla="*/ 200025 h 6905625"/>
                <a:gd name="connsiteX130" fmla="*/ 3524250 w 5324475"/>
                <a:gd name="connsiteY130" fmla="*/ 171450 h 6905625"/>
                <a:gd name="connsiteX131" fmla="*/ 3619500 w 5324475"/>
                <a:gd name="connsiteY131" fmla="*/ 171450 h 6905625"/>
                <a:gd name="connsiteX132" fmla="*/ 3667125 w 5324475"/>
                <a:gd name="connsiteY132" fmla="*/ 142875 h 6905625"/>
                <a:gd name="connsiteX133" fmla="*/ 3667125 w 5324475"/>
                <a:gd name="connsiteY133" fmla="*/ 142875 h 6905625"/>
                <a:gd name="connsiteX134" fmla="*/ 3771900 w 5324475"/>
                <a:gd name="connsiteY134" fmla="*/ 123825 h 6905625"/>
                <a:gd name="connsiteX135" fmla="*/ 3829050 w 5324475"/>
                <a:gd name="connsiteY135" fmla="*/ 0 h 6905625"/>
                <a:gd name="connsiteX136" fmla="*/ 3914775 w 5324475"/>
                <a:gd name="connsiteY136" fmla="*/ 0 h 6905625"/>
                <a:gd name="connsiteX137" fmla="*/ 4095750 w 5324475"/>
                <a:gd name="connsiteY137" fmla="*/ 9525 h 6905625"/>
                <a:gd name="connsiteX138" fmla="*/ 4200525 w 5324475"/>
                <a:gd name="connsiteY138" fmla="*/ 85725 h 6905625"/>
                <a:gd name="connsiteX139" fmla="*/ 4438650 w 5324475"/>
                <a:gd name="connsiteY139" fmla="*/ 114300 h 6905625"/>
                <a:gd name="connsiteX140" fmla="*/ 4429125 w 5324475"/>
                <a:gd name="connsiteY140" fmla="*/ 190500 h 6905625"/>
                <a:gd name="connsiteX141" fmla="*/ 4381500 w 5324475"/>
                <a:gd name="connsiteY141" fmla="*/ 209550 h 6905625"/>
                <a:gd name="connsiteX142" fmla="*/ 4410075 w 5324475"/>
                <a:gd name="connsiteY142" fmla="*/ 247650 h 6905625"/>
                <a:gd name="connsiteX143" fmla="*/ 4400550 w 5324475"/>
                <a:gd name="connsiteY143" fmla="*/ 342900 h 6905625"/>
                <a:gd name="connsiteX144" fmla="*/ 4455795 w 5324475"/>
                <a:gd name="connsiteY144" fmla="*/ 411480 h 6905625"/>
                <a:gd name="connsiteX145" fmla="*/ 4446270 w 5324475"/>
                <a:gd name="connsiteY145" fmla="*/ 506730 h 6905625"/>
                <a:gd name="connsiteX146" fmla="*/ 4406265 w 5324475"/>
                <a:gd name="connsiteY146" fmla="*/ 529590 h 6905625"/>
                <a:gd name="connsiteX147" fmla="*/ 4358640 w 5324475"/>
                <a:gd name="connsiteY147" fmla="*/ 632460 h 6905625"/>
                <a:gd name="connsiteX148" fmla="*/ 4389120 w 5324475"/>
                <a:gd name="connsiteY148" fmla="*/ 674370 h 6905625"/>
                <a:gd name="connsiteX149" fmla="*/ 4398645 w 5324475"/>
                <a:gd name="connsiteY149" fmla="*/ 815340 h 6905625"/>
                <a:gd name="connsiteX150" fmla="*/ 4421505 w 5324475"/>
                <a:gd name="connsiteY150" fmla="*/ 887730 h 6905625"/>
                <a:gd name="connsiteX151" fmla="*/ 4408170 w 5324475"/>
                <a:gd name="connsiteY151" fmla="*/ 992505 h 6905625"/>
                <a:gd name="connsiteX152" fmla="*/ 4433570 w 5324475"/>
                <a:gd name="connsiteY152" fmla="*/ 1040130 h 6905625"/>
                <a:gd name="connsiteX153" fmla="*/ 4444365 w 5324475"/>
                <a:gd name="connsiteY153" fmla="*/ 1093470 h 6905625"/>
                <a:gd name="connsiteX154" fmla="*/ 4480560 w 5324475"/>
                <a:gd name="connsiteY154" fmla="*/ 1165860 h 6905625"/>
                <a:gd name="connsiteX155" fmla="*/ 4499610 w 5324475"/>
                <a:gd name="connsiteY155" fmla="*/ 1234440 h 6905625"/>
                <a:gd name="connsiteX156" fmla="*/ 4551045 w 5324475"/>
                <a:gd name="connsiteY156" fmla="*/ 1297305 h 6905625"/>
                <a:gd name="connsiteX157" fmla="*/ 4543425 w 5324475"/>
                <a:gd name="connsiteY157" fmla="*/ 1398270 h 6905625"/>
                <a:gd name="connsiteX158" fmla="*/ 4625340 w 5324475"/>
                <a:gd name="connsiteY158" fmla="*/ 1520190 h 6905625"/>
                <a:gd name="connsiteX159" fmla="*/ 4617720 w 5324475"/>
                <a:gd name="connsiteY159" fmla="*/ 1626870 h 6905625"/>
                <a:gd name="connsiteX160" fmla="*/ 4652010 w 5324475"/>
                <a:gd name="connsiteY160" fmla="*/ 1716405 h 6905625"/>
                <a:gd name="connsiteX161" fmla="*/ 4644390 w 5324475"/>
                <a:gd name="connsiteY161" fmla="*/ 1754505 h 6905625"/>
                <a:gd name="connsiteX162" fmla="*/ 4684395 w 5324475"/>
                <a:gd name="connsiteY162" fmla="*/ 1838325 h 6905625"/>
                <a:gd name="connsiteX163" fmla="*/ 4669155 w 5324475"/>
                <a:gd name="connsiteY163" fmla="*/ 1899285 h 6905625"/>
                <a:gd name="connsiteX164" fmla="*/ 4697730 w 5324475"/>
                <a:gd name="connsiteY164" fmla="*/ 1964055 h 6905625"/>
                <a:gd name="connsiteX165" fmla="*/ 4770120 w 5324475"/>
                <a:gd name="connsiteY165" fmla="*/ 2028825 h 6905625"/>
                <a:gd name="connsiteX166" fmla="*/ 4806315 w 5324475"/>
                <a:gd name="connsiteY166" fmla="*/ 2152650 h 6905625"/>
                <a:gd name="connsiteX167" fmla="*/ 4867275 w 5324475"/>
                <a:gd name="connsiteY167" fmla="*/ 2308860 h 6905625"/>
                <a:gd name="connsiteX168" fmla="*/ 4890135 w 5324475"/>
                <a:gd name="connsiteY168" fmla="*/ 2425065 h 6905625"/>
                <a:gd name="connsiteX169" fmla="*/ 4869180 w 5324475"/>
                <a:gd name="connsiteY169" fmla="*/ 2548890 h 6905625"/>
                <a:gd name="connsiteX170" fmla="*/ 4876800 w 5324475"/>
                <a:gd name="connsiteY170" fmla="*/ 2651760 h 6905625"/>
                <a:gd name="connsiteX171" fmla="*/ 4907280 w 5324475"/>
                <a:gd name="connsiteY171" fmla="*/ 2705100 h 6905625"/>
                <a:gd name="connsiteX172" fmla="*/ 4905375 w 5324475"/>
                <a:gd name="connsiteY172" fmla="*/ 2752725 h 6905625"/>
                <a:gd name="connsiteX173" fmla="*/ 4882515 w 5324475"/>
                <a:gd name="connsiteY173" fmla="*/ 2847975 h 6905625"/>
                <a:gd name="connsiteX174" fmla="*/ 4909185 w 5324475"/>
                <a:gd name="connsiteY174" fmla="*/ 2895600 h 6905625"/>
                <a:gd name="connsiteX175" fmla="*/ 4941570 w 5324475"/>
                <a:gd name="connsiteY175" fmla="*/ 2971800 h 6905625"/>
                <a:gd name="connsiteX176" fmla="*/ 4916805 w 5324475"/>
                <a:gd name="connsiteY176" fmla="*/ 3057525 h 6905625"/>
                <a:gd name="connsiteX177" fmla="*/ 4985385 w 5324475"/>
                <a:gd name="connsiteY177" fmla="*/ 3154680 h 6905625"/>
                <a:gd name="connsiteX178" fmla="*/ 4920615 w 5324475"/>
                <a:gd name="connsiteY178" fmla="*/ 3329940 h 6905625"/>
                <a:gd name="connsiteX179" fmla="*/ 4939665 w 5324475"/>
                <a:gd name="connsiteY179" fmla="*/ 3333750 h 6905625"/>
                <a:gd name="connsiteX180" fmla="*/ 5002530 w 5324475"/>
                <a:gd name="connsiteY180" fmla="*/ 3270885 h 6905625"/>
                <a:gd name="connsiteX181" fmla="*/ 5029200 w 5324475"/>
                <a:gd name="connsiteY181" fmla="*/ 3324225 h 6905625"/>
                <a:gd name="connsiteX182" fmla="*/ 5057775 w 5324475"/>
                <a:gd name="connsiteY182" fmla="*/ 3423285 h 6905625"/>
                <a:gd name="connsiteX183" fmla="*/ 5055870 w 5324475"/>
                <a:gd name="connsiteY183" fmla="*/ 3491865 h 6905625"/>
                <a:gd name="connsiteX184" fmla="*/ 5084445 w 5324475"/>
                <a:gd name="connsiteY184" fmla="*/ 3562350 h 6905625"/>
                <a:gd name="connsiteX185" fmla="*/ 5086350 w 5324475"/>
                <a:gd name="connsiteY185" fmla="*/ 3661410 h 6905625"/>
                <a:gd name="connsiteX186" fmla="*/ 5097780 w 5324475"/>
                <a:gd name="connsiteY186" fmla="*/ 3781425 h 6905625"/>
                <a:gd name="connsiteX187" fmla="*/ 5128260 w 5324475"/>
                <a:gd name="connsiteY187" fmla="*/ 3777615 h 6905625"/>
                <a:gd name="connsiteX188" fmla="*/ 5153025 w 5324475"/>
                <a:gd name="connsiteY188" fmla="*/ 3749040 h 6905625"/>
                <a:gd name="connsiteX189" fmla="*/ 5217795 w 5324475"/>
                <a:gd name="connsiteY189" fmla="*/ 3783330 h 6905625"/>
                <a:gd name="connsiteX190" fmla="*/ 5242560 w 5324475"/>
                <a:gd name="connsiteY190" fmla="*/ 3830955 h 6905625"/>
                <a:gd name="connsiteX191" fmla="*/ 5242560 w 5324475"/>
                <a:gd name="connsiteY191" fmla="*/ 3891915 h 6905625"/>
                <a:gd name="connsiteX192" fmla="*/ 5240655 w 5324475"/>
                <a:gd name="connsiteY192" fmla="*/ 3933825 h 6905625"/>
                <a:gd name="connsiteX193" fmla="*/ 5305425 w 5324475"/>
                <a:gd name="connsiteY193" fmla="*/ 3928110 h 6905625"/>
                <a:gd name="connsiteX194" fmla="*/ 5295900 w 5324475"/>
                <a:gd name="connsiteY194" fmla="*/ 3990975 h 6905625"/>
                <a:gd name="connsiteX195" fmla="*/ 5324475 w 5324475"/>
                <a:gd name="connsiteY195" fmla="*/ 4038600 h 6905625"/>
                <a:gd name="connsiteX196" fmla="*/ 5267325 w 5324475"/>
                <a:gd name="connsiteY196" fmla="*/ 4206240 h 6905625"/>
                <a:gd name="connsiteX197" fmla="*/ 5225415 w 5324475"/>
                <a:gd name="connsiteY197" fmla="*/ 4149090 h 6905625"/>
                <a:gd name="connsiteX198" fmla="*/ 5200650 w 5324475"/>
                <a:gd name="connsiteY198" fmla="*/ 4110990 h 6905625"/>
                <a:gd name="connsiteX199" fmla="*/ 5208270 w 5324475"/>
                <a:gd name="connsiteY199" fmla="*/ 4217670 h 6905625"/>
                <a:gd name="connsiteX200" fmla="*/ 5236845 w 5324475"/>
                <a:gd name="connsiteY200" fmla="*/ 4303395 h 6905625"/>
                <a:gd name="connsiteX201" fmla="*/ 5200650 w 5324475"/>
                <a:gd name="connsiteY201" fmla="*/ 4347210 h 6905625"/>
                <a:gd name="connsiteX202" fmla="*/ 5202555 w 5324475"/>
                <a:gd name="connsiteY202" fmla="*/ 4377690 h 6905625"/>
                <a:gd name="connsiteX203" fmla="*/ 5248275 w 5324475"/>
                <a:gd name="connsiteY203" fmla="*/ 4442460 h 6905625"/>
                <a:gd name="connsiteX204" fmla="*/ 5156835 w 5324475"/>
                <a:gd name="connsiteY204" fmla="*/ 4459605 h 6905625"/>
                <a:gd name="connsiteX205" fmla="*/ 5114925 w 5324475"/>
                <a:gd name="connsiteY205" fmla="*/ 4495800 h 6905625"/>
                <a:gd name="connsiteX206" fmla="*/ 5038725 w 5324475"/>
                <a:gd name="connsiteY206" fmla="*/ 4495800 h 6905625"/>
                <a:gd name="connsiteX207" fmla="*/ 5029200 w 5324475"/>
                <a:gd name="connsiteY207" fmla="*/ 4562475 h 6905625"/>
                <a:gd name="connsiteX208" fmla="*/ 4975860 w 5324475"/>
                <a:gd name="connsiteY208" fmla="*/ 4600575 h 6905625"/>
                <a:gd name="connsiteX209" fmla="*/ 4970145 w 5324475"/>
                <a:gd name="connsiteY209" fmla="*/ 4669155 h 6905625"/>
                <a:gd name="connsiteX210" fmla="*/ 4928235 w 5324475"/>
                <a:gd name="connsiteY210" fmla="*/ 4695825 h 6905625"/>
                <a:gd name="connsiteX211" fmla="*/ 4880610 w 5324475"/>
                <a:gd name="connsiteY211" fmla="*/ 4756785 h 6905625"/>
                <a:gd name="connsiteX212" fmla="*/ 4813935 w 5324475"/>
                <a:gd name="connsiteY212" fmla="*/ 4815840 h 6905625"/>
                <a:gd name="connsiteX213" fmla="*/ 4768215 w 5324475"/>
                <a:gd name="connsiteY213" fmla="*/ 4810125 h 6905625"/>
                <a:gd name="connsiteX214" fmla="*/ 4751070 w 5324475"/>
                <a:gd name="connsiteY214" fmla="*/ 4865370 h 6905625"/>
                <a:gd name="connsiteX215" fmla="*/ 4772025 w 5324475"/>
                <a:gd name="connsiteY215" fmla="*/ 4947285 h 6905625"/>
                <a:gd name="connsiteX216" fmla="*/ 4720590 w 5324475"/>
                <a:gd name="connsiteY216" fmla="*/ 5168265 h 6905625"/>
                <a:gd name="connsiteX217" fmla="*/ 4705350 w 5324475"/>
                <a:gd name="connsiteY217" fmla="*/ 5267325 h 6905625"/>
                <a:gd name="connsiteX218" fmla="*/ 4604385 w 5324475"/>
                <a:gd name="connsiteY218" fmla="*/ 5225415 h 6905625"/>
                <a:gd name="connsiteX219" fmla="*/ 4547235 w 5324475"/>
                <a:gd name="connsiteY219" fmla="*/ 5240655 h 6905625"/>
                <a:gd name="connsiteX220" fmla="*/ 4543425 w 5324475"/>
                <a:gd name="connsiteY220" fmla="*/ 5295900 h 6905625"/>
                <a:gd name="connsiteX221" fmla="*/ 4444365 w 5324475"/>
                <a:gd name="connsiteY221" fmla="*/ 5290185 h 6905625"/>
                <a:gd name="connsiteX222" fmla="*/ 4417695 w 5324475"/>
                <a:gd name="connsiteY222" fmla="*/ 5309235 h 6905625"/>
                <a:gd name="connsiteX223" fmla="*/ 4413885 w 5324475"/>
                <a:gd name="connsiteY223" fmla="*/ 5408295 h 6905625"/>
                <a:gd name="connsiteX224" fmla="*/ 4381500 w 5324475"/>
                <a:gd name="connsiteY224" fmla="*/ 5495925 h 6905625"/>
                <a:gd name="connsiteX225" fmla="*/ 4383405 w 5324475"/>
                <a:gd name="connsiteY225" fmla="*/ 5537835 h 6905625"/>
                <a:gd name="connsiteX226" fmla="*/ 4328160 w 5324475"/>
                <a:gd name="connsiteY226" fmla="*/ 5520690 h 6905625"/>
                <a:gd name="connsiteX227" fmla="*/ 4316730 w 5324475"/>
                <a:gd name="connsiteY227" fmla="*/ 5594985 h 6905625"/>
                <a:gd name="connsiteX228" fmla="*/ 4335780 w 5324475"/>
                <a:gd name="connsiteY228" fmla="*/ 5657850 h 6905625"/>
                <a:gd name="connsiteX229" fmla="*/ 4251960 w 5324475"/>
                <a:gd name="connsiteY229" fmla="*/ 5711190 h 6905625"/>
                <a:gd name="connsiteX230" fmla="*/ 4196715 w 5324475"/>
                <a:gd name="connsiteY230" fmla="*/ 5808345 h 6905625"/>
                <a:gd name="connsiteX231" fmla="*/ 4048125 w 5324475"/>
                <a:gd name="connsiteY231" fmla="*/ 5869305 h 6905625"/>
                <a:gd name="connsiteX232" fmla="*/ 4053840 w 5324475"/>
                <a:gd name="connsiteY232" fmla="*/ 5894070 h 6905625"/>
                <a:gd name="connsiteX233" fmla="*/ 4008120 w 5324475"/>
                <a:gd name="connsiteY233" fmla="*/ 5920740 h 6905625"/>
                <a:gd name="connsiteX234" fmla="*/ 3998595 w 5324475"/>
                <a:gd name="connsiteY234" fmla="*/ 5977890 h 6905625"/>
                <a:gd name="connsiteX235" fmla="*/ 3926205 w 5324475"/>
                <a:gd name="connsiteY235" fmla="*/ 6052185 h 6905625"/>
                <a:gd name="connsiteX236" fmla="*/ 3859530 w 5324475"/>
                <a:gd name="connsiteY236" fmla="*/ 6086475 h 6905625"/>
                <a:gd name="connsiteX237" fmla="*/ 3806190 w 5324475"/>
                <a:gd name="connsiteY237" fmla="*/ 6160770 h 6905625"/>
                <a:gd name="connsiteX238" fmla="*/ 3888105 w 5324475"/>
                <a:gd name="connsiteY238" fmla="*/ 6269355 h 6905625"/>
                <a:gd name="connsiteX239" fmla="*/ 3808095 w 5324475"/>
                <a:gd name="connsiteY239" fmla="*/ 6330315 h 6905625"/>
                <a:gd name="connsiteX240" fmla="*/ 3741420 w 5324475"/>
                <a:gd name="connsiteY240" fmla="*/ 6320790 h 6905625"/>
                <a:gd name="connsiteX241" fmla="*/ 3617595 w 5324475"/>
                <a:gd name="connsiteY241" fmla="*/ 6282690 h 6905625"/>
                <a:gd name="connsiteX242" fmla="*/ 3571875 w 5324475"/>
                <a:gd name="connsiteY242" fmla="*/ 6235065 h 6905625"/>
                <a:gd name="connsiteX243" fmla="*/ 3514725 w 5324475"/>
                <a:gd name="connsiteY243" fmla="*/ 6210300 h 6905625"/>
                <a:gd name="connsiteX244" fmla="*/ 3457575 w 5324475"/>
                <a:gd name="connsiteY244" fmla="*/ 6195060 h 6905625"/>
                <a:gd name="connsiteX245" fmla="*/ 3394710 w 5324475"/>
                <a:gd name="connsiteY245" fmla="*/ 6242685 h 6905625"/>
                <a:gd name="connsiteX246" fmla="*/ 3406140 w 5324475"/>
                <a:gd name="connsiteY246" fmla="*/ 6330315 h 6905625"/>
                <a:gd name="connsiteX247" fmla="*/ 3280410 w 5324475"/>
                <a:gd name="connsiteY247" fmla="*/ 6351270 h 6905625"/>
                <a:gd name="connsiteX248" fmla="*/ 3276600 w 5324475"/>
                <a:gd name="connsiteY248" fmla="*/ 6416040 h 6905625"/>
                <a:gd name="connsiteX249" fmla="*/ 2800350 w 5324475"/>
                <a:gd name="connsiteY249" fmla="*/ 6429375 h 6905625"/>
                <a:gd name="connsiteX250" fmla="*/ 2918460 w 5324475"/>
                <a:gd name="connsiteY250" fmla="*/ 6619875 h 6905625"/>
                <a:gd name="connsiteX251" fmla="*/ 2531745 w 5324475"/>
                <a:gd name="connsiteY251" fmla="*/ 6633210 h 6905625"/>
                <a:gd name="connsiteX252" fmla="*/ 2518410 w 5324475"/>
                <a:gd name="connsiteY252" fmla="*/ 6741795 h 6905625"/>
                <a:gd name="connsiteX253" fmla="*/ 2562225 w 5324475"/>
                <a:gd name="connsiteY253" fmla="*/ 6905625 h 6905625"/>
                <a:gd name="connsiteX254" fmla="*/ 2369820 w 5324475"/>
                <a:gd name="connsiteY254" fmla="*/ 6898005 h 6905625"/>
                <a:gd name="connsiteX255" fmla="*/ 2274570 w 5324475"/>
                <a:gd name="connsiteY255" fmla="*/ 6810375 h 6905625"/>
                <a:gd name="connsiteX256" fmla="*/ 2175510 w 5324475"/>
                <a:gd name="connsiteY256" fmla="*/ 6802755 h 6905625"/>
                <a:gd name="connsiteX257" fmla="*/ 2099310 w 5324475"/>
                <a:gd name="connsiteY257" fmla="*/ 6654165 h 6905625"/>
                <a:gd name="connsiteX258" fmla="*/ 1760220 w 5324475"/>
                <a:gd name="connsiteY258"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52450 w 5324475"/>
                <a:gd name="connsiteY34" fmla="*/ 4914900 h 6905625"/>
                <a:gd name="connsiteX35" fmla="*/ 571500 w 5324475"/>
                <a:gd name="connsiteY35" fmla="*/ 4848225 h 6905625"/>
                <a:gd name="connsiteX36" fmla="*/ 457200 w 5324475"/>
                <a:gd name="connsiteY36" fmla="*/ 4848225 h 6905625"/>
                <a:gd name="connsiteX37" fmla="*/ 419100 w 5324475"/>
                <a:gd name="connsiteY37" fmla="*/ 4800600 h 6905625"/>
                <a:gd name="connsiteX38" fmla="*/ 466725 w 5324475"/>
                <a:gd name="connsiteY38" fmla="*/ 4743450 h 6905625"/>
                <a:gd name="connsiteX39" fmla="*/ 485775 w 5324475"/>
                <a:gd name="connsiteY39" fmla="*/ 4714875 h 6905625"/>
                <a:gd name="connsiteX40" fmla="*/ 552450 w 5324475"/>
                <a:gd name="connsiteY40" fmla="*/ 4686300 h 6905625"/>
                <a:gd name="connsiteX41" fmla="*/ 609600 w 5324475"/>
                <a:gd name="connsiteY41" fmla="*/ 4686300 h 6905625"/>
                <a:gd name="connsiteX42" fmla="*/ 657225 w 5324475"/>
                <a:gd name="connsiteY42" fmla="*/ 4695825 h 6905625"/>
                <a:gd name="connsiteX43" fmla="*/ 666750 w 5324475"/>
                <a:gd name="connsiteY43" fmla="*/ 4619625 h 6905625"/>
                <a:gd name="connsiteX44" fmla="*/ 581025 w 5324475"/>
                <a:gd name="connsiteY44" fmla="*/ 4505325 h 6905625"/>
                <a:gd name="connsiteX45" fmla="*/ 590550 w 5324475"/>
                <a:gd name="connsiteY45" fmla="*/ 4381500 h 6905625"/>
                <a:gd name="connsiteX46" fmla="*/ 523875 w 5324475"/>
                <a:gd name="connsiteY46" fmla="*/ 4381500 h 6905625"/>
                <a:gd name="connsiteX47" fmla="*/ 514350 w 5324475"/>
                <a:gd name="connsiteY47" fmla="*/ 4314825 h 6905625"/>
                <a:gd name="connsiteX48" fmla="*/ 466725 w 5324475"/>
                <a:gd name="connsiteY48" fmla="*/ 4295775 h 6905625"/>
                <a:gd name="connsiteX49" fmla="*/ 400050 w 5324475"/>
                <a:gd name="connsiteY49" fmla="*/ 4305300 h 6905625"/>
                <a:gd name="connsiteX50" fmla="*/ 390525 w 5324475"/>
                <a:gd name="connsiteY50" fmla="*/ 4248150 h 6905625"/>
                <a:gd name="connsiteX51" fmla="*/ 390525 w 5324475"/>
                <a:gd name="connsiteY51" fmla="*/ 4248150 h 6905625"/>
                <a:gd name="connsiteX52" fmla="*/ 361950 w 5324475"/>
                <a:gd name="connsiteY52" fmla="*/ 4343400 h 6905625"/>
                <a:gd name="connsiteX53" fmla="*/ 352425 w 5324475"/>
                <a:gd name="connsiteY53" fmla="*/ 4429125 h 6905625"/>
                <a:gd name="connsiteX54" fmla="*/ 152400 w 5324475"/>
                <a:gd name="connsiteY54" fmla="*/ 4419600 h 6905625"/>
                <a:gd name="connsiteX55" fmla="*/ 104775 w 5324475"/>
                <a:gd name="connsiteY55" fmla="*/ 4391025 h 6905625"/>
                <a:gd name="connsiteX56" fmla="*/ 85725 w 5324475"/>
                <a:gd name="connsiteY56" fmla="*/ 4248150 h 6905625"/>
                <a:gd name="connsiteX57" fmla="*/ 28575 w 5324475"/>
                <a:gd name="connsiteY57" fmla="*/ 4152900 h 6905625"/>
                <a:gd name="connsiteX58" fmla="*/ 38100 w 5324475"/>
                <a:gd name="connsiteY58" fmla="*/ 4048125 h 6905625"/>
                <a:gd name="connsiteX59" fmla="*/ 9525 w 5324475"/>
                <a:gd name="connsiteY59" fmla="*/ 4019550 h 6905625"/>
                <a:gd name="connsiteX60" fmla="*/ 0 w 5324475"/>
                <a:gd name="connsiteY60" fmla="*/ 3905250 h 6905625"/>
                <a:gd name="connsiteX61" fmla="*/ 0 w 5324475"/>
                <a:gd name="connsiteY61" fmla="*/ 3810000 h 6905625"/>
                <a:gd name="connsiteX62" fmla="*/ 66675 w 5324475"/>
                <a:gd name="connsiteY62" fmla="*/ 3667125 h 6905625"/>
                <a:gd name="connsiteX63" fmla="*/ 66675 w 5324475"/>
                <a:gd name="connsiteY63" fmla="*/ 3667125 h 6905625"/>
                <a:gd name="connsiteX64" fmla="*/ 38100 w 5324475"/>
                <a:gd name="connsiteY64" fmla="*/ 3524250 h 6905625"/>
                <a:gd name="connsiteX65" fmla="*/ 266700 w 5324475"/>
                <a:gd name="connsiteY65" fmla="*/ 3600450 h 6905625"/>
                <a:gd name="connsiteX66" fmla="*/ 371475 w 5324475"/>
                <a:gd name="connsiteY66" fmla="*/ 3771900 h 6905625"/>
                <a:gd name="connsiteX67" fmla="*/ 438150 w 5324475"/>
                <a:gd name="connsiteY67" fmla="*/ 3867150 h 6905625"/>
                <a:gd name="connsiteX68" fmla="*/ 552450 w 5324475"/>
                <a:gd name="connsiteY68" fmla="*/ 3952875 h 6905625"/>
                <a:gd name="connsiteX69" fmla="*/ 552450 w 5324475"/>
                <a:gd name="connsiteY69" fmla="*/ 3952875 h 6905625"/>
                <a:gd name="connsiteX70" fmla="*/ 552450 w 5324475"/>
                <a:gd name="connsiteY70" fmla="*/ 3952875 h 6905625"/>
                <a:gd name="connsiteX71" fmla="*/ 552450 w 5324475"/>
                <a:gd name="connsiteY71" fmla="*/ 4057650 h 6905625"/>
                <a:gd name="connsiteX72" fmla="*/ 609600 w 5324475"/>
                <a:gd name="connsiteY72" fmla="*/ 4029075 h 6905625"/>
                <a:gd name="connsiteX73" fmla="*/ 638175 w 5324475"/>
                <a:gd name="connsiteY73" fmla="*/ 3962400 h 6905625"/>
                <a:gd name="connsiteX74" fmla="*/ 647700 w 5324475"/>
                <a:gd name="connsiteY74" fmla="*/ 3686175 h 6905625"/>
                <a:gd name="connsiteX75" fmla="*/ 771525 w 5324475"/>
                <a:gd name="connsiteY75" fmla="*/ 3781425 h 6905625"/>
                <a:gd name="connsiteX76" fmla="*/ 733425 w 5324475"/>
                <a:gd name="connsiteY76" fmla="*/ 3638550 h 6905625"/>
                <a:gd name="connsiteX77" fmla="*/ 781050 w 5324475"/>
                <a:gd name="connsiteY77" fmla="*/ 3581400 h 6905625"/>
                <a:gd name="connsiteX78" fmla="*/ 790575 w 5324475"/>
                <a:gd name="connsiteY78" fmla="*/ 3505200 h 6905625"/>
                <a:gd name="connsiteX79" fmla="*/ 790575 w 5324475"/>
                <a:gd name="connsiteY79" fmla="*/ 3381375 h 6905625"/>
                <a:gd name="connsiteX80" fmla="*/ 790575 w 5324475"/>
                <a:gd name="connsiteY80" fmla="*/ 3381375 h 6905625"/>
                <a:gd name="connsiteX81" fmla="*/ 847725 w 5324475"/>
                <a:gd name="connsiteY81" fmla="*/ 3400425 h 6905625"/>
                <a:gd name="connsiteX82" fmla="*/ 847725 w 5324475"/>
                <a:gd name="connsiteY82" fmla="*/ 3238500 h 6905625"/>
                <a:gd name="connsiteX83" fmla="*/ 885825 w 5324475"/>
                <a:gd name="connsiteY83" fmla="*/ 3133725 h 6905625"/>
                <a:gd name="connsiteX84" fmla="*/ 933450 w 5324475"/>
                <a:gd name="connsiteY84" fmla="*/ 3038475 h 6905625"/>
                <a:gd name="connsiteX85" fmla="*/ 981075 w 5324475"/>
                <a:gd name="connsiteY85" fmla="*/ 3009900 h 6905625"/>
                <a:gd name="connsiteX86" fmla="*/ 1085850 w 5324475"/>
                <a:gd name="connsiteY86" fmla="*/ 2952750 h 6905625"/>
                <a:gd name="connsiteX87" fmla="*/ 1104900 w 5324475"/>
                <a:gd name="connsiteY87" fmla="*/ 2905125 h 6905625"/>
                <a:gd name="connsiteX88" fmla="*/ 1114425 w 5324475"/>
                <a:gd name="connsiteY88" fmla="*/ 2771775 h 6905625"/>
                <a:gd name="connsiteX89" fmla="*/ 1133475 w 5324475"/>
                <a:gd name="connsiteY89" fmla="*/ 2714625 h 6905625"/>
                <a:gd name="connsiteX90" fmla="*/ 1133475 w 5324475"/>
                <a:gd name="connsiteY90" fmla="*/ 2638425 h 6905625"/>
                <a:gd name="connsiteX91" fmla="*/ 1200150 w 5324475"/>
                <a:gd name="connsiteY91" fmla="*/ 2571750 h 6905625"/>
                <a:gd name="connsiteX92" fmla="*/ 1238250 w 5324475"/>
                <a:gd name="connsiteY92" fmla="*/ 2514600 h 6905625"/>
                <a:gd name="connsiteX93" fmla="*/ 1266825 w 5324475"/>
                <a:gd name="connsiteY93" fmla="*/ 2428875 h 6905625"/>
                <a:gd name="connsiteX94" fmla="*/ 1362075 w 5324475"/>
                <a:gd name="connsiteY94" fmla="*/ 2409825 h 6905625"/>
                <a:gd name="connsiteX95" fmla="*/ 1400175 w 5324475"/>
                <a:gd name="connsiteY95" fmla="*/ 2305050 h 6905625"/>
                <a:gd name="connsiteX96" fmla="*/ 1457325 w 5324475"/>
                <a:gd name="connsiteY96" fmla="*/ 2286000 h 6905625"/>
                <a:gd name="connsiteX97" fmla="*/ 1533525 w 5324475"/>
                <a:gd name="connsiteY97" fmla="*/ 2247900 h 6905625"/>
                <a:gd name="connsiteX98" fmla="*/ 1609725 w 5324475"/>
                <a:gd name="connsiteY98" fmla="*/ 2105025 h 6905625"/>
                <a:gd name="connsiteX99" fmla="*/ 1695450 w 5324475"/>
                <a:gd name="connsiteY99" fmla="*/ 2009775 h 6905625"/>
                <a:gd name="connsiteX100" fmla="*/ 1695450 w 5324475"/>
                <a:gd name="connsiteY100" fmla="*/ 1857375 h 6905625"/>
                <a:gd name="connsiteX101" fmla="*/ 1838325 w 5324475"/>
                <a:gd name="connsiteY101" fmla="*/ 1752600 h 6905625"/>
                <a:gd name="connsiteX102" fmla="*/ 1971675 w 5324475"/>
                <a:gd name="connsiteY102" fmla="*/ 1514475 h 6905625"/>
                <a:gd name="connsiteX103" fmla="*/ 1971675 w 5324475"/>
                <a:gd name="connsiteY103" fmla="*/ 1514475 h 6905625"/>
                <a:gd name="connsiteX104" fmla="*/ 2124075 w 5324475"/>
                <a:gd name="connsiteY104" fmla="*/ 1381125 h 6905625"/>
                <a:gd name="connsiteX105" fmla="*/ 2209800 w 5324475"/>
                <a:gd name="connsiteY105" fmla="*/ 1238250 h 6905625"/>
                <a:gd name="connsiteX106" fmla="*/ 2247900 w 5324475"/>
                <a:gd name="connsiteY106" fmla="*/ 1257300 h 6905625"/>
                <a:gd name="connsiteX107" fmla="*/ 2247900 w 5324475"/>
                <a:gd name="connsiteY107" fmla="*/ 1257300 h 6905625"/>
                <a:gd name="connsiteX108" fmla="*/ 2305050 w 5324475"/>
                <a:gd name="connsiteY108" fmla="*/ 1228725 h 6905625"/>
                <a:gd name="connsiteX109" fmla="*/ 2305050 w 5324475"/>
                <a:gd name="connsiteY109" fmla="*/ 1228725 h 6905625"/>
                <a:gd name="connsiteX110" fmla="*/ 2333625 w 5324475"/>
                <a:gd name="connsiteY110" fmla="*/ 1162050 h 6905625"/>
                <a:gd name="connsiteX111" fmla="*/ 2447925 w 5324475"/>
                <a:gd name="connsiteY111" fmla="*/ 1171575 h 6905625"/>
                <a:gd name="connsiteX112" fmla="*/ 2486025 w 5324475"/>
                <a:gd name="connsiteY112" fmla="*/ 1114425 h 6905625"/>
                <a:gd name="connsiteX113" fmla="*/ 2609850 w 5324475"/>
                <a:gd name="connsiteY113" fmla="*/ 1095375 h 6905625"/>
                <a:gd name="connsiteX114" fmla="*/ 2628900 w 5324475"/>
                <a:gd name="connsiteY114" fmla="*/ 1038225 h 6905625"/>
                <a:gd name="connsiteX115" fmla="*/ 2667000 w 5324475"/>
                <a:gd name="connsiteY115" fmla="*/ 1028700 h 6905625"/>
                <a:gd name="connsiteX116" fmla="*/ 2667000 w 5324475"/>
                <a:gd name="connsiteY116" fmla="*/ 1028700 h 6905625"/>
                <a:gd name="connsiteX117" fmla="*/ 2762250 w 5324475"/>
                <a:gd name="connsiteY117" fmla="*/ 962025 h 6905625"/>
                <a:gd name="connsiteX118" fmla="*/ 2809875 w 5324475"/>
                <a:gd name="connsiteY118" fmla="*/ 914400 h 6905625"/>
                <a:gd name="connsiteX119" fmla="*/ 2838450 w 5324475"/>
                <a:gd name="connsiteY119" fmla="*/ 866775 h 6905625"/>
                <a:gd name="connsiteX120" fmla="*/ 2943225 w 5324475"/>
                <a:gd name="connsiteY120" fmla="*/ 828675 h 6905625"/>
                <a:gd name="connsiteX121" fmla="*/ 3038475 w 5324475"/>
                <a:gd name="connsiteY121" fmla="*/ 781050 h 6905625"/>
                <a:gd name="connsiteX122" fmla="*/ 3086100 w 5324475"/>
                <a:gd name="connsiteY122" fmla="*/ 695325 h 6905625"/>
                <a:gd name="connsiteX123" fmla="*/ 3086100 w 5324475"/>
                <a:gd name="connsiteY123" fmla="*/ 695325 h 6905625"/>
                <a:gd name="connsiteX124" fmla="*/ 3209925 w 5324475"/>
                <a:gd name="connsiteY124" fmla="*/ 495300 h 6905625"/>
                <a:gd name="connsiteX125" fmla="*/ 3209925 w 5324475"/>
                <a:gd name="connsiteY125" fmla="*/ 476250 h 6905625"/>
                <a:gd name="connsiteX126" fmla="*/ 3219450 w 5324475"/>
                <a:gd name="connsiteY126" fmla="*/ 438150 h 6905625"/>
                <a:gd name="connsiteX127" fmla="*/ 3314700 w 5324475"/>
                <a:gd name="connsiteY127" fmla="*/ 342900 h 6905625"/>
                <a:gd name="connsiteX128" fmla="*/ 3305175 w 5324475"/>
                <a:gd name="connsiteY128" fmla="*/ 276225 h 6905625"/>
                <a:gd name="connsiteX129" fmla="*/ 3457575 w 5324475"/>
                <a:gd name="connsiteY129" fmla="*/ 200025 h 6905625"/>
                <a:gd name="connsiteX130" fmla="*/ 3524250 w 5324475"/>
                <a:gd name="connsiteY130" fmla="*/ 171450 h 6905625"/>
                <a:gd name="connsiteX131" fmla="*/ 3619500 w 5324475"/>
                <a:gd name="connsiteY131" fmla="*/ 171450 h 6905625"/>
                <a:gd name="connsiteX132" fmla="*/ 3667125 w 5324475"/>
                <a:gd name="connsiteY132" fmla="*/ 142875 h 6905625"/>
                <a:gd name="connsiteX133" fmla="*/ 3667125 w 5324475"/>
                <a:gd name="connsiteY133" fmla="*/ 142875 h 6905625"/>
                <a:gd name="connsiteX134" fmla="*/ 3771900 w 5324475"/>
                <a:gd name="connsiteY134" fmla="*/ 123825 h 6905625"/>
                <a:gd name="connsiteX135" fmla="*/ 3829050 w 5324475"/>
                <a:gd name="connsiteY135" fmla="*/ 0 h 6905625"/>
                <a:gd name="connsiteX136" fmla="*/ 3914775 w 5324475"/>
                <a:gd name="connsiteY136" fmla="*/ 0 h 6905625"/>
                <a:gd name="connsiteX137" fmla="*/ 4095750 w 5324475"/>
                <a:gd name="connsiteY137" fmla="*/ 9525 h 6905625"/>
                <a:gd name="connsiteX138" fmla="*/ 4200525 w 5324475"/>
                <a:gd name="connsiteY138" fmla="*/ 85725 h 6905625"/>
                <a:gd name="connsiteX139" fmla="*/ 4438650 w 5324475"/>
                <a:gd name="connsiteY139" fmla="*/ 114300 h 6905625"/>
                <a:gd name="connsiteX140" fmla="*/ 4429125 w 5324475"/>
                <a:gd name="connsiteY140" fmla="*/ 190500 h 6905625"/>
                <a:gd name="connsiteX141" fmla="*/ 4381500 w 5324475"/>
                <a:gd name="connsiteY141" fmla="*/ 209550 h 6905625"/>
                <a:gd name="connsiteX142" fmla="*/ 4410075 w 5324475"/>
                <a:gd name="connsiteY142" fmla="*/ 247650 h 6905625"/>
                <a:gd name="connsiteX143" fmla="*/ 4400550 w 5324475"/>
                <a:gd name="connsiteY143" fmla="*/ 342900 h 6905625"/>
                <a:gd name="connsiteX144" fmla="*/ 4455795 w 5324475"/>
                <a:gd name="connsiteY144" fmla="*/ 411480 h 6905625"/>
                <a:gd name="connsiteX145" fmla="*/ 4446270 w 5324475"/>
                <a:gd name="connsiteY145" fmla="*/ 506730 h 6905625"/>
                <a:gd name="connsiteX146" fmla="*/ 4406265 w 5324475"/>
                <a:gd name="connsiteY146" fmla="*/ 529590 h 6905625"/>
                <a:gd name="connsiteX147" fmla="*/ 4358640 w 5324475"/>
                <a:gd name="connsiteY147" fmla="*/ 632460 h 6905625"/>
                <a:gd name="connsiteX148" fmla="*/ 4389120 w 5324475"/>
                <a:gd name="connsiteY148" fmla="*/ 674370 h 6905625"/>
                <a:gd name="connsiteX149" fmla="*/ 4398645 w 5324475"/>
                <a:gd name="connsiteY149" fmla="*/ 815340 h 6905625"/>
                <a:gd name="connsiteX150" fmla="*/ 4421505 w 5324475"/>
                <a:gd name="connsiteY150" fmla="*/ 887730 h 6905625"/>
                <a:gd name="connsiteX151" fmla="*/ 4408170 w 5324475"/>
                <a:gd name="connsiteY151" fmla="*/ 992505 h 6905625"/>
                <a:gd name="connsiteX152" fmla="*/ 4433570 w 5324475"/>
                <a:gd name="connsiteY152" fmla="*/ 1040130 h 6905625"/>
                <a:gd name="connsiteX153" fmla="*/ 4444365 w 5324475"/>
                <a:gd name="connsiteY153" fmla="*/ 1093470 h 6905625"/>
                <a:gd name="connsiteX154" fmla="*/ 4480560 w 5324475"/>
                <a:gd name="connsiteY154" fmla="*/ 1165860 h 6905625"/>
                <a:gd name="connsiteX155" fmla="*/ 4499610 w 5324475"/>
                <a:gd name="connsiteY155" fmla="*/ 1234440 h 6905625"/>
                <a:gd name="connsiteX156" fmla="*/ 4551045 w 5324475"/>
                <a:gd name="connsiteY156" fmla="*/ 1297305 h 6905625"/>
                <a:gd name="connsiteX157" fmla="*/ 4543425 w 5324475"/>
                <a:gd name="connsiteY157" fmla="*/ 1398270 h 6905625"/>
                <a:gd name="connsiteX158" fmla="*/ 4625340 w 5324475"/>
                <a:gd name="connsiteY158" fmla="*/ 1520190 h 6905625"/>
                <a:gd name="connsiteX159" fmla="*/ 4617720 w 5324475"/>
                <a:gd name="connsiteY159" fmla="*/ 1626870 h 6905625"/>
                <a:gd name="connsiteX160" fmla="*/ 4652010 w 5324475"/>
                <a:gd name="connsiteY160" fmla="*/ 1716405 h 6905625"/>
                <a:gd name="connsiteX161" fmla="*/ 4644390 w 5324475"/>
                <a:gd name="connsiteY161" fmla="*/ 1754505 h 6905625"/>
                <a:gd name="connsiteX162" fmla="*/ 4684395 w 5324475"/>
                <a:gd name="connsiteY162" fmla="*/ 1838325 h 6905625"/>
                <a:gd name="connsiteX163" fmla="*/ 4669155 w 5324475"/>
                <a:gd name="connsiteY163" fmla="*/ 1899285 h 6905625"/>
                <a:gd name="connsiteX164" fmla="*/ 4697730 w 5324475"/>
                <a:gd name="connsiteY164" fmla="*/ 1964055 h 6905625"/>
                <a:gd name="connsiteX165" fmla="*/ 4770120 w 5324475"/>
                <a:gd name="connsiteY165" fmla="*/ 2028825 h 6905625"/>
                <a:gd name="connsiteX166" fmla="*/ 4806315 w 5324475"/>
                <a:gd name="connsiteY166" fmla="*/ 2152650 h 6905625"/>
                <a:gd name="connsiteX167" fmla="*/ 4867275 w 5324475"/>
                <a:gd name="connsiteY167" fmla="*/ 2308860 h 6905625"/>
                <a:gd name="connsiteX168" fmla="*/ 4890135 w 5324475"/>
                <a:gd name="connsiteY168" fmla="*/ 2425065 h 6905625"/>
                <a:gd name="connsiteX169" fmla="*/ 4869180 w 5324475"/>
                <a:gd name="connsiteY169" fmla="*/ 2548890 h 6905625"/>
                <a:gd name="connsiteX170" fmla="*/ 4876800 w 5324475"/>
                <a:gd name="connsiteY170" fmla="*/ 2651760 h 6905625"/>
                <a:gd name="connsiteX171" fmla="*/ 4907280 w 5324475"/>
                <a:gd name="connsiteY171" fmla="*/ 2705100 h 6905625"/>
                <a:gd name="connsiteX172" fmla="*/ 4905375 w 5324475"/>
                <a:gd name="connsiteY172" fmla="*/ 2752725 h 6905625"/>
                <a:gd name="connsiteX173" fmla="*/ 4882515 w 5324475"/>
                <a:gd name="connsiteY173" fmla="*/ 2847975 h 6905625"/>
                <a:gd name="connsiteX174" fmla="*/ 4909185 w 5324475"/>
                <a:gd name="connsiteY174" fmla="*/ 2895600 h 6905625"/>
                <a:gd name="connsiteX175" fmla="*/ 4941570 w 5324475"/>
                <a:gd name="connsiteY175" fmla="*/ 2971800 h 6905625"/>
                <a:gd name="connsiteX176" fmla="*/ 4916805 w 5324475"/>
                <a:gd name="connsiteY176" fmla="*/ 3057525 h 6905625"/>
                <a:gd name="connsiteX177" fmla="*/ 4985385 w 5324475"/>
                <a:gd name="connsiteY177" fmla="*/ 3154680 h 6905625"/>
                <a:gd name="connsiteX178" fmla="*/ 4920615 w 5324475"/>
                <a:gd name="connsiteY178" fmla="*/ 3329940 h 6905625"/>
                <a:gd name="connsiteX179" fmla="*/ 4939665 w 5324475"/>
                <a:gd name="connsiteY179" fmla="*/ 3333750 h 6905625"/>
                <a:gd name="connsiteX180" fmla="*/ 5002530 w 5324475"/>
                <a:gd name="connsiteY180" fmla="*/ 3270885 h 6905625"/>
                <a:gd name="connsiteX181" fmla="*/ 5029200 w 5324475"/>
                <a:gd name="connsiteY181" fmla="*/ 3324225 h 6905625"/>
                <a:gd name="connsiteX182" fmla="*/ 5057775 w 5324475"/>
                <a:gd name="connsiteY182" fmla="*/ 3423285 h 6905625"/>
                <a:gd name="connsiteX183" fmla="*/ 5055870 w 5324475"/>
                <a:gd name="connsiteY183" fmla="*/ 3491865 h 6905625"/>
                <a:gd name="connsiteX184" fmla="*/ 5084445 w 5324475"/>
                <a:gd name="connsiteY184" fmla="*/ 3562350 h 6905625"/>
                <a:gd name="connsiteX185" fmla="*/ 5086350 w 5324475"/>
                <a:gd name="connsiteY185" fmla="*/ 3661410 h 6905625"/>
                <a:gd name="connsiteX186" fmla="*/ 5097780 w 5324475"/>
                <a:gd name="connsiteY186" fmla="*/ 3781425 h 6905625"/>
                <a:gd name="connsiteX187" fmla="*/ 5128260 w 5324475"/>
                <a:gd name="connsiteY187" fmla="*/ 3777615 h 6905625"/>
                <a:gd name="connsiteX188" fmla="*/ 5153025 w 5324475"/>
                <a:gd name="connsiteY188" fmla="*/ 3749040 h 6905625"/>
                <a:gd name="connsiteX189" fmla="*/ 5217795 w 5324475"/>
                <a:gd name="connsiteY189" fmla="*/ 3783330 h 6905625"/>
                <a:gd name="connsiteX190" fmla="*/ 5242560 w 5324475"/>
                <a:gd name="connsiteY190" fmla="*/ 3830955 h 6905625"/>
                <a:gd name="connsiteX191" fmla="*/ 5242560 w 5324475"/>
                <a:gd name="connsiteY191" fmla="*/ 3891915 h 6905625"/>
                <a:gd name="connsiteX192" fmla="*/ 5240655 w 5324475"/>
                <a:gd name="connsiteY192" fmla="*/ 3933825 h 6905625"/>
                <a:gd name="connsiteX193" fmla="*/ 5305425 w 5324475"/>
                <a:gd name="connsiteY193" fmla="*/ 3928110 h 6905625"/>
                <a:gd name="connsiteX194" fmla="*/ 5295900 w 5324475"/>
                <a:gd name="connsiteY194" fmla="*/ 3990975 h 6905625"/>
                <a:gd name="connsiteX195" fmla="*/ 5324475 w 5324475"/>
                <a:gd name="connsiteY195" fmla="*/ 4038600 h 6905625"/>
                <a:gd name="connsiteX196" fmla="*/ 5267325 w 5324475"/>
                <a:gd name="connsiteY196" fmla="*/ 4206240 h 6905625"/>
                <a:gd name="connsiteX197" fmla="*/ 5225415 w 5324475"/>
                <a:gd name="connsiteY197" fmla="*/ 4149090 h 6905625"/>
                <a:gd name="connsiteX198" fmla="*/ 5200650 w 5324475"/>
                <a:gd name="connsiteY198" fmla="*/ 4110990 h 6905625"/>
                <a:gd name="connsiteX199" fmla="*/ 5208270 w 5324475"/>
                <a:gd name="connsiteY199" fmla="*/ 4217670 h 6905625"/>
                <a:gd name="connsiteX200" fmla="*/ 5236845 w 5324475"/>
                <a:gd name="connsiteY200" fmla="*/ 4303395 h 6905625"/>
                <a:gd name="connsiteX201" fmla="*/ 5200650 w 5324475"/>
                <a:gd name="connsiteY201" fmla="*/ 4347210 h 6905625"/>
                <a:gd name="connsiteX202" fmla="*/ 5202555 w 5324475"/>
                <a:gd name="connsiteY202" fmla="*/ 4377690 h 6905625"/>
                <a:gd name="connsiteX203" fmla="*/ 5248275 w 5324475"/>
                <a:gd name="connsiteY203" fmla="*/ 4442460 h 6905625"/>
                <a:gd name="connsiteX204" fmla="*/ 5156835 w 5324475"/>
                <a:gd name="connsiteY204" fmla="*/ 4459605 h 6905625"/>
                <a:gd name="connsiteX205" fmla="*/ 5114925 w 5324475"/>
                <a:gd name="connsiteY205" fmla="*/ 4495800 h 6905625"/>
                <a:gd name="connsiteX206" fmla="*/ 5038725 w 5324475"/>
                <a:gd name="connsiteY206" fmla="*/ 4495800 h 6905625"/>
                <a:gd name="connsiteX207" fmla="*/ 5029200 w 5324475"/>
                <a:gd name="connsiteY207" fmla="*/ 4562475 h 6905625"/>
                <a:gd name="connsiteX208" fmla="*/ 4975860 w 5324475"/>
                <a:gd name="connsiteY208" fmla="*/ 4600575 h 6905625"/>
                <a:gd name="connsiteX209" fmla="*/ 4970145 w 5324475"/>
                <a:gd name="connsiteY209" fmla="*/ 4669155 h 6905625"/>
                <a:gd name="connsiteX210" fmla="*/ 4928235 w 5324475"/>
                <a:gd name="connsiteY210" fmla="*/ 4695825 h 6905625"/>
                <a:gd name="connsiteX211" fmla="*/ 4880610 w 5324475"/>
                <a:gd name="connsiteY211" fmla="*/ 4756785 h 6905625"/>
                <a:gd name="connsiteX212" fmla="*/ 4813935 w 5324475"/>
                <a:gd name="connsiteY212" fmla="*/ 4815840 h 6905625"/>
                <a:gd name="connsiteX213" fmla="*/ 4768215 w 5324475"/>
                <a:gd name="connsiteY213" fmla="*/ 4810125 h 6905625"/>
                <a:gd name="connsiteX214" fmla="*/ 4751070 w 5324475"/>
                <a:gd name="connsiteY214" fmla="*/ 4865370 h 6905625"/>
                <a:gd name="connsiteX215" fmla="*/ 4772025 w 5324475"/>
                <a:gd name="connsiteY215" fmla="*/ 4947285 h 6905625"/>
                <a:gd name="connsiteX216" fmla="*/ 4720590 w 5324475"/>
                <a:gd name="connsiteY216" fmla="*/ 5168265 h 6905625"/>
                <a:gd name="connsiteX217" fmla="*/ 4705350 w 5324475"/>
                <a:gd name="connsiteY217" fmla="*/ 5267325 h 6905625"/>
                <a:gd name="connsiteX218" fmla="*/ 4604385 w 5324475"/>
                <a:gd name="connsiteY218" fmla="*/ 5225415 h 6905625"/>
                <a:gd name="connsiteX219" fmla="*/ 4547235 w 5324475"/>
                <a:gd name="connsiteY219" fmla="*/ 5240655 h 6905625"/>
                <a:gd name="connsiteX220" fmla="*/ 4543425 w 5324475"/>
                <a:gd name="connsiteY220" fmla="*/ 5295900 h 6905625"/>
                <a:gd name="connsiteX221" fmla="*/ 4444365 w 5324475"/>
                <a:gd name="connsiteY221" fmla="*/ 5290185 h 6905625"/>
                <a:gd name="connsiteX222" fmla="*/ 4417695 w 5324475"/>
                <a:gd name="connsiteY222" fmla="*/ 5309235 h 6905625"/>
                <a:gd name="connsiteX223" fmla="*/ 4413885 w 5324475"/>
                <a:gd name="connsiteY223" fmla="*/ 5408295 h 6905625"/>
                <a:gd name="connsiteX224" fmla="*/ 4381500 w 5324475"/>
                <a:gd name="connsiteY224" fmla="*/ 5495925 h 6905625"/>
                <a:gd name="connsiteX225" fmla="*/ 4383405 w 5324475"/>
                <a:gd name="connsiteY225" fmla="*/ 5537835 h 6905625"/>
                <a:gd name="connsiteX226" fmla="*/ 4328160 w 5324475"/>
                <a:gd name="connsiteY226" fmla="*/ 5520690 h 6905625"/>
                <a:gd name="connsiteX227" fmla="*/ 4316730 w 5324475"/>
                <a:gd name="connsiteY227" fmla="*/ 5594985 h 6905625"/>
                <a:gd name="connsiteX228" fmla="*/ 4335780 w 5324475"/>
                <a:gd name="connsiteY228" fmla="*/ 5657850 h 6905625"/>
                <a:gd name="connsiteX229" fmla="*/ 4251960 w 5324475"/>
                <a:gd name="connsiteY229" fmla="*/ 5711190 h 6905625"/>
                <a:gd name="connsiteX230" fmla="*/ 4196715 w 5324475"/>
                <a:gd name="connsiteY230" fmla="*/ 5808345 h 6905625"/>
                <a:gd name="connsiteX231" fmla="*/ 4048125 w 5324475"/>
                <a:gd name="connsiteY231" fmla="*/ 5869305 h 6905625"/>
                <a:gd name="connsiteX232" fmla="*/ 4053840 w 5324475"/>
                <a:gd name="connsiteY232" fmla="*/ 5894070 h 6905625"/>
                <a:gd name="connsiteX233" fmla="*/ 4008120 w 5324475"/>
                <a:gd name="connsiteY233" fmla="*/ 5920740 h 6905625"/>
                <a:gd name="connsiteX234" fmla="*/ 3998595 w 5324475"/>
                <a:gd name="connsiteY234" fmla="*/ 5977890 h 6905625"/>
                <a:gd name="connsiteX235" fmla="*/ 3926205 w 5324475"/>
                <a:gd name="connsiteY235" fmla="*/ 6052185 h 6905625"/>
                <a:gd name="connsiteX236" fmla="*/ 3859530 w 5324475"/>
                <a:gd name="connsiteY236" fmla="*/ 6086475 h 6905625"/>
                <a:gd name="connsiteX237" fmla="*/ 3806190 w 5324475"/>
                <a:gd name="connsiteY237" fmla="*/ 6160770 h 6905625"/>
                <a:gd name="connsiteX238" fmla="*/ 3888105 w 5324475"/>
                <a:gd name="connsiteY238" fmla="*/ 6269355 h 6905625"/>
                <a:gd name="connsiteX239" fmla="*/ 3808095 w 5324475"/>
                <a:gd name="connsiteY239" fmla="*/ 6330315 h 6905625"/>
                <a:gd name="connsiteX240" fmla="*/ 3741420 w 5324475"/>
                <a:gd name="connsiteY240" fmla="*/ 6320790 h 6905625"/>
                <a:gd name="connsiteX241" fmla="*/ 3617595 w 5324475"/>
                <a:gd name="connsiteY241" fmla="*/ 6282690 h 6905625"/>
                <a:gd name="connsiteX242" fmla="*/ 3571875 w 5324475"/>
                <a:gd name="connsiteY242" fmla="*/ 6235065 h 6905625"/>
                <a:gd name="connsiteX243" fmla="*/ 3514725 w 5324475"/>
                <a:gd name="connsiteY243" fmla="*/ 6210300 h 6905625"/>
                <a:gd name="connsiteX244" fmla="*/ 3457575 w 5324475"/>
                <a:gd name="connsiteY244" fmla="*/ 6195060 h 6905625"/>
                <a:gd name="connsiteX245" fmla="*/ 3394710 w 5324475"/>
                <a:gd name="connsiteY245" fmla="*/ 6242685 h 6905625"/>
                <a:gd name="connsiteX246" fmla="*/ 3406140 w 5324475"/>
                <a:gd name="connsiteY246" fmla="*/ 6330315 h 6905625"/>
                <a:gd name="connsiteX247" fmla="*/ 3280410 w 5324475"/>
                <a:gd name="connsiteY247" fmla="*/ 6351270 h 6905625"/>
                <a:gd name="connsiteX248" fmla="*/ 3276600 w 5324475"/>
                <a:gd name="connsiteY248" fmla="*/ 6416040 h 6905625"/>
                <a:gd name="connsiteX249" fmla="*/ 2800350 w 5324475"/>
                <a:gd name="connsiteY249" fmla="*/ 6429375 h 6905625"/>
                <a:gd name="connsiteX250" fmla="*/ 2918460 w 5324475"/>
                <a:gd name="connsiteY250" fmla="*/ 6619875 h 6905625"/>
                <a:gd name="connsiteX251" fmla="*/ 2531745 w 5324475"/>
                <a:gd name="connsiteY251" fmla="*/ 6633210 h 6905625"/>
                <a:gd name="connsiteX252" fmla="*/ 2518410 w 5324475"/>
                <a:gd name="connsiteY252" fmla="*/ 6741795 h 6905625"/>
                <a:gd name="connsiteX253" fmla="*/ 2562225 w 5324475"/>
                <a:gd name="connsiteY253" fmla="*/ 6905625 h 6905625"/>
                <a:gd name="connsiteX254" fmla="*/ 2369820 w 5324475"/>
                <a:gd name="connsiteY254" fmla="*/ 6898005 h 6905625"/>
                <a:gd name="connsiteX255" fmla="*/ 2274570 w 5324475"/>
                <a:gd name="connsiteY255" fmla="*/ 6810375 h 6905625"/>
                <a:gd name="connsiteX256" fmla="*/ 2175510 w 5324475"/>
                <a:gd name="connsiteY256" fmla="*/ 6802755 h 6905625"/>
                <a:gd name="connsiteX257" fmla="*/ 2099310 w 5324475"/>
                <a:gd name="connsiteY257" fmla="*/ 6654165 h 6905625"/>
                <a:gd name="connsiteX258" fmla="*/ 1760220 w 5324475"/>
                <a:gd name="connsiteY258"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71500 w 5324475"/>
                <a:gd name="connsiteY35" fmla="*/ 4848225 h 6905625"/>
                <a:gd name="connsiteX36" fmla="*/ 457200 w 5324475"/>
                <a:gd name="connsiteY36" fmla="*/ 4848225 h 6905625"/>
                <a:gd name="connsiteX37" fmla="*/ 419100 w 5324475"/>
                <a:gd name="connsiteY37" fmla="*/ 4800600 h 6905625"/>
                <a:gd name="connsiteX38" fmla="*/ 466725 w 5324475"/>
                <a:gd name="connsiteY38" fmla="*/ 4743450 h 6905625"/>
                <a:gd name="connsiteX39" fmla="*/ 485775 w 5324475"/>
                <a:gd name="connsiteY39" fmla="*/ 4714875 h 6905625"/>
                <a:gd name="connsiteX40" fmla="*/ 552450 w 5324475"/>
                <a:gd name="connsiteY40" fmla="*/ 4686300 h 6905625"/>
                <a:gd name="connsiteX41" fmla="*/ 609600 w 5324475"/>
                <a:gd name="connsiteY41" fmla="*/ 4686300 h 6905625"/>
                <a:gd name="connsiteX42" fmla="*/ 657225 w 5324475"/>
                <a:gd name="connsiteY42" fmla="*/ 4695825 h 6905625"/>
                <a:gd name="connsiteX43" fmla="*/ 666750 w 5324475"/>
                <a:gd name="connsiteY43" fmla="*/ 4619625 h 6905625"/>
                <a:gd name="connsiteX44" fmla="*/ 581025 w 5324475"/>
                <a:gd name="connsiteY44" fmla="*/ 4505325 h 6905625"/>
                <a:gd name="connsiteX45" fmla="*/ 590550 w 5324475"/>
                <a:gd name="connsiteY45" fmla="*/ 4381500 h 6905625"/>
                <a:gd name="connsiteX46" fmla="*/ 523875 w 5324475"/>
                <a:gd name="connsiteY46" fmla="*/ 4381500 h 6905625"/>
                <a:gd name="connsiteX47" fmla="*/ 514350 w 5324475"/>
                <a:gd name="connsiteY47" fmla="*/ 4314825 h 6905625"/>
                <a:gd name="connsiteX48" fmla="*/ 466725 w 5324475"/>
                <a:gd name="connsiteY48" fmla="*/ 4295775 h 6905625"/>
                <a:gd name="connsiteX49" fmla="*/ 400050 w 5324475"/>
                <a:gd name="connsiteY49" fmla="*/ 4305300 h 6905625"/>
                <a:gd name="connsiteX50" fmla="*/ 390525 w 5324475"/>
                <a:gd name="connsiteY50" fmla="*/ 4248150 h 6905625"/>
                <a:gd name="connsiteX51" fmla="*/ 390525 w 5324475"/>
                <a:gd name="connsiteY51" fmla="*/ 4248150 h 6905625"/>
                <a:gd name="connsiteX52" fmla="*/ 361950 w 5324475"/>
                <a:gd name="connsiteY52" fmla="*/ 4343400 h 6905625"/>
                <a:gd name="connsiteX53" fmla="*/ 352425 w 5324475"/>
                <a:gd name="connsiteY53" fmla="*/ 4429125 h 6905625"/>
                <a:gd name="connsiteX54" fmla="*/ 152400 w 5324475"/>
                <a:gd name="connsiteY54" fmla="*/ 4419600 h 6905625"/>
                <a:gd name="connsiteX55" fmla="*/ 104775 w 5324475"/>
                <a:gd name="connsiteY55" fmla="*/ 4391025 h 6905625"/>
                <a:gd name="connsiteX56" fmla="*/ 85725 w 5324475"/>
                <a:gd name="connsiteY56" fmla="*/ 4248150 h 6905625"/>
                <a:gd name="connsiteX57" fmla="*/ 28575 w 5324475"/>
                <a:gd name="connsiteY57" fmla="*/ 4152900 h 6905625"/>
                <a:gd name="connsiteX58" fmla="*/ 38100 w 5324475"/>
                <a:gd name="connsiteY58" fmla="*/ 4048125 h 6905625"/>
                <a:gd name="connsiteX59" fmla="*/ 9525 w 5324475"/>
                <a:gd name="connsiteY59" fmla="*/ 4019550 h 6905625"/>
                <a:gd name="connsiteX60" fmla="*/ 0 w 5324475"/>
                <a:gd name="connsiteY60" fmla="*/ 3905250 h 6905625"/>
                <a:gd name="connsiteX61" fmla="*/ 0 w 5324475"/>
                <a:gd name="connsiteY61" fmla="*/ 3810000 h 6905625"/>
                <a:gd name="connsiteX62" fmla="*/ 66675 w 5324475"/>
                <a:gd name="connsiteY62" fmla="*/ 3667125 h 6905625"/>
                <a:gd name="connsiteX63" fmla="*/ 66675 w 5324475"/>
                <a:gd name="connsiteY63" fmla="*/ 3667125 h 6905625"/>
                <a:gd name="connsiteX64" fmla="*/ 38100 w 5324475"/>
                <a:gd name="connsiteY64" fmla="*/ 3524250 h 6905625"/>
                <a:gd name="connsiteX65" fmla="*/ 266700 w 5324475"/>
                <a:gd name="connsiteY65" fmla="*/ 3600450 h 6905625"/>
                <a:gd name="connsiteX66" fmla="*/ 371475 w 5324475"/>
                <a:gd name="connsiteY66" fmla="*/ 3771900 h 6905625"/>
                <a:gd name="connsiteX67" fmla="*/ 438150 w 5324475"/>
                <a:gd name="connsiteY67" fmla="*/ 3867150 h 6905625"/>
                <a:gd name="connsiteX68" fmla="*/ 552450 w 5324475"/>
                <a:gd name="connsiteY68" fmla="*/ 3952875 h 6905625"/>
                <a:gd name="connsiteX69" fmla="*/ 552450 w 5324475"/>
                <a:gd name="connsiteY69" fmla="*/ 3952875 h 6905625"/>
                <a:gd name="connsiteX70" fmla="*/ 552450 w 5324475"/>
                <a:gd name="connsiteY70" fmla="*/ 3952875 h 6905625"/>
                <a:gd name="connsiteX71" fmla="*/ 552450 w 5324475"/>
                <a:gd name="connsiteY71" fmla="*/ 4057650 h 6905625"/>
                <a:gd name="connsiteX72" fmla="*/ 609600 w 5324475"/>
                <a:gd name="connsiteY72" fmla="*/ 4029075 h 6905625"/>
                <a:gd name="connsiteX73" fmla="*/ 638175 w 5324475"/>
                <a:gd name="connsiteY73" fmla="*/ 3962400 h 6905625"/>
                <a:gd name="connsiteX74" fmla="*/ 647700 w 5324475"/>
                <a:gd name="connsiteY74" fmla="*/ 3686175 h 6905625"/>
                <a:gd name="connsiteX75" fmla="*/ 771525 w 5324475"/>
                <a:gd name="connsiteY75" fmla="*/ 3781425 h 6905625"/>
                <a:gd name="connsiteX76" fmla="*/ 733425 w 5324475"/>
                <a:gd name="connsiteY76" fmla="*/ 3638550 h 6905625"/>
                <a:gd name="connsiteX77" fmla="*/ 781050 w 5324475"/>
                <a:gd name="connsiteY77" fmla="*/ 3581400 h 6905625"/>
                <a:gd name="connsiteX78" fmla="*/ 790575 w 5324475"/>
                <a:gd name="connsiteY78" fmla="*/ 3505200 h 6905625"/>
                <a:gd name="connsiteX79" fmla="*/ 790575 w 5324475"/>
                <a:gd name="connsiteY79" fmla="*/ 3381375 h 6905625"/>
                <a:gd name="connsiteX80" fmla="*/ 790575 w 5324475"/>
                <a:gd name="connsiteY80" fmla="*/ 3381375 h 6905625"/>
                <a:gd name="connsiteX81" fmla="*/ 847725 w 5324475"/>
                <a:gd name="connsiteY81" fmla="*/ 3400425 h 6905625"/>
                <a:gd name="connsiteX82" fmla="*/ 847725 w 5324475"/>
                <a:gd name="connsiteY82" fmla="*/ 3238500 h 6905625"/>
                <a:gd name="connsiteX83" fmla="*/ 885825 w 5324475"/>
                <a:gd name="connsiteY83" fmla="*/ 3133725 h 6905625"/>
                <a:gd name="connsiteX84" fmla="*/ 933450 w 5324475"/>
                <a:gd name="connsiteY84" fmla="*/ 3038475 h 6905625"/>
                <a:gd name="connsiteX85" fmla="*/ 981075 w 5324475"/>
                <a:gd name="connsiteY85" fmla="*/ 3009900 h 6905625"/>
                <a:gd name="connsiteX86" fmla="*/ 1085850 w 5324475"/>
                <a:gd name="connsiteY86" fmla="*/ 2952750 h 6905625"/>
                <a:gd name="connsiteX87" fmla="*/ 1104900 w 5324475"/>
                <a:gd name="connsiteY87" fmla="*/ 2905125 h 6905625"/>
                <a:gd name="connsiteX88" fmla="*/ 1114425 w 5324475"/>
                <a:gd name="connsiteY88" fmla="*/ 2771775 h 6905625"/>
                <a:gd name="connsiteX89" fmla="*/ 1133475 w 5324475"/>
                <a:gd name="connsiteY89" fmla="*/ 2714625 h 6905625"/>
                <a:gd name="connsiteX90" fmla="*/ 1133475 w 5324475"/>
                <a:gd name="connsiteY90" fmla="*/ 2638425 h 6905625"/>
                <a:gd name="connsiteX91" fmla="*/ 1200150 w 5324475"/>
                <a:gd name="connsiteY91" fmla="*/ 2571750 h 6905625"/>
                <a:gd name="connsiteX92" fmla="*/ 1238250 w 5324475"/>
                <a:gd name="connsiteY92" fmla="*/ 2514600 h 6905625"/>
                <a:gd name="connsiteX93" fmla="*/ 1266825 w 5324475"/>
                <a:gd name="connsiteY93" fmla="*/ 2428875 h 6905625"/>
                <a:gd name="connsiteX94" fmla="*/ 1362075 w 5324475"/>
                <a:gd name="connsiteY94" fmla="*/ 2409825 h 6905625"/>
                <a:gd name="connsiteX95" fmla="*/ 1400175 w 5324475"/>
                <a:gd name="connsiteY95" fmla="*/ 2305050 h 6905625"/>
                <a:gd name="connsiteX96" fmla="*/ 1457325 w 5324475"/>
                <a:gd name="connsiteY96" fmla="*/ 2286000 h 6905625"/>
                <a:gd name="connsiteX97" fmla="*/ 1533525 w 5324475"/>
                <a:gd name="connsiteY97" fmla="*/ 2247900 h 6905625"/>
                <a:gd name="connsiteX98" fmla="*/ 1609725 w 5324475"/>
                <a:gd name="connsiteY98" fmla="*/ 2105025 h 6905625"/>
                <a:gd name="connsiteX99" fmla="*/ 1695450 w 5324475"/>
                <a:gd name="connsiteY99" fmla="*/ 2009775 h 6905625"/>
                <a:gd name="connsiteX100" fmla="*/ 1695450 w 5324475"/>
                <a:gd name="connsiteY100" fmla="*/ 1857375 h 6905625"/>
                <a:gd name="connsiteX101" fmla="*/ 1838325 w 5324475"/>
                <a:gd name="connsiteY101" fmla="*/ 1752600 h 6905625"/>
                <a:gd name="connsiteX102" fmla="*/ 1971675 w 5324475"/>
                <a:gd name="connsiteY102" fmla="*/ 1514475 h 6905625"/>
                <a:gd name="connsiteX103" fmla="*/ 1971675 w 5324475"/>
                <a:gd name="connsiteY103" fmla="*/ 1514475 h 6905625"/>
                <a:gd name="connsiteX104" fmla="*/ 2124075 w 5324475"/>
                <a:gd name="connsiteY104" fmla="*/ 1381125 h 6905625"/>
                <a:gd name="connsiteX105" fmla="*/ 2209800 w 5324475"/>
                <a:gd name="connsiteY105" fmla="*/ 1238250 h 6905625"/>
                <a:gd name="connsiteX106" fmla="*/ 2247900 w 5324475"/>
                <a:gd name="connsiteY106" fmla="*/ 1257300 h 6905625"/>
                <a:gd name="connsiteX107" fmla="*/ 2247900 w 5324475"/>
                <a:gd name="connsiteY107" fmla="*/ 1257300 h 6905625"/>
                <a:gd name="connsiteX108" fmla="*/ 2305050 w 5324475"/>
                <a:gd name="connsiteY108" fmla="*/ 1228725 h 6905625"/>
                <a:gd name="connsiteX109" fmla="*/ 2305050 w 5324475"/>
                <a:gd name="connsiteY109" fmla="*/ 1228725 h 6905625"/>
                <a:gd name="connsiteX110" fmla="*/ 2333625 w 5324475"/>
                <a:gd name="connsiteY110" fmla="*/ 1162050 h 6905625"/>
                <a:gd name="connsiteX111" fmla="*/ 2447925 w 5324475"/>
                <a:gd name="connsiteY111" fmla="*/ 1171575 h 6905625"/>
                <a:gd name="connsiteX112" fmla="*/ 2486025 w 5324475"/>
                <a:gd name="connsiteY112" fmla="*/ 1114425 h 6905625"/>
                <a:gd name="connsiteX113" fmla="*/ 2609850 w 5324475"/>
                <a:gd name="connsiteY113" fmla="*/ 1095375 h 6905625"/>
                <a:gd name="connsiteX114" fmla="*/ 2628900 w 5324475"/>
                <a:gd name="connsiteY114" fmla="*/ 1038225 h 6905625"/>
                <a:gd name="connsiteX115" fmla="*/ 2667000 w 5324475"/>
                <a:gd name="connsiteY115" fmla="*/ 1028700 h 6905625"/>
                <a:gd name="connsiteX116" fmla="*/ 2667000 w 5324475"/>
                <a:gd name="connsiteY116" fmla="*/ 1028700 h 6905625"/>
                <a:gd name="connsiteX117" fmla="*/ 2762250 w 5324475"/>
                <a:gd name="connsiteY117" fmla="*/ 962025 h 6905625"/>
                <a:gd name="connsiteX118" fmla="*/ 2809875 w 5324475"/>
                <a:gd name="connsiteY118" fmla="*/ 914400 h 6905625"/>
                <a:gd name="connsiteX119" fmla="*/ 2838450 w 5324475"/>
                <a:gd name="connsiteY119" fmla="*/ 866775 h 6905625"/>
                <a:gd name="connsiteX120" fmla="*/ 2943225 w 5324475"/>
                <a:gd name="connsiteY120" fmla="*/ 828675 h 6905625"/>
                <a:gd name="connsiteX121" fmla="*/ 3038475 w 5324475"/>
                <a:gd name="connsiteY121" fmla="*/ 781050 h 6905625"/>
                <a:gd name="connsiteX122" fmla="*/ 3086100 w 5324475"/>
                <a:gd name="connsiteY122" fmla="*/ 695325 h 6905625"/>
                <a:gd name="connsiteX123" fmla="*/ 3086100 w 5324475"/>
                <a:gd name="connsiteY123" fmla="*/ 695325 h 6905625"/>
                <a:gd name="connsiteX124" fmla="*/ 3209925 w 5324475"/>
                <a:gd name="connsiteY124" fmla="*/ 495300 h 6905625"/>
                <a:gd name="connsiteX125" fmla="*/ 3209925 w 5324475"/>
                <a:gd name="connsiteY125" fmla="*/ 476250 h 6905625"/>
                <a:gd name="connsiteX126" fmla="*/ 3219450 w 5324475"/>
                <a:gd name="connsiteY126" fmla="*/ 438150 h 6905625"/>
                <a:gd name="connsiteX127" fmla="*/ 3314700 w 5324475"/>
                <a:gd name="connsiteY127" fmla="*/ 342900 h 6905625"/>
                <a:gd name="connsiteX128" fmla="*/ 3305175 w 5324475"/>
                <a:gd name="connsiteY128" fmla="*/ 276225 h 6905625"/>
                <a:gd name="connsiteX129" fmla="*/ 3457575 w 5324475"/>
                <a:gd name="connsiteY129" fmla="*/ 200025 h 6905625"/>
                <a:gd name="connsiteX130" fmla="*/ 3524250 w 5324475"/>
                <a:gd name="connsiteY130" fmla="*/ 171450 h 6905625"/>
                <a:gd name="connsiteX131" fmla="*/ 3619500 w 5324475"/>
                <a:gd name="connsiteY131" fmla="*/ 171450 h 6905625"/>
                <a:gd name="connsiteX132" fmla="*/ 3667125 w 5324475"/>
                <a:gd name="connsiteY132" fmla="*/ 142875 h 6905625"/>
                <a:gd name="connsiteX133" fmla="*/ 3667125 w 5324475"/>
                <a:gd name="connsiteY133" fmla="*/ 142875 h 6905625"/>
                <a:gd name="connsiteX134" fmla="*/ 3771900 w 5324475"/>
                <a:gd name="connsiteY134" fmla="*/ 123825 h 6905625"/>
                <a:gd name="connsiteX135" fmla="*/ 3829050 w 5324475"/>
                <a:gd name="connsiteY135" fmla="*/ 0 h 6905625"/>
                <a:gd name="connsiteX136" fmla="*/ 3914775 w 5324475"/>
                <a:gd name="connsiteY136" fmla="*/ 0 h 6905625"/>
                <a:gd name="connsiteX137" fmla="*/ 4095750 w 5324475"/>
                <a:gd name="connsiteY137" fmla="*/ 9525 h 6905625"/>
                <a:gd name="connsiteX138" fmla="*/ 4200525 w 5324475"/>
                <a:gd name="connsiteY138" fmla="*/ 85725 h 6905625"/>
                <a:gd name="connsiteX139" fmla="*/ 4438650 w 5324475"/>
                <a:gd name="connsiteY139" fmla="*/ 114300 h 6905625"/>
                <a:gd name="connsiteX140" fmla="*/ 4429125 w 5324475"/>
                <a:gd name="connsiteY140" fmla="*/ 190500 h 6905625"/>
                <a:gd name="connsiteX141" fmla="*/ 4381500 w 5324475"/>
                <a:gd name="connsiteY141" fmla="*/ 209550 h 6905625"/>
                <a:gd name="connsiteX142" fmla="*/ 4410075 w 5324475"/>
                <a:gd name="connsiteY142" fmla="*/ 247650 h 6905625"/>
                <a:gd name="connsiteX143" fmla="*/ 4400550 w 5324475"/>
                <a:gd name="connsiteY143" fmla="*/ 342900 h 6905625"/>
                <a:gd name="connsiteX144" fmla="*/ 4455795 w 5324475"/>
                <a:gd name="connsiteY144" fmla="*/ 411480 h 6905625"/>
                <a:gd name="connsiteX145" fmla="*/ 4446270 w 5324475"/>
                <a:gd name="connsiteY145" fmla="*/ 506730 h 6905625"/>
                <a:gd name="connsiteX146" fmla="*/ 4406265 w 5324475"/>
                <a:gd name="connsiteY146" fmla="*/ 529590 h 6905625"/>
                <a:gd name="connsiteX147" fmla="*/ 4358640 w 5324475"/>
                <a:gd name="connsiteY147" fmla="*/ 632460 h 6905625"/>
                <a:gd name="connsiteX148" fmla="*/ 4389120 w 5324475"/>
                <a:gd name="connsiteY148" fmla="*/ 674370 h 6905625"/>
                <a:gd name="connsiteX149" fmla="*/ 4398645 w 5324475"/>
                <a:gd name="connsiteY149" fmla="*/ 815340 h 6905625"/>
                <a:gd name="connsiteX150" fmla="*/ 4421505 w 5324475"/>
                <a:gd name="connsiteY150" fmla="*/ 887730 h 6905625"/>
                <a:gd name="connsiteX151" fmla="*/ 4408170 w 5324475"/>
                <a:gd name="connsiteY151" fmla="*/ 992505 h 6905625"/>
                <a:gd name="connsiteX152" fmla="*/ 4433570 w 5324475"/>
                <a:gd name="connsiteY152" fmla="*/ 1040130 h 6905625"/>
                <a:gd name="connsiteX153" fmla="*/ 4444365 w 5324475"/>
                <a:gd name="connsiteY153" fmla="*/ 1093470 h 6905625"/>
                <a:gd name="connsiteX154" fmla="*/ 4480560 w 5324475"/>
                <a:gd name="connsiteY154" fmla="*/ 1165860 h 6905625"/>
                <a:gd name="connsiteX155" fmla="*/ 4499610 w 5324475"/>
                <a:gd name="connsiteY155" fmla="*/ 1234440 h 6905625"/>
                <a:gd name="connsiteX156" fmla="*/ 4551045 w 5324475"/>
                <a:gd name="connsiteY156" fmla="*/ 1297305 h 6905625"/>
                <a:gd name="connsiteX157" fmla="*/ 4543425 w 5324475"/>
                <a:gd name="connsiteY157" fmla="*/ 1398270 h 6905625"/>
                <a:gd name="connsiteX158" fmla="*/ 4625340 w 5324475"/>
                <a:gd name="connsiteY158" fmla="*/ 1520190 h 6905625"/>
                <a:gd name="connsiteX159" fmla="*/ 4617720 w 5324475"/>
                <a:gd name="connsiteY159" fmla="*/ 1626870 h 6905625"/>
                <a:gd name="connsiteX160" fmla="*/ 4652010 w 5324475"/>
                <a:gd name="connsiteY160" fmla="*/ 1716405 h 6905625"/>
                <a:gd name="connsiteX161" fmla="*/ 4644390 w 5324475"/>
                <a:gd name="connsiteY161" fmla="*/ 1754505 h 6905625"/>
                <a:gd name="connsiteX162" fmla="*/ 4684395 w 5324475"/>
                <a:gd name="connsiteY162" fmla="*/ 1838325 h 6905625"/>
                <a:gd name="connsiteX163" fmla="*/ 4669155 w 5324475"/>
                <a:gd name="connsiteY163" fmla="*/ 1899285 h 6905625"/>
                <a:gd name="connsiteX164" fmla="*/ 4697730 w 5324475"/>
                <a:gd name="connsiteY164" fmla="*/ 1964055 h 6905625"/>
                <a:gd name="connsiteX165" fmla="*/ 4770120 w 5324475"/>
                <a:gd name="connsiteY165" fmla="*/ 2028825 h 6905625"/>
                <a:gd name="connsiteX166" fmla="*/ 4806315 w 5324475"/>
                <a:gd name="connsiteY166" fmla="*/ 2152650 h 6905625"/>
                <a:gd name="connsiteX167" fmla="*/ 4867275 w 5324475"/>
                <a:gd name="connsiteY167" fmla="*/ 2308860 h 6905625"/>
                <a:gd name="connsiteX168" fmla="*/ 4890135 w 5324475"/>
                <a:gd name="connsiteY168" fmla="*/ 2425065 h 6905625"/>
                <a:gd name="connsiteX169" fmla="*/ 4869180 w 5324475"/>
                <a:gd name="connsiteY169" fmla="*/ 2548890 h 6905625"/>
                <a:gd name="connsiteX170" fmla="*/ 4876800 w 5324475"/>
                <a:gd name="connsiteY170" fmla="*/ 2651760 h 6905625"/>
                <a:gd name="connsiteX171" fmla="*/ 4907280 w 5324475"/>
                <a:gd name="connsiteY171" fmla="*/ 2705100 h 6905625"/>
                <a:gd name="connsiteX172" fmla="*/ 4905375 w 5324475"/>
                <a:gd name="connsiteY172" fmla="*/ 2752725 h 6905625"/>
                <a:gd name="connsiteX173" fmla="*/ 4882515 w 5324475"/>
                <a:gd name="connsiteY173" fmla="*/ 2847975 h 6905625"/>
                <a:gd name="connsiteX174" fmla="*/ 4909185 w 5324475"/>
                <a:gd name="connsiteY174" fmla="*/ 2895600 h 6905625"/>
                <a:gd name="connsiteX175" fmla="*/ 4941570 w 5324475"/>
                <a:gd name="connsiteY175" fmla="*/ 2971800 h 6905625"/>
                <a:gd name="connsiteX176" fmla="*/ 4916805 w 5324475"/>
                <a:gd name="connsiteY176" fmla="*/ 3057525 h 6905625"/>
                <a:gd name="connsiteX177" fmla="*/ 4985385 w 5324475"/>
                <a:gd name="connsiteY177" fmla="*/ 3154680 h 6905625"/>
                <a:gd name="connsiteX178" fmla="*/ 4920615 w 5324475"/>
                <a:gd name="connsiteY178" fmla="*/ 3329940 h 6905625"/>
                <a:gd name="connsiteX179" fmla="*/ 4939665 w 5324475"/>
                <a:gd name="connsiteY179" fmla="*/ 3333750 h 6905625"/>
                <a:gd name="connsiteX180" fmla="*/ 5002530 w 5324475"/>
                <a:gd name="connsiteY180" fmla="*/ 3270885 h 6905625"/>
                <a:gd name="connsiteX181" fmla="*/ 5029200 w 5324475"/>
                <a:gd name="connsiteY181" fmla="*/ 3324225 h 6905625"/>
                <a:gd name="connsiteX182" fmla="*/ 5057775 w 5324475"/>
                <a:gd name="connsiteY182" fmla="*/ 3423285 h 6905625"/>
                <a:gd name="connsiteX183" fmla="*/ 5055870 w 5324475"/>
                <a:gd name="connsiteY183" fmla="*/ 3491865 h 6905625"/>
                <a:gd name="connsiteX184" fmla="*/ 5084445 w 5324475"/>
                <a:gd name="connsiteY184" fmla="*/ 3562350 h 6905625"/>
                <a:gd name="connsiteX185" fmla="*/ 5086350 w 5324475"/>
                <a:gd name="connsiteY185" fmla="*/ 3661410 h 6905625"/>
                <a:gd name="connsiteX186" fmla="*/ 5097780 w 5324475"/>
                <a:gd name="connsiteY186" fmla="*/ 3781425 h 6905625"/>
                <a:gd name="connsiteX187" fmla="*/ 5128260 w 5324475"/>
                <a:gd name="connsiteY187" fmla="*/ 3777615 h 6905625"/>
                <a:gd name="connsiteX188" fmla="*/ 5153025 w 5324475"/>
                <a:gd name="connsiteY188" fmla="*/ 3749040 h 6905625"/>
                <a:gd name="connsiteX189" fmla="*/ 5217795 w 5324475"/>
                <a:gd name="connsiteY189" fmla="*/ 3783330 h 6905625"/>
                <a:gd name="connsiteX190" fmla="*/ 5242560 w 5324475"/>
                <a:gd name="connsiteY190" fmla="*/ 3830955 h 6905625"/>
                <a:gd name="connsiteX191" fmla="*/ 5242560 w 5324475"/>
                <a:gd name="connsiteY191" fmla="*/ 3891915 h 6905625"/>
                <a:gd name="connsiteX192" fmla="*/ 5240655 w 5324475"/>
                <a:gd name="connsiteY192" fmla="*/ 3933825 h 6905625"/>
                <a:gd name="connsiteX193" fmla="*/ 5305425 w 5324475"/>
                <a:gd name="connsiteY193" fmla="*/ 3928110 h 6905625"/>
                <a:gd name="connsiteX194" fmla="*/ 5295900 w 5324475"/>
                <a:gd name="connsiteY194" fmla="*/ 3990975 h 6905625"/>
                <a:gd name="connsiteX195" fmla="*/ 5324475 w 5324475"/>
                <a:gd name="connsiteY195" fmla="*/ 4038600 h 6905625"/>
                <a:gd name="connsiteX196" fmla="*/ 5267325 w 5324475"/>
                <a:gd name="connsiteY196" fmla="*/ 4206240 h 6905625"/>
                <a:gd name="connsiteX197" fmla="*/ 5225415 w 5324475"/>
                <a:gd name="connsiteY197" fmla="*/ 4149090 h 6905625"/>
                <a:gd name="connsiteX198" fmla="*/ 5200650 w 5324475"/>
                <a:gd name="connsiteY198" fmla="*/ 4110990 h 6905625"/>
                <a:gd name="connsiteX199" fmla="*/ 5208270 w 5324475"/>
                <a:gd name="connsiteY199" fmla="*/ 4217670 h 6905625"/>
                <a:gd name="connsiteX200" fmla="*/ 5236845 w 5324475"/>
                <a:gd name="connsiteY200" fmla="*/ 4303395 h 6905625"/>
                <a:gd name="connsiteX201" fmla="*/ 5200650 w 5324475"/>
                <a:gd name="connsiteY201" fmla="*/ 4347210 h 6905625"/>
                <a:gd name="connsiteX202" fmla="*/ 5202555 w 5324475"/>
                <a:gd name="connsiteY202" fmla="*/ 4377690 h 6905625"/>
                <a:gd name="connsiteX203" fmla="*/ 5248275 w 5324475"/>
                <a:gd name="connsiteY203" fmla="*/ 4442460 h 6905625"/>
                <a:gd name="connsiteX204" fmla="*/ 5156835 w 5324475"/>
                <a:gd name="connsiteY204" fmla="*/ 4459605 h 6905625"/>
                <a:gd name="connsiteX205" fmla="*/ 5114925 w 5324475"/>
                <a:gd name="connsiteY205" fmla="*/ 4495800 h 6905625"/>
                <a:gd name="connsiteX206" fmla="*/ 5038725 w 5324475"/>
                <a:gd name="connsiteY206" fmla="*/ 4495800 h 6905625"/>
                <a:gd name="connsiteX207" fmla="*/ 5029200 w 5324475"/>
                <a:gd name="connsiteY207" fmla="*/ 4562475 h 6905625"/>
                <a:gd name="connsiteX208" fmla="*/ 4975860 w 5324475"/>
                <a:gd name="connsiteY208" fmla="*/ 4600575 h 6905625"/>
                <a:gd name="connsiteX209" fmla="*/ 4970145 w 5324475"/>
                <a:gd name="connsiteY209" fmla="*/ 4669155 h 6905625"/>
                <a:gd name="connsiteX210" fmla="*/ 4928235 w 5324475"/>
                <a:gd name="connsiteY210" fmla="*/ 4695825 h 6905625"/>
                <a:gd name="connsiteX211" fmla="*/ 4880610 w 5324475"/>
                <a:gd name="connsiteY211" fmla="*/ 4756785 h 6905625"/>
                <a:gd name="connsiteX212" fmla="*/ 4813935 w 5324475"/>
                <a:gd name="connsiteY212" fmla="*/ 4815840 h 6905625"/>
                <a:gd name="connsiteX213" fmla="*/ 4768215 w 5324475"/>
                <a:gd name="connsiteY213" fmla="*/ 4810125 h 6905625"/>
                <a:gd name="connsiteX214" fmla="*/ 4751070 w 5324475"/>
                <a:gd name="connsiteY214" fmla="*/ 4865370 h 6905625"/>
                <a:gd name="connsiteX215" fmla="*/ 4772025 w 5324475"/>
                <a:gd name="connsiteY215" fmla="*/ 4947285 h 6905625"/>
                <a:gd name="connsiteX216" fmla="*/ 4720590 w 5324475"/>
                <a:gd name="connsiteY216" fmla="*/ 5168265 h 6905625"/>
                <a:gd name="connsiteX217" fmla="*/ 4705350 w 5324475"/>
                <a:gd name="connsiteY217" fmla="*/ 5267325 h 6905625"/>
                <a:gd name="connsiteX218" fmla="*/ 4604385 w 5324475"/>
                <a:gd name="connsiteY218" fmla="*/ 5225415 h 6905625"/>
                <a:gd name="connsiteX219" fmla="*/ 4547235 w 5324475"/>
                <a:gd name="connsiteY219" fmla="*/ 5240655 h 6905625"/>
                <a:gd name="connsiteX220" fmla="*/ 4543425 w 5324475"/>
                <a:gd name="connsiteY220" fmla="*/ 5295900 h 6905625"/>
                <a:gd name="connsiteX221" fmla="*/ 4444365 w 5324475"/>
                <a:gd name="connsiteY221" fmla="*/ 5290185 h 6905625"/>
                <a:gd name="connsiteX222" fmla="*/ 4417695 w 5324475"/>
                <a:gd name="connsiteY222" fmla="*/ 5309235 h 6905625"/>
                <a:gd name="connsiteX223" fmla="*/ 4413885 w 5324475"/>
                <a:gd name="connsiteY223" fmla="*/ 5408295 h 6905625"/>
                <a:gd name="connsiteX224" fmla="*/ 4381500 w 5324475"/>
                <a:gd name="connsiteY224" fmla="*/ 5495925 h 6905625"/>
                <a:gd name="connsiteX225" fmla="*/ 4383405 w 5324475"/>
                <a:gd name="connsiteY225" fmla="*/ 5537835 h 6905625"/>
                <a:gd name="connsiteX226" fmla="*/ 4328160 w 5324475"/>
                <a:gd name="connsiteY226" fmla="*/ 5520690 h 6905625"/>
                <a:gd name="connsiteX227" fmla="*/ 4316730 w 5324475"/>
                <a:gd name="connsiteY227" fmla="*/ 5594985 h 6905625"/>
                <a:gd name="connsiteX228" fmla="*/ 4335780 w 5324475"/>
                <a:gd name="connsiteY228" fmla="*/ 5657850 h 6905625"/>
                <a:gd name="connsiteX229" fmla="*/ 4251960 w 5324475"/>
                <a:gd name="connsiteY229" fmla="*/ 5711190 h 6905625"/>
                <a:gd name="connsiteX230" fmla="*/ 4196715 w 5324475"/>
                <a:gd name="connsiteY230" fmla="*/ 5808345 h 6905625"/>
                <a:gd name="connsiteX231" fmla="*/ 4048125 w 5324475"/>
                <a:gd name="connsiteY231" fmla="*/ 5869305 h 6905625"/>
                <a:gd name="connsiteX232" fmla="*/ 4053840 w 5324475"/>
                <a:gd name="connsiteY232" fmla="*/ 5894070 h 6905625"/>
                <a:gd name="connsiteX233" fmla="*/ 4008120 w 5324475"/>
                <a:gd name="connsiteY233" fmla="*/ 5920740 h 6905625"/>
                <a:gd name="connsiteX234" fmla="*/ 3998595 w 5324475"/>
                <a:gd name="connsiteY234" fmla="*/ 5977890 h 6905625"/>
                <a:gd name="connsiteX235" fmla="*/ 3926205 w 5324475"/>
                <a:gd name="connsiteY235" fmla="*/ 6052185 h 6905625"/>
                <a:gd name="connsiteX236" fmla="*/ 3859530 w 5324475"/>
                <a:gd name="connsiteY236" fmla="*/ 6086475 h 6905625"/>
                <a:gd name="connsiteX237" fmla="*/ 3806190 w 5324475"/>
                <a:gd name="connsiteY237" fmla="*/ 6160770 h 6905625"/>
                <a:gd name="connsiteX238" fmla="*/ 3888105 w 5324475"/>
                <a:gd name="connsiteY238" fmla="*/ 6269355 h 6905625"/>
                <a:gd name="connsiteX239" fmla="*/ 3808095 w 5324475"/>
                <a:gd name="connsiteY239" fmla="*/ 6330315 h 6905625"/>
                <a:gd name="connsiteX240" fmla="*/ 3741420 w 5324475"/>
                <a:gd name="connsiteY240" fmla="*/ 6320790 h 6905625"/>
                <a:gd name="connsiteX241" fmla="*/ 3617595 w 5324475"/>
                <a:gd name="connsiteY241" fmla="*/ 6282690 h 6905625"/>
                <a:gd name="connsiteX242" fmla="*/ 3571875 w 5324475"/>
                <a:gd name="connsiteY242" fmla="*/ 6235065 h 6905625"/>
                <a:gd name="connsiteX243" fmla="*/ 3514725 w 5324475"/>
                <a:gd name="connsiteY243" fmla="*/ 6210300 h 6905625"/>
                <a:gd name="connsiteX244" fmla="*/ 3457575 w 5324475"/>
                <a:gd name="connsiteY244" fmla="*/ 6195060 h 6905625"/>
                <a:gd name="connsiteX245" fmla="*/ 3394710 w 5324475"/>
                <a:gd name="connsiteY245" fmla="*/ 6242685 h 6905625"/>
                <a:gd name="connsiteX246" fmla="*/ 3406140 w 5324475"/>
                <a:gd name="connsiteY246" fmla="*/ 6330315 h 6905625"/>
                <a:gd name="connsiteX247" fmla="*/ 3280410 w 5324475"/>
                <a:gd name="connsiteY247" fmla="*/ 6351270 h 6905625"/>
                <a:gd name="connsiteX248" fmla="*/ 3276600 w 5324475"/>
                <a:gd name="connsiteY248" fmla="*/ 6416040 h 6905625"/>
                <a:gd name="connsiteX249" fmla="*/ 2800350 w 5324475"/>
                <a:gd name="connsiteY249" fmla="*/ 6429375 h 6905625"/>
                <a:gd name="connsiteX250" fmla="*/ 2918460 w 5324475"/>
                <a:gd name="connsiteY250" fmla="*/ 6619875 h 6905625"/>
                <a:gd name="connsiteX251" fmla="*/ 2531745 w 5324475"/>
                <a:gd name="connsiteY251" fmla="*/ 6633210 h 6905625"/>
                <a:gd name="connsiteX252" fmla="*/ 2518410 w 5324475"/>
                <a:gd name="connsiteY252" fmla="*/ 6741795 h 6905625"/>
                <a:gd name="connsiteX253" fmla="*/ 2562225 w 5324475"/>
                <a:gd name="connsiteY253" fmla="*/ 6905625 h 6905625"/>
                <a:gd name="connsiteX254" fmla="*/ 2369820 w 5324475"/>
                <a:gd name="connsiteY254" fmla="*/ 6898005 h 6905625"/>
                <a:gd name="connsiteX255" fmla="*/ 2274570 w 5324475"/>
                <a:gd name="connsiteY255" fmla="*/ 6810375 h 6905625"/>
                <a:gd name="connsiteX256" fmla="*/ 2175510 w 5324475"/>
                <a:gd name="connsiteY256" fmla="*/ 6802755 h 6905625"/>
                <a:gd name="connsiteX257" fmla="*/ 2099310 w 5324475"/>
                <a:gd name="connsiteY257" fmla="*/ 6654165 h 6905625"/>
                <a:gd name="connsiteX258" fmla="*/ 1760220 w 5324475"/>
                <a:gd name="connsiteY258"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71500 w 5324475"/>
                <a:gd name="connsiteY35" fmla="*/ 4848225 h 6905625"/>
                <a:gd name="connsiteX36" fmla="*/ 531495 w 5324475"/>
                <a:gd name="connsiteY36" fmla="*/ 4834890 h 6905625"/>
                <a:gd name="connsiteX37" fmla="*/ 457200 w 5324475"/>
                <a:gd name="connsiteY37" fmla="*/ 4848225 h 6905625"/>
                <a:gd name="connsiteX38" fmla="*/ 419100 w 5324475"/>
                <a:gd name="connsiteY38" fmla="*/ 4800600 h 6905625"/>
                <a:gd name="connsiteX39" fmla="*/ 466725 w 5324475"/>
                <a:gd name="connsiteY39" fmla="*/ 4743450 h 6905625"/>
                <a:gd name="connsiteX40" fmla="*/ 485775 w 5324475"/>
                <a:gd name="connsiteY40" fmla="*/ 4714875 h 6905625"/>
                <a:gd name="connsiteX41" fmla="*/ 552450 w 5324475"/>
                <a:gd name="connsiteY41" fmla="*/ 4686300 h 6905625"/>
                <a:gd name="connsiteX42" fmla="*/ 609600 w 5324475"/>
                <a:gd name="connsiteY42" fmla="*/ 468630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57200 w 5324475"/>
                <a:gd name="connsiteY37" fmla="*/ 4848225 h 6905625"/>
                <a:gd name="connsiteX38" fmla="*/ 419100 w 5324475"/>
                <a:gd name="connsiteY38" fmla="*/ 4800600 h 6905625"/>
                <a:gd name="connsiteX39" fmla="*/ 466725 w 5324475"/>
                <a:gd name="connsiteY39" fmla="*/ 4743450 h 6905625"/>
                <a:gd name="connsiteX40" fmla="*/ 485775 w 5324475"/>
                <a:gd name="connsiteY40" fmla="*/ 4714875 h 6905625"/>
                <a:gd name="connsiteX41" fmla="*/ 552450 w 5324475"/>
                <a:gd name="connsiteY41" fmla="*/ 4686300 h 6905625"/>
                <a:gd name="connsiteX42" fmla="*/ 609600 w 5324475"/>
                <a:gd name="connsiteY42" fmla="*/ 468630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3865 w 5324475"/>
                <a:gd name="connsiteY37" fmla="*/ 4844415 h 6905625"/>
                <a:gd name="connsiteX38" fmla="*/ 419100 w 5324475"/>
                <a:gd name="connsiteY38" fmla="*/ 4800600 h 6905625"/>
                <a:gd name="connsiteX39" fmla="*/ 466725 w 5324475"/>
                <a:gd name="connsiteY39" fmla="*/ 4743450 h 6905625"/>
                <a:gd name="connsiteX40" fmla="*/ 485775 w 5324475"/>
                <a:gd name="connsiteY40" fmla="*/ 4714875 h 6905625"/>
                <a:gd name="connsiteX41" fmla="*/ 552450 w 5324475"/>
                <a:gd name="connsiteY41" fmla="*/ 4686300 h 6905625"/>
                <a:gd name="connsiteX42" fmla="*/ 609600 w 5324475"/>
                <a:gd name="connsiteY42" fmla="*/ 468630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19100 w 5324475"/>
                <a:gd name="connsiteY38" fmla="*/ 4800600 h 6905625"/>
                <a:gd name="connsiteX39" fmla="*/ 466725 w 5324475"/>
                <a:gd name="connsiteY39" fmla="*/ 4743450 h 6905625"/>
                <a:gd name="connsiteX40" fmla="*/ 485775 w 5324475"/>
                <a:gd name="connsiteY40" fmla="*/ 4714875 h 6905625"/>
                <a:gd name="connsiteX41" fmla="*/ 552450 w 5324475"/>
                <a:gd name="connsiteY41" fmla="*/ 4686300 h 6905625"/>
                <a:gd name="connsiteX42" fmla="*/ 609600 w 5324475"/>
                <a:gd name="connsiteY42" fmla="*/ 468630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66725 w 5324475"/>
                <a:gd name="connsiteY39" fmla="*/ 4743450 h 6905625"/>
                <a:gd name="connsiteX40" fmla="*/ 485775 w 5324475"/>
                <a:gd name="connsiteY40" fmla="*/ 4714875 h 6905625"/>
                <a:gd name="connsiteX41" fmla="*/ 552450 w 5324475"/>
                <a:gd name="connsiteY41" fmla="*/ 4686300 h 6905625"/>
                <a:gd name="connsiteX42" fmla="*/ 609600 w 5324475"/>
                <a:gd name="connsiteY42" fmla="*/ 468630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66725 w 5324475"/>
                <a:gd name="connsiteY39" fmla="*/ 4737735 h 6905625"/>
                <a:gd name="connsiteX40" fmla="*/ 485775 w 5324475"/>
                <a:gd name="connsiteY40" fmla="*/ 4714875 h 6905625"/>
                <a:gd name="connsiteX41" fmla="*/ 552450 w 5324475"/>
                <a:gd name="connsiteY41" fmla="*/ 4686300 h 6905625"/>
                <a:gd name="connsiteX42" fmla="*/ 609600 w 5324475"/>
                <a:gd name="connsiteY42" fmla="*/ 468630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66725 w 5324475"/>
                <a:gd name="connsiteY39" fmla="*/ 4737735 h 6905625"/>
                <a:gd name="connsiteX40" fmla="*/ 457200 w 5324475"/>
                <a:gd name="connsiteY40" fmla="*/ 4663440 h 6905625"/>
                <a:gd name="connsiteX41" fmla="*/ 552450 w 5324475"/>
                <a:gd name="connsiteY41" fmla="*/ 4686300 h 6905625"/>
                <a:gd name="connsiteX42" fmla="*/ 609600 w 5324475"/>
                <a:gd name="connsiteY42" fmla="*/ 468630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52450 w 5324475"/>
                <a:gd name="connsiteY41" fmla="*/ 4686300 h 6905625"/>
                <a:gd name="connsiteX42" fmla="*/ 609600 w 5324475"/>
                <a:gd name="connsiteY42" fmla="*/ 468630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609600 w 5324475"/>
                <a:gd name="connsiteY42" fmla="*/ 468630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9155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55320 w 5324475"/>
                <a:gd name="connsiteY43" fmla="*/ 468058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371975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23875 w 5324475"/>
                <a:gd name="connsiteY48" fmla="*/ 4381500 h 6905625"/>
                <a:gd name="connsiteX49" fmla="*/ 514350 w 5324475"/>
                <a:gd name="connsiteY49" fmla="*/ 4314825 h 6905625"/>
                <a:gd name="connsiteX50" fmla="*/ 466725 w 5324475"/>
                <a:gd name="connsiteY50" fmla="*/ 4295775 h 6905625"/>
                <a:gd name="connsiteX51" fmla="*/ 400050 w 5324475"/>
                <a:gd name="connsiteY51" fmla="*/ 4305300 h 6905625"/>
                <a:gd name="connsiteX52" fmla="*/ 390525 w 5324475"/>
                <a:gd name="connsiteY52" fmla="*/ 4248150 h 6905625"/>
                <a:gd name="connsiteX53" fmla="*/ 390525 w 5324475"/>
                <a:gd name="connsiteY53" fmla="*/ 4248150 h 6905625"/>
                <a:gd name="connsiteX54" fmla="*/ 361950 w 5324475"/>
                <a:gd name="connsiteY54" fmla="*/ 4343400 h 6905625"/>
                <a:gd name="connsiteX55" fmla="*/ 352425 w 5324475"/>
                <a:gd name="connsiteY55" fmla="*/ 4429125 h 6905625"/>
                <a:gd name="connsiteX56" fmla="*/ 152400 w 5324475"/>
                <a:gd name="connsiteY56" fmla="*/ 4419600 h 6905625"/>
                <a:gd name="connsiteX57" fmla="*/ 104775 w 5324475"/>
                <a:gd name="connsiteY57" fmla="*/ 4391025 h 6905625"/>
                <a:gd name="connsiteX58" fmla="*/ 85725 w 5324475"/>
                <a:gd name="connsiteY58" fmla="*/ 4248150 h 6905625"/>
                <a:gd name="connsiteX59" fmla="*/ 28575 w 5324475"/>
                <a:gd name="connsiteY59" fmla="*/ 4152900 h 6905625"/>
                <a:gd name="connsiteX60" fmla="*/ 38100 w 5324475"/>
                <a:gd name="connsiteY60" fmla="*/ 4048125 h 6905625"/>
                <a:gd name="connsiteX61" fmla="*/ 9525 w 5324475"/>
                <a:gd name="connsiteY61" fmla="*/ 4019550 h 6905625"/>
                <a:gd name="connsiteX62" fmla="*/ 0 w 5324475"/>
                <a:gd name="connsiteY62" fmla="*/ 3905250 h 6905625"/>
                <a:gd name="connsiteX63" fmla="*/ 0 w 5324475"/>
                <a:gd name="connsiteY63" fmla="*/ 3810000 h 6905625"/>
                <a:gd name="connsiteX64" fmla="*/ 66675 w 5324475"/>
                <a:gd name="connsiteY64" fmla="*/ 3667125 h 6905625"/>
                <a:gd name="connsiteX65" fmla="*/ 66675 w 5324475"/>
                <a:gd name="connsiteY65" fmla="*/ 3667125 h 6905625"/>
                <a:gd name="connsiteX66" fmla="*/ 38100 w 5324475"/>
                <a:gd name="connsiteY66" fmla="*/ 3524250 h 6905625"/>
                <a:gd name="connsiteX67" fmla="*/ 266700 w 5324475"/>
                <a:gd name="connsiteY67" fmla="*/ 3600450 h 6905625"/>
                <a:gd name="connsiteX68" fmla="*/ 371475 w 5324475"/>
                <a:gd name="connsiteY68" fmla="*/ 3771900 h 6905625"/>
                <a:gd name="connsiteX69" fmla="*/ 438150 w 5324475"/>
                <a:gd name="connsiteY69" fmla="*/ 3867150 h 6905625"/>
                <a:gd name="connsiteX70" fmla="*/ 552450 w 5324475"/>
                <a:gd name="connsiteY70" fmla="*/ 3952875 h 6905625"/>
                <a:gd name="connsiteX71" fmla="*/ 552450 w 5324475"/>
                <a:gd name="connsiteY71" fmla="*/ 3952875 h 6905625"/>
                <a:gd name="connsiteX72" fmla="*/ 552450 w 5324475"/>
                <a:gd name="connsiteY72" fmla="*/ 3952875 h 6905625"/>
                <a:gd name="connsiteX73" fmla="*/ 552450 w 5324475"/>
                <a:gd name="connsiteY73" fmla="*/ 4057650 h 6905625"/>
                <a:gd name="connsiteX74" fmla="*/ 609600 w 5324475"/>
                <a:gd name="connsiteY74" fmla="*/ 4029075 h 6905625"/>
                <a:gd name="connsiteX75" fmla="*/ 638175 w 5324475"/>
                <a:gd name="connsiteY75" fmla="*/ 3962400 h 6905625"/>
                <a:gd name="connsiteX76" fmla="*/ 647700 w 5324475"/>
                <a:gd name="connsiteY76" fmla="*/ 3686175 h 6905625"/>
                <a:gd name="connsiteX77" fmla="*/ 771525 w 5324475"/>
                <a:gd name="connsiteY77" fmla="*/ 3781425 h 6905625"/>
                <a:gd name="connsiteX78" fmla="*/ 733425 w 5324475"/>
                <a:gd name="connsiteY78" fmla="*/ 3638550 h 6905625"/>
                <a:gd name="connsiteX79" fmla="*/ 781050 w 5324475"/>
                <a:gd name="connsiteY79" fmla="*/ 3581400 h 6905625"/>
                <a:gd name="connsiteX80" fmla="*/ 790575 w 5324475"/>
                <a:gd name="connsiteY80" fmla="*/ 3505200 h 6905625"/>
                <a:gd name="connsiteX81" fmla="*/ 790575 w 5324475"/>
                <a:gd name="connsiteY81" fmla="*/ 3381375 h 6905625"/>
                <a:gd name="connsiteX82" fmla="*/ 790575 w 5324475"/>
                <a:gd name="connsiteY82" fmla="*/ 3381375 h 6905625"/>
                <a:gd name="connsiteX83" fmla="*/ 847725 w 5324475"/>
                <a:gd name="connsiteY83" fmla="*/ 3400425 h 6905625"/>
                <a:gd name="connsiteX84" fmla="*/ 847725 w 5324475"/>
                <a:gd name="connsiteY84" fmla="*/ 3238500 h 6905625"/>
                <a:gd name="connsiteX85" fmla="*/ 885825 w 5324475"/>
                <a:gd name="connsiteY85" fmla="*/ 3133725 h 6905625"/>
                <a:gd name="connsiteX86" fmla="*/ 933450 w 5324475"/>
                <a:gd name="connsiteY86" fmla="*/ 3038475 h 6905625"/>
                <a:gd name="connsiteX87" fmla="*/ 981075 w 5324475"/>
                <a:gd name="connsiteY87" fmla="*/ 3009900 h 6905625"/>
                <a:gd name="connsiteX88" fmla="*/ 1085850 w 5324475"/>
                <a:gd name="connsiteY88" fmla="*/ 2952750 h 6905625"/>
                <a:gd name="connsiteX89" fmla="*/ 1104900 w 5324475"/>
                <a:gd name="connsiteY89" fmla="*/ 2905125 h 6905625"/>
                <a:gd name="connsiteX90" fmla="*/ 1114425 w 5324475"/>
                <a:gd name="connsiteY90" fmla="*/ 2771775 h 6905625"/>
                <a:gd name="connsiteX91" fmla="*/ 1133475 w 5324475"/>
                <a:gd name="connsiteY91" fmla="*/ 2714625 h 6905625"/>
                <a:gd name="connsiteX92" fmla="*/ 1133475 w 5324475"/>
                <a:gd name="connsiteY92" fmla="*/ 2638425 h 6905625"/>
                <a:gd name="connsiteX93" fmla="*/ 1200150 w 5324475"/>
                <a:gd name="connsiteY93" fmla="*/ 2571750 h 6905625"/>
                <a:gd name="connsiteX94" fmla="*/ 1238250 w 5324475"/>
                <a:gd name="connsiteY94" fmla="*/ 2514600 h 6905625"/>
                <a:gd name="connsiteX95" fmla="*/ 1266825 w 5324475"/>
                <a:gd name="connsiteY95" fmla="*/ 2428875 h 6905625"/>
                <a:gd name="connsiteX96" fmla="*/ 1362075 w 5324475"/>
                <a:gd name="connsiteY96" fmla="*/ 2409825 h 6905625"/>
                <a:gd name="connsiteX97" fmla="*/ 1400175 w 5324475"/>
                <a:gd name="connsiteY97" fmla="*/ 2305050 h 6905625"/>
                <a:gd name="connsiteX98" fmla="*/ 1457325 w 5324475"/>
                <a:gd name="connsiteY98" fmla="*/ 2286000 h 6905625"/>
                <a:gd name="connsiteX99" fmla="*/ 1533525 w 5324475"/>
                <a:gd name="connsiteY99" fmla="*/ 2247900 h 6905625"/>
                <a:gd name="connsiteX100" fmla="*/ 1609725 w 5324475"/>
                <a:gd name="connsiteY100" fmla="*/ 2105025 h 6905625"/>
                <a:gd name="connsiteX101" fmla="*/ 1695450 w 5324475"/>
                <a:gd name="connsiteY101" fmla="*/ 2009775 h 6905625"/>
                <a:gd name="connsiteX102" fmla="*/ 1695450 w 5324475"/>
                <a:gd name="connsiteY102" fmla="*/ 1857375 h 6905625"/>
                <a:gd name="connsiteX103" fmla="*/ 1838325 w 5324475"/>
                <a:gd name="connsiteY103" fmla="*/ 1752600 h 6905625"/>
                <a:gd name="connsiteX104" fmla="*/ 1971675 w 5324475"/>
                <a:gd name="connsiteY104" fmla="*/ 1514475 h 6905625"/>
                <a:gd name="connsiteX105" fmla="*/ 1971675 w 5324475"/>
                <a:gd name="connsiteY105" fmla="*/ 1514475 h 6905625"/>
                <a:gd name="connsiteX106" fmla="*/ 2124075 w 5324475"/>
                <a:gd name="connsiteY106" fmla="*/ 1381125 h 6905625"/>
                <a:gd name="connsiteX107" fmla="*/ 2209800 w 5324475"/>
                <a:gd name="connsiteY107" fmla="*/ 1238250 h 6905625"/>
                <a:gd name="connsiteX108" fmla="*/ 2247900 w 5324475"/>
                <a:gd name="connsiteY108" fmla="*/ 1257300 h 6905625"/>
                <a:gd name="connsiteX109" fmla="*/ 2247900 w 5324475"/>
                <a:gd name="connsiteY109" fmla="*/ 1257300 h 6905625"/>
                <a:gd name="connsiteX110" fmla="*/ 2305050 w 5324475"/>
                <a:gd name="connsiteY110" fmla="*/ 1228725 h 6905625"/>
                <a:gd name="connsiteX111" fmla="*/ 2305050 w 5324475"/>
                <a:gd name="connsiteY111" fmla="*/ 1228725 h 6905625"/>
                <a:gd name="connsiteX112" fmla="*/ 2333625 w 5324475"/>
                <a:gd name="connsiteY112" fmla="*/ 1162050 h 6905625"/>
                <a:gd name="connsiteX113" fmla="*/ 2447925 w 5324475"/>
                <a:gd name="connsiteY113" fmla="*/ 1171575 h 6905625"/>
                <a:gd name="connsiteX114" fmla="*/ 2486025 w 5324475"/>
                <a:gd name="connsiteY114" fmla="*/ 1114425 h 6905625"/>
                <a:gd name="connsiteX115" fmla="*/ 2609850 w 5324475"/>
                <a:gd name="connsiteY115" fmla="*/ 1095375 h 6905625"/>
                <a:gd name="connsiteX116" fmla="*/ 2628900 w 5324475"/>
                <a:gd name="connsiteY116" fmla="*/ 1038225 h 6905625"/>
                <a:gd name="connsiteX117" fmla="*/ 2667000 w 5324475"/>
                <a:gd name="connsiteY117" fmla="*/ 1028700 h 6905625"/>
                <a:gd name="connsiteX118" fmla="*/ 2667000 w 5324475"/>
                <a:gd name="connsiteY118" fmla="*/ 1028700 h 6905625"/>
                <a:gd name="connsiteX119" fmla="*/ 2762250 w 5324475"/>
                <a:gd name="connsiteY119" fmla="*/ 962025 h 6905625"/>
                <a:gd name="connsiteX120" fmla="*/ 2809875 w 5324475"/>
                <a:gd name="connsiteY120" fmla="*/ 914400 h 6905625"/>
                <a:gd name="connsiteX121" fmla="*/ 2838450 w 5324475"/>
                <a:gd name="connsiteY121" fmla="*/ 866775 h 6905625"/>
                <a:gd name="connsiteX122" fmla="*/ 2943225 w 5324475"/>
                <a:gd name="connsiteY122" fmla="*/ 828675 h 6905625"/>
                <a:gd name="connsiteX123" fmla="*/ 3038475 w 5324475"/>
                <a:gd name="connsiteY123" fmla="*/ 781050 h 6905625"/>
                <a:gd name="connsiteX124" fmla="*/ 3086100 w 5324475"/>
                <a:gd name="connsiteY124" fmla="*/ 695325 h 6905625"/>
                <a:gd name="connsiteX125" fmla="*/ 3086100 w 5324475"/>
                <a:gd name="connsiteY125" fmla="*/ 695325 h 6905625"/>
                <a:gd name="connsiteX126" fmla="*/ 3209925 w 5324475"/>
                <a:gd name="connsiteY126" fmla="*/ 495300 h 6905625"/>
                <a:gd name="connsiteX127" fmla="*/ 3209925 w 5324475"/>
                <a:gd name="connsiteY127" fmla="*/ 476250 h 6905625"/>
                <a:gd name="connsiteX128" fmla="*/ 3219450 w 5324475"/>
                <a:gd name="connsiteY128" fmla="*/ 438150 h 6905625"/>
                <a:gd name="connsiteX129" fmla="*/ 3314700 w 5324475"/>
                <a:gd name="connsiteY129" fmla="*/ 342900 h 6905625"/>
                <a:gd name="connsiteX130" fmla="*/ 3305175 w 5324475"/>
                <a:gd name="connsiteY130" fmla="*/ 276225 h 6905625"/>
                <a:gd name="connsiteX131" fmla="*/ 3457575 w 5324475"/>
                <a:gd name="connsiteY131" fmla="*/ 200025 h 6905625"/>
                <a:gd name="connsiteX132" fmla="*/ 3524250 w 5324475"/>
                <a:gd name="connsiteY132" fmla="*/ 171450 h 6905625"/>
                <a:gd name="connsiteX133" fmla="*/ 3619500 w 5324475"/>
                <a:gd name="connsiteY133" fmla="*/ 171450 h 6905625"/>
                <a:gd name="connsiteX134" fmla="*/ 3667125 w 5324475"/>
                <a:gd name="connsiteY134" fmla="*/ 142875 h 6905625"/>
                <a:gd name="connsiteX135" fmla="*/ 3667125 w 5324475"/>
                <a:gd name="connsiteY135" fmla="*/ 142875 h 6905625"/>
                <a:gd name="connsiteX136" fmla="*/ 3771900 w 5324475"/>
                <a:gd name="connsiteY136" fmla="*/ 123825 h 6905625"/>
                <a:gd name="connsiteX137" fmla="*/ 3829050 w 5324475"/>
                <a:gd name="connsiteY137" fmla="*/ 0 h 6905625"/>
                <a:gd name="connsiteX138" fmla="*/ 3914775 w 5324475"/>
                <a:gd name="connsiteY138" fmla="*/ 0 h 6905625"/>
                <a:gd name="connsiteX139" fmla="*/ 4095750 w 5324475"/>
                <a:gd name="connsiteY139" fmla="*/ 9525 h 6905625"/>
                <a:gd name="connsiteX140" fmla="*/ 4200525 w 5324475"/>
                <a:gd name="connsiteY140" fmla="*/ 85725 h 6905625"/>
                <a:gd name="connsiteX141" fmla="*/ 4438650 w 5324475"/>
                <a:gd name="connsiteY141" fmla="*/ 114300 h 6905625"/>
                <a:gd name="connsiteX142" fmla="*/ 4429125 w 5324475"/>
                <a:gd name="connsiteY142" fmla="*/ 190500 h 6905625"/>
                <a:gd name="connsiteX143" fmla="*/ 4381500 w 5324475"/>
                <a:gd name="connsiteY143" fmla="*/ 209550 h 6905625"/>
                <a:gd name="connsiteX144" fmla="*/ 4410075 w 5324475"/>
                <a:gd name="connsiteY144" fmla="*/ 247650 h 6905625"/>
                <a:gd name="connsiteX145" fmla="*/ 4400550 w 5324475"/>
                <a:gd name="connsiteY145" fmla="*/ 342900 h 6905625"/>
                <a:gd name="connsiteX146" fmla="*/ 4455795 w 5324475"/>
                <a:gd name="connsiteY146" fmla="*/ 411480 h 6905625"/>
                <a:gd name="connsiteX147" fmla="*/ 4446270 w 5324475"/>
                <a:gd name="connsiteY147" fmla="*/ 506730 h 6905625"/>
                <a:gd name="connsiteX148" fmla="*/ 4406265 w 5324475"/>
                <a:gd name="connsiteY148" fmla="*/ 529590 h 6905625"/>
                <a:gd name="connsiteX149" fmla="*/ 4358640 w 5324475"/>
                <a:gd name="connsiteY149" fmla="*/ 632460 h 6905625"/>
                <a:gd name="connsiteX150" fmla="*/ 4389120 w 5324475"/>
                <a:gd name="connsiteY150" fmla="*/ 674370 h 6905625"/>
                <a:gd name="connsiteX151" fmla="*/ 4398645 w 5324475"/>
                <a:gd name="connsiteY151" fmla="*/ 815340 h 6905625"/>
                <a:gd name="connsiteX152" fmla="*/ 4421505 w 5324475"/>
                <a:gd name="connsiteY152" fmla="*/ 887730 h 6905625"/>
                <a:gd name="connsiteX153" fmla="*/ 4408170 w 5324475"/>
                <a:gd name="connsiteY153" fmla="*/ 992505 h 6905625"/>
                <a:gd name="connsiteX154" fmla="*/ 4433570 w 5324475"/>
                <a:gd name="connsiteY154" fmla="*/ 1040130 h 6905625"/>
                <a:gd name="connsiteX155" fmla="*/ 4444365 w 5324475"/>
                <a:gd name="connsiteY155" fmla="*/ 1093470 h 6905625"/>
                <a:gd name="connsiteX156" fmla="*/ 4480560 w 5324475"/>
                <a:gd name="connsiteY156" fmla="*/ 1165860 h 6905625"/>
                <a:gd name="connsiteX157" fmla="*/ 4499610 w 5324475"/>
                <a:gd name="connsiteY157" fmla="*/ 1234440 h 6905625"/>
                <a:gd name="connsiteX158" fmla="*/ 4551045 w 5324475"/>
                <a:gd name="connsiteY158" fmla="*/ 1297305 h 6905625"/>
                <a:gd name="connsiteX159" fmla="*/ 4543425 w 5324475"/>
                <a:gd name="connsiteY159" fmla="*/ 1398270 h 6905625"/>
                <a:gd name="connsiteX160" fmla="*/ 4625340 w 5324475"/>
                <a:gd name="connsiteY160" fmla="*/ 1520190 h 6905625"/>
                <a:gd name="connsiteX161" fmla="*/ 4617720 w 5324475"/>
                <a:gd name="connsiteY161" fmla="*/ 1626870 h 6905625"/>
                <a:gd name="connsiteX162" fmla="*/ 4652010 w 5324475"/>
                <a:gd name="connsiteY162" fmla="*/ 1716405 h 6905625"/>
                <a:gd name="connsiteX163" fmla="*/ 4644390 w 5324475"/>
                <a:gd name="connsiteY163" fmla="*/ 1754505 h 6905625"/>
                <a:gd name="connsiteX164" fmla="*/ 4684395 w 5324475"/>
                <a:gd name="connsiteY164" fmla="*/ 1838325 h 6905625"/>
                <a:gd name="connsiteX165" fmla="*/ 4669155 w 5324475"/>
                <a:gd name="connsiteY165" fmla="*/ 1899285 h 6905625"/>
                <a:gd name="connsiteX166" fmla="*/ 4697730 w 5324475"/>
                <a:gd name="connsiteY166" fmla="*/ 1964055 h 6905625"/>
                <a:gd name="connsiteX167" fmla="*/ 4770120 w 5324475"/>
                <a:gd name="connsiteY167" fmla="*/ 2028825 h 6905625"/>
                <a:gd name="connsiteX168" fmla="*/ 4806315 w 5324475"/>
                <a:gd name="connsiteY168" fmla="*/ 2152650 h 6905625"/>
                <a:gd name="connsiteX169" fmla="*/ 4867275 w 5324475"/>
                <a:gd name="connsiteY169" fmla="*/ 2308860 h 6905625"/>
                <a:gd name="connsiteX170" fmla="*/ 4890135 w 5324475"/>
                <a:gd name="connsiteY170" fmla="*/ 2425065 h 6905625"/>
                <a:gd name="connsiteX171" fmla="*/ 4869180 w 5324475"/>
                <a:gd name="connsiteY171" fmla="*/ 2548890 h 6905625"/>
                <a:gd name="connsiteX172" fmla="*/ 4876800 w 5324475"/>
                <a:gd name="connsiteY172" fmla="*/ 2651760 h 6905625"/>
                <a:gd name="connsiteX173" fmla="*/ 4907280 w 5324475"/>
                <a:gd name="connsiteY173" fmla="*/ 2705100 h 6905625"/>
                <a:gd name="connsiteX174" fmla="*/ 4905375 w 5324475"/>
                <a:gd name="connsiteY174" fmla="*/ 2752725 h 6905625"/>
                <a:gd name="connsiteX175" fmla="*/ 4882515 w 5324475"/>
                <a:gd name="connsiteY175" fmla="*/ 2847975 h 6905625"/>
                <a:gd name="connsiteX176" fmla="*/ 4909185 w 5324475"/>
                <a:gd name="connsiteY176" fmla="*/ 2895600 h 6905625"/>
                <a:gd name="connsiteX177" fmla="*/ 4941570 w 5324475"/>
                <a:gd name="connsiteY177" fmla="*/ 2971800 h 6905625"/>
                <a:gd name="connsiteX178" fmla="*/ 4916805 w 5324475"/>
                <a:gd name="connsiteY178" fmla="*/ 3057525 h 6905625"/>
                <a:gd name="connsiteX179" fmla="*/ 4985385 w 5324475"/>
                <a:gd name="connsiteY179" fmla="*/ 3154680 h 6905625"/>
                <a:gd name="connsiteX180" fmla="*/ 4920615 w 5324475"/>
                <a:gd name="connsiteY180" fmla="*/ 3329940 h 6905625"/>
                <a:gd name="connsiteX181" fmla="*/ 4939665 w 5324475"/>
                <a:gd name="connsiteY181" fmla="*/ 3333750 h 6905625"/>
                <a:gd name="connsiteX182" fmla="*/ 5002530 w 5324475"/>
                <a:gd name="connsiteY182" fmla="*/ 3270885 h 6905625"/>
                <a:gd name="connsiteX183" fmla="*/ 5029200 w 5324475"/>
                <a:gd name="connsiteY183" fmla="*/ 3324225 h 6905625"/>
                <a:gd name="connsiteX184" fmla="*/ 5057775 w 5324475"/>
                <a:gd name="connsiteY184" fmla="*/ 3423285 h 6905625"/>
                <a:gd name="connsiteX185" fmla="*/ 5055870 w 5324475"/>
                <a:gd name="connsiteY185" fmla="*/ 3491865 h 6905625"/>
                <a:gd name="connsiteX186" fmla="*/ 5084445 w 5324475"/>
                <a:gd name="connsiteY186" fmla="*/ 3562350 h 6905625"/>
                <a:gd name="connsiteX187" fmla="*/ 5086350 w 5324475"/>
                <a:gd name="connsiteY187" fmla="*/ 3661410 h 6905625"/>
                <a:gd name="connsiteX188" fmla="*/ 5097780 w 5324475"/>
                <a:gd name="connsiteY188" fmla="*/ 3781425 h 6905625"/>
                <a:gd name="connsiteX189" fmla="*/ 5128260 w 5324475"/>
                <a:gd name="connsiteY189" fmla="*/ 3777615 h 6905625"/>
                <a:gd name="connsiteX190" fmla="*/ 5153025 w 5324475"/>
                <a:gd name="connsiteY190" fmla="*/ 3749040 h 6905625"/>
                <a:gd name="connsiteX191" fmla="*/ 5217795 w 5324475"/>
                <a:gd name="connsiteY191" fmla="*/ 3783330 h 6905625"/>
                <a:gd name="connsiteX192" fmla="*/ 5242560 w 5324475"/>
                <a:gd name="connsiteY192" fmla="*/ 3830955 h 6905625"/>
                <a:gd name="connsiteX193" fmla="*/ 5242560 w 5324475"/>
                <a:gd name="connsiteY193" fmla="*/ 3891915 h 6905625"/>
                <a:gd name="connsiteX194" fmla="*/ 5240655 w 5324475"/>
                <a:gd name="connsiteY194" fmla="*/ 3933825 h 6905625"/>
                <a:gd name="connsiteX195" fmla="*/ 5305425 w 5324475"/>
                <a:gd name="connsiteY195" fmla="*/ 3928110 h 6905625"/>
                <a:gd name="connsiteX196" fmla="*/ 5295900 w 5324475"/>
                <a:gd name="connsiteY196" fmla="*/ 3990975 h 6905625"/>
                <a:gd name="connsiteX197" fmla="*/ 5324475 w 5324475"/>
                <a:gd name="connsiteY197" fmla="*/ 4038600 h 6905625"/>
                <a:gd name="connsiteX198" fmla="*/ 5267325 w 5324475"/>
                <a:gd name="connsiteY198" fmla="*/ 4206240 h 6905625"/>
                <a:gd name="connsiteX199" fmla="*/ 5225415 w 5324475"/>
                <a:gd name="connsiteY199" fmla="*/ 4149090 h 6905625"/>
                <a:gd name="connsiteX200" fmla="*/ 5200650 w 5324475"/>
                <a:gd name="connsiteY200" fmla="*/ 4110990 h 6905625"/>
                <a:gd name="connsiteX201" fmla="*/ 5208270 w 5324475"/>
                <a:gd name="connsiteY201" fmla="*/ 4217670 h 6905625"/>
                <a:gd name="connsiteX202" fmla="*/ 5236845 w 5324475"/>
                <a:gd name="connsiteY202" fmla="*/ 4303395 h 6905625"/>
                <a:gd name="connsiteX203" fmla="*/ 5200650 w 5324475"/>
                <a:gd name="connsiteY203" fmla="*/ 4347210 h 6905625"/>
                <a:gd name="connsiteX204" fmla="*/ 5202555 w 5324475"/>
                <a:gd name="connsiteY204" fmla="*/ 4377690 h 6905625"/>
                <a:gd name="connsiteX205" fmla="*/ 5248275 w 5324475"/>
                <a:gd name="connsiteY205" fmla="*/ 4442460 h 6905625"/>
                <a:gd name="connsiteX206" fmla="*/ 5156835 w 5324475"/>
                <a:gd name="connsiteY206" fmla="*/ 4459605 h 6905625"/>
                <a:gd name="connsiteX207" fmla="*/ 5114925 w 5324475"/>
                <a:gd name="connsiteY207" fmla="*/ 4495800 h 6905625"/>
                <a:gd name="connsiteX208" fmla="*/ 5038725 w 5324475"/>
                <a:gd name="connsiteY208" fmla="*/ 4495800 h 6905625"/>
                <a:gd name="connsiteX209" fmla="*/ 5029200 w 5324475"/>
                <a:gd name="connsiteY209" fmla="*/ 4562475 h 6905625"/>
                <a:gd name="connsiteX210" fmla="*/ 4975860 w 5324475"/>
                <a:gd name="connsiteY210" fmla="*/ 4600575 h 6905625"/>
                <a:gd name="connsiteX211" fmla="*/ 4970145 w 5324475"/>
                <a:gd name="connsiteY211" fmla="*/ 4669155 h 6905625"/>
                <a:gd name="connsiteX212" fmla="*/ 4928235 w 5324475"/>
                <a:gd name="connsiteY212" fmla="*/ 4695825 h 6905625"/>
                <a:gd name="connsiteX213" fmla="*/ 4880610 w 5324475"/>
                <a:gd name="connsiteY213" fmla="*/ 4756785 h 6905625"/>
                <a:gd name="connsiteX214" fmla="*/ 4813935 w 5324475"/>
                <a:gd name="connsiteY214" fmla="*/ 4815840 h 6905625"/>
                <a:gd name="connsiteX215" fmla="*/ 4768215 w 5324475"/>
                <a:gd name="connsiteY215" fmla="*/ 4810125 h 6905625"/>
                <a:gd name="connsiteX216" fmla="*/ 4751070 w 5324475"/>
                <a:gd name="connsiteY216" fmla="*/ 4865370 h 6905625"/>
                <a:gd name="connsiteX217" fmla="*/ 4772025 w 5324475"/>
                <a:gd name="connsiteY217" fmla="*/ 4947285 h 6905625"/>
                <a:gd name="connsiteX218" fmla="*/ 4720590 w 5324475"/>
                <a:gd name="connsiteY218" fmla="*/ 5168265 h 6905625"/>
                <a:gd name="connsiteX219" fmla="*/ 4705350 w 5324475"/>
                <a:gd name="connsiteY219" fmla="*/ 5267325 h 6905625"/>
                <a:gd name="connsiteX220" fmla="*/ 4604385 w 5324475"/>
                <a:gd name="connsiteY220" fmla="*/ 5225415 h 6905625"/>
                <a:gd name="connsiteX221" fmla="*/ 4547235 w 5324475"/>
                <a:gd name="connsiteY221" fmla="*/ 5240655 h 6905625"/>
                <a:gd name="connsiteX222" fmla="*/ 4543425 w 5324475"/>
                <a:gd name="connsiteY222" fmla="*/ 5295900 h 6905625"/>
                <a:gd name="connsiteX223" fmla="*/ 4444365 w 5324475"/>
                <a:gd name="connsiteY223" fmla="*/ 5290185 h 6905625"/>
                <a:gd name="connsiteX224" fmla="*/ 4417695 w 5324475"/>
                <a:gd name="connsiteY224" fmla="*/ 5309235 h 6905625"/>
                <a:gd name="connsiteX225" fmla="*/ 4413885 w 5324475"/>
                <a:gd name="connsiteY225" fmla="*/ 5408295 h 6905625"/>
                <a:gd name="connsiteX226" fmla="*/ 4381500 w 5324475"/>
                <a:gd name="connsiteY226" fmla="*/ 5495925 h 6905625"/>
                <a:gd name="connsiteX227" fmla="*/ 4383405 w 5324475"/>
                <a:gd name="connsiteY227" fmla="*/ 5537835 h 6905625"/>
                <a:gd name="connsiteX228" fmla="*/ 4328160 w 5324475"/>
                <a:gd name="connsiteY228" fmla="*/ 5520690 h 6905625"/>
                <a:gd name="connsiteX229" fmla="*/ 4316730 w 5324475"/>
                <a:gd name="connsiteY229" fmla="*/ 5594985 h 6905625"/>
                <a:gd name="connsiteX230" fmla="*/ 4335780 w 5324475"/>
                <a:gd name="connsiteY230" fmla="*/ 5657850 h 6905625"/>
                <a:gd name="connsiteX231" fmla="*/ 4251960 w 5324475"/>
                <a:gd name="connsiteY231" fmla="*/ 5711190 h 6905625"/>
                <a:gd name="connsiteX232" fmla="*/ 4196715 w 5324475"/>
                <a:gd name="connsiteY232" fmla="*/ 5808345 h 6905625"/>
                <a:gd name="connsiteX233" fmla="*/ 4048125 w 5324475"/>
                <a:gd name="connsiteY233" fmla="*/ 5869305 h 6905625"/>
                <a:gd name="connsiteX234" fmla="*/ 4053840 w 5324475"/>
                <a:gd name="connsiteY234" fmla="*/ 5894070 h 6905625"/>
                <a:gd name="connsiteX235" fmla="*/ 4008120 w 5324475"/>
                <a:gd name="connsiteY235" fmla="*/ 5920740 h 6905625"/>
                <a:gd name="connsiteX236" fmla="*/ 3998595 w 5324475"/>
                <a:gd name="connsiteY236" fmla="*/ 5977890 h 6905625"/>
                <a:gd name="connsiteX237" fmla="*/ 3926205 w 5324475"/>
                <a:gd name="connsiteY237" fmla="*/ 6052185 h 6905625"/>
                <a:gd name="connsiteX238" fmla="*/ 3859530 w 5324475"/>
                <a:gd name="connsiteY238" fmla="*/ 6086475 h 6905625"/>
                <a:gd name="connsiteX239" fmla="*/ 3806190 w 5324475"/>
                <a:gd name="connsiteY239" fmla="*/ 6160770 h 6905625"/>
                <a:gd name="connsiteX240" fmla="*/ 3888105 w 5324475"/>
                <a:gd name="connsiteY240" fmla="*/ 6269355 h 6905625"/>
                <a:gd name="connsiteX241" fmla="*/ 3808095 w 5324475"/>
                <a:gd name="connsiteY241" fmla="*/ 6330315 h 6905625"/>
                <a:gd name="connsiteX242" fmla="*/ 3741420 w 5324475"/>
                <a:gd name="connsiteY242" fmla="*/ 6320790 h 6905625"/>
                <a:gd name="connsiteX243" fmla="*/ 3617595 w 5324475"/>
                <a:gd name="connsiteY243" fmla="*/ 6282690 h 6905625"/>
                <a:gd name="connsiteX244" fmla="*/ 3571875 w 5324475"/>
                <a:gd name="connsiteY244" fmla="*/ 6235065 h 6905625"/>
                <a:gd name="connsiteX245" fmla="*/ 3514725 w 5324475"/>
                <a:gd name="connsiteY245" fmla="*/ 6210300 h 6905625"/>
                <a:gd name="connsiteX246" fmla="*/ 3457575 w 5324475"/>
                <a:gd name="connsiteY246" fmla="*/ 6195060 h 6905625"/>
                <a:gd name="connsiteX247" fmla="*/ 3394710 w 5324475"/>
                <a:gd name="connsiteY247" fmla="*/ 6242685 h 6905625"/>
                <a:gd name="connsiteX248" fmla="*/ 3406140 w 5324475"/>
                <a:gd name="connsiteY248" fmla="*/ 6330315 h 6905625"/>
                <a:gd name="connsiteX249" fmla="*/ 3280410 w 5324475"/>
                <a:gd name="connsiteY249" fmla="*/ 6351270 h 6905625"/>
                <a:gd name="connsiteX250" fmla="*/ 3276600 w 5324475"/>
                <a:gd name="connsiteY250" fmla="*/ 6416040 h 6905625"/>
                <a:gd name="connsiteX251" fmla="*/ 2800350 w 5324475"/>
                <a:gd name="connsiteY251" fmla="*/ 6429375 h 6905625"/>
                <a:gd name="connsiteX252" fmla="*/ 2918460 w 5324475"/>
                <a:gd name="connsiteY252" fmla="*/ 6619875 h 6905625"/>
                <a:gd name="connsiteX253" fmla="*/ 2531745 w 5324475"/>
                <a:gd name="connsiteY253" fmla="*/ 6633210 h 6905625"/>
                <a:gd name="connsiteX254" fmla="*/ 2518410 w 5324475"/>
                <a:gd name="connsiteY254" fmla="*/ 6741795 h 6905625"/>
                <a:gd name="connsiteX255" fmla="*/ 2562225 w 5324475"/>
                <a:gd name="connsiteY255" fmla="*/ 6905625 h 6905625"/>
                <a:gd name="connsiteX256" fmla="*/ 2369820 w 5324475"/>
                <a:gd name="connsiteY256" fmla="*/ 6898005 h 6905625"/>
                <a:gd name="connsiteX257" fmla="*/ 2274570 w 5324475"/>
                <a:gd name="connsiteY257" fmla="*/ 6810375 h 6905625"/>
                <a:gd name="connsiteX258" fmla="*/ 2175510 w 5324475"/>
                <a:gd name="connsiteY258" fmla="*/ 6802755 h 6905625"/>
                <a:gd name="connsiteX259" fmla="*/ 2099310 w 5324475"/>
                <a:gd name="connsiteY259" fmla="*/ 6654165 h 6905625"/>
                <a:gd name="connsiteX260" fmla="*/ 1760220 w 5324475"/>
                <a:gd name="connsiteY260"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400050 w 5324475"/>
                <a:gd name="connsiteY51" fmla="*/ 4305300 h 6905625"/>
                <a:gd name="connsiteX52" fmla="*/ 390525 w 5324475"/>
                <a:gd name="connsiteY52" fmla="*/ 4248150 h 6905625"/>
                <a:gd name="connsiteX53" fmla="*/ 390525 w 5324475"/>
                <a:gd name="connsiteY53" fmla="*/ 4248150 h 6905625"/>
                <a:gd name="connsiteX54" fmla="*/ 361950 w 5324475"/>
                <a:gd name="connsiteY54" fmla="*/ 4343400 h 6905625"/>
                <a:gd name="connsiteX55" fmla="*/ 352425 w 5324475"/>
                <a:gd name="connsiteY55" fmla="*/ 4429125 h 6905625"/>
                <a:gd name="connsiteX56" fmla="*/ 152400 w 5324475"/>
                <a:gd name="connsiteY56" fmla="*/ 4419600 h 6905625"/>
                <a:gd name="connsiteX57" fmla="*/ 104775 w 5324475"/>
                <a:gd name="connsiteY57" fmla="*/ 4391025 h 6905625"/>
                <a:gd name="connsiteX58" fmla="*/ 85725 w 5324475"/>
                <a:gd name="connsiteY58" fmla="*/ 4248150 h 6905625"/>
                <a:gd name="connsiteX59" fmla="*/ 28575 w 5324475"/>
                <a:gd name="connsiteY59" fmla="*/ 4152900 h 6905625"/>
                <a:gd name="connsiteX60" fmla="*/ 38100 w 5324475"/>
                <a:gd name="connsiteY60" fmla="*/ 4048125 h 6905625"/>
                <a:gd name="connsiteX61" fmla="*/ 9525 w 5324475"/>
                <a:gd name="connsiteY61" fmla="*/ 4019550 h 6905625"/>
                <a:gd name="connsiteX62" fmla="*/ 0 w 5324475"/>
                <a:gd name="connsiteY62" fmla="*/ 3905250 h 6905625"/>
                <a:gd name="connsiteX63" fmla="*/ 0 w 5324475"/>
                <a:gd name="connsiteY63" fmla="*/ 3810000 h 6905625"/>
                <a:gd name="connsiteX64" fmla="*/ 66675 w 5324475"/>
                <a:gd name="connsiteY64" fmla="*/ 3667125 h 6905625"/>
                <a:gd name="connsiteX65" fmla="*/ 66675 w 5324475"/>
                <a:gd name="connsiteY65" fmla="*/ 3667125 h 6905625"/>
                <a:gd name="connsiteX66" fmla="*/ 38100 w 5324475"/>
                <a:gd name="connsiteY66" fmla="*/ 3524250 h 6905625"/>
                <a:gd name="connsiteX67" fmla="*/ 266700 w 5324475"/>
                <a:gd name="connsiteY67" fmla="*/ 3600450 h 6905625"/>
                <a:gd name="connsiteX68" fmla="*/ 371475 w 5324475"/>
                <a:gd name="connsiteY68" fmla="*/ 3771900 h 6905625"/>
                <a:gd name="connsiteX69" fmla="*/ 438150 w 5324475"/>
                <a:gd name="connsiteY69" fmla="*/ 3867150 h 6905625"/>
                <a:gd name="connsiteX70" fmla="*/ 552450 w 5324475"/>
                <a:gd name="connsiteY70" fmla="*/ 3952875 h 6905625"/>
                <a:gd name="connsiteX71" fmla="*/ 552450 w 5324475"/>
                <a:gd name="connsiteY71" fmla="*/ 3952875 h 6905625"/>
                <a:gd name="connsiteX72" fmla="*/ 552450 w 5324475"/>
                <a:gd name="connsiteY72" fmla="*/ 3952875 h 6905625"/>
                <a:gd name="connsiteX73" fmla="*/ 552450 w 5324475"/>
                <a:gd name="connsiteY73" fmla="*/ 4057650 h 6905625"/>
                <a:gd name="connsiteX74" fmla="*/ 609600 w 5324475"/>
                <a:gd name="connsiteY74" fmla="*/ 4029075 h 6905625"/>
                <a:gd name="connsiteX75" fmla="*/ 638175 w 5324475"/>
                <a:gd name="connsiteY75" fmla="*/ 3962400 h 6905625"/>
                <a:gd name="connsiteX76" fmla="*/ 647700 w 5324475"/>
                <a:gd name="connsiteY76" fmla="*/ 3686175 h 6905625"/>
                <a:gd name="connsiteX77" fmla="*/ 771525 w 5324475"/>
                <a:gd name="connsiteY77" fmla="*/ 3781425 h 6905625"/>
                <a:gd name="connsiteX78" fmla="*/ 733425 w 5324475"/>
                <a:gd name="connsiteY78" fmla="*/ 3638550 h 6905625"/>
                <a:gd name="connsiteX79" fmla="*/ 781050 w 5324475"/>
                <a:gd name="connsiteY79" fmla="*/ 3581400 h 6905625"/>
                <a:gd name="connsiteX80" fmla="*/ 790575 w 5324475"/>
                <a:gd name="connsiteY80" fmla="*/ 3505200 h 6905625"/>
                <a:gd name="connsiteX81" fmla="*/ 790575 w 5324475"/>
                <a:gd name="connsiteY81" fmla="*/ 3381375 h 6905625"/>
                <a:gd name="connsiteX82" fmla="*/ 790575 w 5324475"/>
                <a:gd name="connsiteY82" fmla="*/ 3381375 h 6905625"/>
                <a:gd name="connsiteX83" fmla="*/ 847725 w 5324475"/>
                <a:gd name="connsiteY83" fmla="*/ 3400425 h 6905625"/>
                <a:gd name="connsiteX84" fmla="*/ 847725 w 5324475"/>
                <a:gd name="connsiteY84" fmla="*/ 3238500 h 6905625"/>
                <a:gd name="connsiteX85" fmla="*/ 885825 w 5324475"/>
                <a:gd name="connsiteY85" fmla="*/ 3133725 h 6905625"/>
                <a:gd name="connsiteX86" fmla="*/ 933450 w 5324475"/>
                <a:gd name="connsiteY86" fmla="*/ 3038475 h 6905625"/>
                <a:gd name="connsiteX87" fmla="*/ 981075 w 5324475"/>
                <a:gd name="connsiteY87" fmla="*/ 3009900 h 6905625"/>
                <a:gd name="connsiteX88" fmla="*/ 1085850 w 5324475"/>
                <a:gd name="connsiteY88" fmla="*/ 2952750 h 6905625"/>
                <a:gd name="connsiteX89" fmla="*/ 1104900 w 5324475"/>
                <a:gd name="connsiteY89" fmla="*/ 2905125 h 6905625"/>
                <a:gd name="connsiteX90" fmla="*/ 1114425 w 5324475"/>
                <a:gd name="connsiteY90" fmla="*/ 2771775 h 6905625"/>
                <a:gd name="connsiteX91" fmla="*/ 1133475 w 5324475"/>
                <a:gd name="connsiteY91" fmla="*/ 2714625 h 6905625"/>
                <a:gd name="connsiteX92" fmla="*/ 1133475 w 5324475"/>
                <a:gd name="connsiteY92" fmla="*/ 2638425 h 6905625"/>
                <a:gd name="connsiteX93" fmla="*/ 1200150 w 5324475"/>
                <a:gd name="connsiteY93" fmla="*/ 2571750 h 6905625"/>
                <a:gd name="connsiteX94" fmla="*/ 1238250 w 5324475"/>
                <a:gd name="connsiteY94" fmla="*/ 2514600 h 6905625"/>
                <a:gd name="connsiteX95" fmla="*/ 1266825 w 5324475"/>
                <a:gd name="connsiteY95" fmla="*/ 2428875 h 6905625"/>
                <a:gd name="connsiteX96" fmla="*/ 1362075 w 5324475"/>
                <a:gd name="connsiteY96" fmla="*/ 2409825 h 6905625"/>
                <a:gd name="connsiteX97" fmla="*/ 1400175 w 5324475"/>
                <a:gd name="connsiteY97" fmla="*/ 2305050 h 6905625"/>
                <a:gd name="connsiteX98" fmla="*/ 1457325 w 5324475"/>
                <a:gd name="connsiteY98" fmla="*/ 2286000 h 6905625"/>
                <a:gd name="connsiteX99" fmla="*/ 1533525 w 5324475"/>
                <a:gd name="connsiteY99" fmla="*/ 2247900 h 6905625"/>
                <a:gd name="connsiteX100" fmla="*/ 1609725 w 5324475"/>
                <a:gd name="connsiteY100" fmla="*/ 2105025 h 6905625"/>
                <a:gd name="connsiteX101" fmla="*/ 1695450 w 5324475"/>
                <a:gd name="connsiteY101" fmla="*/ 2009775 h 6905625"/>
                <a:gd name="connsiteX102" fmla="*/ 1695450 w 5324475"/>
                <a:gd name="connsiteY102" fmla="*/ 1857375 h 6905625"/>
                <a:gd name="connsiteX103" fmla="*/ 1838325 w 5324475"/>
                <a:gd name="connsiteY103" fmla="*/ 1752600 h 6905625"/>
                <a:gd name="connsiteX104" fmla="*/ 1971675 w 5324475"/>
                <a:gd name="connsiteY104" fmla="*/ 1514475 h 6905625"/>
                <a:gd name="connsiteX105" fmla="*/ 1971675 w 5324475"/>
                <a:gd name="connsiteY105" fmla="*/ 1514475 h 6905625"/>
                <a:gd name="connsiteX106" fmla="*/ 2124075 w 5324475"/>
                <a:gd name="connsiteY106" fmla="*/ 1381125 h 6905625"/>
                <a:gd name="connsiteX107" fmla="*/ 2209800 w 5324475"/>
                <a:gd name="connsiteY107" fmla="*/ 1238250 h 6905625"/>
                <a:gd name="connsiteX108" fmla="*/ 2247900 w 5324475"/>
                <a:gd name="connsiteY108" fmla="*/ 1257300 h 6905625"/>
                <a:gd name="connsiteX109" fmla="*/ 2247900 w 5324475"/>
                <a:gd name="connsiteY109" fmla="*/ 1257300 h 6905625"/>
                <a:gd name="connsiteX110" fmla="*/ 2305050 w 5324475"/>
                <a:gd name="connsiteY110" fmla="*/ 1228725 h 6905625"/>
                <a:gd name="connsiteX111" fmla="*/ 2305050 w 5324475"/>
                <a:gd name="connsiteY111" fmla="*/ 1228725 h 6905625"/>
                <a:gd name="connsiteX112" fmla="*/ 2333625 w 5324475"/>
                <a:gd name="connsiteY112" fmla="*/ 1162050 h 6905625"/>
                <a:gd name="connsiteX113" fmla="*/ 2447925 w 5324475"/>
                <a:gd name="connsiteY113" fmla="*/ 1171575 h 6905625"/>
                <a:gd name="connsiteX114" fmla="*/ 2486025 w 5324475"/>
                <a:gd name="connsiteY114" fmla="*/ 1114425 h 6905625"/>
                <a:gd name="connsiteX115" fmla="*/ 2609850 w 5324475"/>
                <a:gd name="connsiteY115" fmla="*/ 1095375 h 6905625"/>
                <a:gd name="connsiteX116" fmla="*/ 2628900 w 5324475"/>
                <a:gd name="connsiteY116" fmla="*/ 1038225 h 6905625"/>
                <a:gd name="connsiteX117" fmla="*/ 2667000 w 5324475"/>
                <a:gd name="connsiteY117" fmla="*/ 1028700 h 6905625"/>
                <a:gd name="connsiteX118" fmla="*/ 2667000 w 5324475"/>
                <a:gd name="connsiteY118" fmla="*/ 1028700 h 6905625"/>
                <a:gd name="connsiteX119" fmla="*/ 2762250 w 5324475"/>
                <a:gd name="connsiteY119" fmla="*/ 962025 h 6905625"/>
                <a:gd name="connsiteX120" fmla="*/ 2809875 w 5324475"/>
                <a:gd name="connsiteY120" fmla="*/ 914400 h 6905625"/>
                <a:gd name="connsiteX121" fmla="*/ 2838450 w 5324475"/>
                <a:gd name="connsiteY121" fmla="*/ 866775 h 6905625"/>
                <a:gd name="connsiteX122" fmla="*/ 2943225 w 5324475"/>
                <a:gd name="connsiteY122" fmla="*/ 828675 h 6905625"/>
                <a:gd name="connsiteX123" fmla="*/ 3038475 w 5324475"/>
                <a:gd name="connsiteY123" fmla="*/ 781050 h 6905625"/>
                <a:gd name="connsiteX124" fmla="*/ 3086100 w 5324475"/>
                <a:gd name="connsiteY124" fmla="*/ 695325 h 6905625"/>
                <a:gd name="connsiteX125" fmla="*/ 3086100 w 5324475"/>
                <a:gd name="connsiteY125" fmla="*/ 695325 h 6905625"/>
                <a:gd name="connsiteX126" fmla="*/ 3209925 w 5324475"/>
                <a:gd name="connsiteY126" fmla="*/ 495300 h 6905625"/>
                <a:gd name="connsiteX127" fmla="*/ 3209925 w 5324475"/>
                <a:gd name="connsiteY127" fmla="*/ 476250 h 6905625"/>
                <a:gd name="connsiteX128" fmla="*/ 3219450 w 5324475"/>
                <a:gd name="connsiteY128" fmla="*/ 438150 h 6905625"/>
                <a:gd name="connsiteX129" fmla="*/ 3314700 w 5324475"/>
                <a:gd name="connsiteY129" fmla="*/ 342900 h 6905625"/>
                <a:gd name="connsiteX130" fmla="*/ 3305175 w 5324475"/>
                <a:gd name="connsiteY130" fmla="*/ 276225 h 6905625"/>
                <a:gd name="connsiteX131" fmla="*/ 3457575 w 5324475"/>
                <a:gd name="connsiteY131" fmla="*/ 200025 h 6905625"/>
                <a:gd name="connsiteX132" fmla="*/ 3524250 w 5324475"/>
                <a:gd name="connsiteY132" fmla="*/ 171450 h 6905625"/>
                <a:gd name="connsiteX133" fmla="*/ 3619500 w 5324475"/>
                <a:gd name="connsiteY133" fmla="*/ 171450 h 6905625"/>
                <a:gd name="connsiteX134" fmla="*/ 3667125 w 5324475"/>
                <a:gd name="connsiteY134" fmla="*/ 142875 h 6905625"/>
                <a:gd name="connsiteX135" fmla="*/ 3667125 w 5324475"/>
                <a:gd name="connsiteY135" fmla="*/ 142875 h 6905625"/>
                <a:gd name="connsiteX136" fmla="*/ 3771900 w 5324475"/>
                <a:gd name="connsiteY136" fmla="*/ 123825 h 6905625"/>
                <a:gd name="connsiteX137" fmla="*/ 3829050 w 5324475"/>
                <a:gd name="connsiteY137" fmla="*/ 0 h 6905625"/>
                <a:gd name="connsiteX138" fmla="*/ 3914775 w 5324475"/>
                <a:gd name="connsiteY138" fmla="*/ 0 h 6905625"/>
                <a:gd name="connsiteX139" fmla="*/ 4095750 w 5324475"/>
                <a:gd name="connsiteY139" fmla="*/ 9525 h 6905625"/>
                <a:gd name="connsiteX140" fmla="*/ 4200525 w 5324475"/>
                <a:gd name="connsiteY140" fmla="*/ 85725 h 6905625"/>
                <a:gd name="connsiteX141" fmla="*/ 4438650 w 5324475"/>
                <a:gd name="connsiteY141" fmla="*/ 114300 h 6905625"/>
                <a:gd name="connsiteX142" fmla="*/ 4429125 w 5324475"/>
                <a:gd name="connsiteY142" fmla="*/ 190500 h 6905625"/>
                <a:gd name="connsiteX143" fmla="*/ 4381500 w 5324475"/>
                <a:gd name="connsiteY143" fmla="*/ 209550 h 6905625"/>
                <a:gd name="connsiteX144" fmla="*/ 4410075 w 5324475"/>
                <a:gd name="connsiteY144" fmla="*/ 247650 h 6905625"/>
                <a:gd name="connsiteX145" fmla="*/ 4400550 w 5324475"/>
                <a:gd name="connsiteY145" fmla="*/ 342900 h 6905625"/>
                <a:gd name="connsiteX146" fmla="*/ 4455795 w 5324475"/>
                <a:gd name="connsiteY146" fmla="*/ 411480 h 6905625"/>
                <a:gd name="connsiteX147" fmla="*/ 4446270 w 5324475"/>
                <a:gd name="connsiteY147" fmla="*/ 506730 h 6905625"/>
                <a:gd name="connsiteX148" fmla="*/ 4406265 w 5324475"/>
                <a:gd name="connsiteY148" fmla="*/ 529590 h 6905625"/>
                <a:gd name="connsiteX149" fmla="*/ 4358640 w 5324475"/>
                <a:gd name="connsiteY149" fmla="*/ 632460 h 6905625"/>
                <a:gd name="connsiteX150" fmla="*/ 4389120 w 5324475"/>
                <a:gd name="connsiteY150" fmla="*/ 674370 h 6905625"/>
                <a:gd name="connsiteX151" fmla="*/ 4398645 w 5324475"/>
                <a:gd name="connsiteY151" fmla="*/ 815340 h 6905625"/>
                <a:gd name="connsiteX152" fmla="*/ 4421505 w 5324475"/>
                <a:gd name="connsiteY152" fmla="*/ 887730 h 6905625"/>
                <a:gd name="connsiteX153" fmla="*/ 4408170 w 5324475"/>
                <a:gd name="connsiteY153" fmla="*/ 992505 h 6905625"/>
                <a:gd name="connsiteX154" fmla="*/ 4433570 w 5324475"/>
                <a:gd name="connsiteY154" fmla="*/ 1040130 h 6905625"/>
                <a:gd name="connsiteX155" fmla="*/ 4444365 w 5324475"/>
                <a:gd name="connsiteY155" fmla="*/ 1093470 h 6905625"/>
                <a:gd name="connsiteX156" fmla="*/ 4480560 w 5324475"/>
                <a:gd name="connsiteY156" fmla="*/ 1165860 h 6905625"/>
                <a:gd name="connsiteX157" fmla="*/ 4499610 w 5324475"/>
                <a:gd name="connsiteY157" fmla="*/ 1234440 h 6905625"/>
                <a:gd name="connsiteX158" fmla="*/ 4551045 w 5324475"/>
                <a:gd name="connsiteY158" fmla="*/ 1297305 h 6905625"/>
                <a:gd name="connsiteX159" fmla="*/ 4543425 w 5324475"/>
                <a:gd name="connsiteY159" fmla="*/ 1398270 h 6905625"/>
                <a:gd name="connsiteX160" fmla="*/ 4625340 w 5324475"/>
                <a:gd name="connsiteY160" fmla="*/ 1520190 h 6905625"/>
                <a:gd name="connsiteX161" fmla="*/ 4617720 w 5324475"/>
                <a:gd name="connsiteY161" fmla="*/ 1626870 h 6905625"/>
                <a:gd name="connsiteX162" fmla="*/ 4652010 w 5324475"/>
                <a:gd name="connsiteY162" fmla="*/ 1716405 h 6905625"/>
                <a:gd name="connsiteX163" fmla="*/ 4644390 w 5324475"/>
                <a:gd name="connsiteY163" fmla="*/ 1754505 h 6905625"/>
                <a:gd name="connsiteX164" fmla="*/ 4684395 w 5324475"/>
                <a:gd name="connsiteY164" fmla="*/ 1838325 h 6905625"/>
                <a:gd name="connsiteX165" fmla="*/ 4669155 w 5324475"/>
                <a:gd name="connsiteY165" fmla="*/ 1899285 h 6905625"/>
                <a:gd name="connsiteX166" fmla="*/ 4697730 w 5324475"/>
                <a:gd name="connsiteY166" fmla="*/ 1964055 h 6905625"/>
                <a:gd name="connsiteX167" fmla="*/ 4770120 w 5324475"/>
                <a:gd name="connsiteY167" fmla="*/ 2028825 h 6905625"/>
                <a:gd name="connsiteX168" fmla="*/ 4806315 w 5324475"/>
                <a:gd name="connsiteY168" fmla="*/ 2152650 h 6905625"/>
                <a:gd name="connsiteX169" fmla="*/ 4867275 w 5324475"/>
                <a:gd name="connsiteY169" fmla="*/ 2308860 h 6905625"/>
                <a:gd name="connsiteX170" fmla="*/ 4890135 w 5324475"/>
                <a:gd name="connsiteY170" fmla="*/ 2425065 h 6905625"/>
                <a:gd name="connsiteX171" fmla="*/ 4869180 w 5324475"/>
                <a:gd name="connsiteY171" fmla="*/ 2548890 h 6905625"/>
                <a:gd name="connsiteX172" fmla="*/ 4876800 w 5324475"/>
                <a:gd name="connsiteY172" fmla="*/ 2651760 h 6905625"/>
                <a:gd name="connsiteX173" fmla="*/ 4907280 w 5324475"/>
                <a:gd name="connsiteY173" fmla="*/ 2705100 h 6905625"/>
                <a:gd name="connsiteX174" fmla="*/ 4905375 w 5324475"/>
                <a:gd name="connsiteY174" fmla="*/ 2752725 h 6905625"/>
                <a:gd name="connsiteX175" fmla="*/ 4882515 w 5324475"/>
                <a:gd name="connsiteY175" fmla="*/ 2847975 h 6905625"/>
                <a:gd name="connsiteX176" fmla="*/ 4909185 w 5324475"/>
                <a:gd name="connsiteY176" fmla="*/ 2895600 h 6905625"/>
                <a:gd name="connsiteX177" fmla="*/ 4941570 w 5324475"/>
                <a:gd name="connsiteY177" fmla="*/ 2971800 h 6905625"/>
                <a:gd name="connsiteX178" fmla="*/ 4916805 w 5324475"/>
                <a:gd name="connsiteY178" fmla="*/ 3057525 h 6905625"/>
                <a:gd name="connsiteX179" fmla="*/ 4985385 w 5324475"/>
                <a:gd name="connsiteY179" fmla="*/ 3154680 h 6905625"/>
                <a:gd name="connsiteX180" fmla="*/ 4920615 w 5324475"/>
                <a:gd name="connsiteY180" fmla="*/ 3329940 h 6905625"/>
                <a:gd name="connsiteX181" fmla="*/ 4939665 w 5324475"/>
                <a:gd name="connsiteY181" fmla="*/ 3333750 h 6905625"/>
                <a:gd name="connsiteX182" fmla="*/ 5002530 w 5324475"/>
                <a:gd name="connsiteY182" fmla="*/ 3270885 h 6905625"/>
                <a:gd name="connsiteX183" fmla="*/ 5029200 w 5324475"/>
                <a:gd name="connsiteY183" fmla="*/ 3324225 h 6905625"/>
                <a:gd name="connsiteX184" fmla="*/ 5057775 w 5324475"/>
                <a:gd name="connsiteY184" fmla="*/ 3423285 h 6905625"/>
                <a:gd name="connsiteX185" fmla="*/ 5055870 w 5324475"/>
                <a:gd name="connsiteY185" fmla="*/ 3491865 h 6905625"/>
                <a:gd name="connsiteX186" fmla="*/ 5084445 w 5324475"/>
                <a:gd name="connsiteY186" fmla="*/ 3562350 h 6905625"/>
                <a:gd name="connsiteX187" fmla="*/ 5086350 w 5324475"/>
                <a:gd name="connsiteY187" fmla="*/ 3661410 h 6905625"/>
                <a:gd name="connsiteX188" fmla="*/ 5097780 w 5324475"/>
                <a:gd name="connsiteY188" fmla="*/ 3781425 h 6905625"/>
                <a:gd name="connsiteX189" fmla="*/ 5128260 w 5324475"/>
                <a:gd name="connsiteY189" fmla="*/ 3777615 h 6905625"/>
                <a:gd name="connsiteX190" fmla="*/ 5153025 w 5324475"/>
                <a:gd name="connsiteY190" fmla="*/ 3749040 h 6905625"/>
                <a:gd name="connsiteX191" fmla="*/ 5217795 w 5324475"/>
                <a:gd name="connsiteY191" fmla="*/ 3783330 h 6905625"/>
                <a:gd name="connsiteX192" fmla="*/ 5242560 w 5324475"/>
                <a:gd name="connsiteY192" fmla="*/ 3830955 h 6905625"/>
                <a:gd name="connsiteX193" fmla="*/ 5242560 w 5324475"/>
                <a:gd name="connsiteY193" fmla="*/ 3891915 h 6905625"/>
                <a:gd name="connsiteX194" fmla="*/ 5240655 w 5324475"/>
                <a:gd name="connsiteY194" fmla="*/ 3933825 h 6905625"/>
                <a:gd name="connsiteX195" fmla="*/ 5305425 w 5324475"/>
                <a:gd name="connsiteY195" fmla="*/ 3928110 h 6905625"/>
                <a:gd name="connsiteX196" fmla="*/ 5295900 w 5324475"/>
                <a:gd name="connsiteY196" fmla="*/ 3990975 h 6905625"/>
                <a:gd name="connsiteX197" fmla="*/ 5324475 w 5324475"/>
                <a:gd name="connsiteY197" fmla="*/ 4038600 h 6905625"/>
                <a:gd name="connsiteX198" fmla="*/ 5267325 w 5324475"/>
                <a:gd name="connsiteY198" fmla="*/ 4206240 h 6905625"/>
                <a:gd name="connsiteX199" fmla="*/ 5225415 w 5324475"/>
                <a:gd name="connsiteY199" fmla="*/ 4149090 h 6905625"/>
                <a:gd name="connsiteX200" fmla="*/ 5200650 w 5324475"/>
                <a:gd name="connsiteY200" fmla="*/ 4110990 h 6905625"/>
                <a:gd name="connsiteX201" fmla="*/ 5208270 w 5324475"/>
                <a:gd name="connsiteY201" fmla="*/ 4217670 h 6905625"/>
                <a:gd name="connsiteX202" fmla="*/ 5236845 w 5324475"/>
                <a:gd name="connsiteY202" fmla="*/ 4303395 h 6905625"/>
                <a:gd name="connsiteX203" fmla="*/ 5200650 w 5324475"/>
                <a:gd name="connsiteY203" fmla="*/ 4347210 h 6905625"/>
                <a:gd name="connsiteX204" fmla="*/ 5202555 w 5324475"/>
                <a:gd name="connsiteY204" fmla="*/ 4377690 h 6905625"/>
                <a:gd name="connsiteX205" fmla="*/ 5248275 w 5324475"/>
                <a:gd name="connsiteY205" fmla="*/ 4442460 h 6905625"/>
                <a:gd name="connsiteX206" fmla="*/ 5156835 w 5324475"/>
                <a:gd name="connsiteY206" fmla="*/ 4459605 h 6905625"/>
                <a:gd name="connsiteX207" fmla="*/ 5114925 w 5324475"/>
                <a:gd name="connsiteY207" fmla="*/ 4495800 h 6905625"/>
                <a:gd name="connsiteX208" fmla="*/ 5038725 w 5324475"/>
                <a:gd name="connsiteY208" fmla="*/ 4495800 h 6905625"/>
                <a:gd name="connsiteX209" fmla="*/ 5029200 w 5324475"/>
                <a:gd name="connsiteY209" fmla="*/ 4562475 h 6905625"/>
                <a:gd name="connsiteX210" fmla="*/ 4975860 w 5324475"/>
                <a:gd name="connsiteY210" fmla="*/ 4600575 h 6905625"/>
                <a:gd name="connsiteX211" fmla="*/ 4970145 w 5324475"/>
                <a:gd name="connsiteY211" fmla="*/ 4669155 h 6905625"/>
                <a:gd name="connsiteX212" fmla="*/ 4928235 w 5324475"/>
                <a:gd name="connsiteY212" fmla="*/ 4695825 h 6905625"/>
                <a:gd name="connsiteX213" fmla="*/ 4880610 w 5324475"/>
                <a:gd name="connsiteY213" fmla="*/ 4756785 h 6905625"/>
                <a:gd name="connsiteX214" fmla="*/ 4813935 w 5324475"/>
                <a:gd name="connsiteY214" fmla="*/ 4815840 h 6905625"/>
                <a:gd name="connsiteX215" fmla="*/ 4768215 w 5324475"/>
                <a:gd name="connsiteY215" fmla="*/ 4810125 h 6905625"/>
                <a:gd name="connsiteX216" fmla="*/ 4751070 w 5324475"/>
                <a:gd name="connsiteY216" fmla="*/ 4865370 h 6905625"/>
                <a:gd name="connsiteX217" fmla="*/ 4772025 w 5324475"/>
                <a:gd name="connsiteY217" fmla="*/ 4947285 h 6905625"/>
                <a:gd name="connsiteX218" fmla="*/ 4720590 w 5324475"/>
                <a:gd name="connsiteY218" fmla="*/ 5168265 h 6905625"/>
                <a:gd name="connsiteX219" fmla="*/ 4705350 w 5324475"/>
                <a:gd name="connsiteY219" fmla="*/ 5267325 h 6905625"/>
                <a:gd name="connsiteX220" fmla="*/ 4604385 w 5324475"/>
                <a:gd name="connsiteY220" fmla="*/ 5225415 h 6905625"/>
                <a:gd name="connsiteX221" fmla="*/ 4547235 w 5324475"/>
                <a:gd name="connsiteY221" fmla="*/ 5240655 h 6905625"/>
                <a:gd name="connsiteX222" fmla="*/ 4543425 w 5324475"/>
                <a:gd name="connsiteY222" fmla="*/ 5295900 h 6905625"/>
                <a:gd name="connsiteX223" fmla="*/ 4444365 w 5324475"/>
                <a:gd name="connsiteY223" fmla="*/ 5290185 h 6905625"/>
                <a:gd name="connsiteX224" fmla="*/ 4417695 w 5324475"/>
                <a:gd name="connsiteY224" fmla="*/ 5309235 h 6905625"/>
                <a:gd name="connsiteX225" fmla="*/ 4413885 w 5324475"/>
                <a:gd name="connsiteY225" fmla="*/ 5408295 h 6905625"/>
                <a:gd name="connsiteX226" fmla="*/ 4381500 w 5324475"/>
                <a:gd name="connsiteY226" fmla="*/ 5495925 h 6905625"/>
                <a:gd name="connsiteX227" fmla="*/ 4383405 w 5324475"/>
                <a:gd name="connsiteY227" fmla="*/ 5537835 h 6905625"/>
                <a:gd name="connsiteX228" fmla="*/ 4328160 w 5324475"/>
                <a:gd name="connsiteY228" fmla="*/ 5520690 h 6905625"/>
                <a:gd name="connsiteX229" fmla="*/ 4316730 w 5324475"/>
                <a:gd name="connsiteY229" fmla="*/ 5594985 h 6905625"/>
                <a:gd name="connsiteX230" fmla="*/ 4335780 w 5324475"/>
                <a:gd name="connsiteY230" fmla="*/ 5657850 h 6905625"/>
                <a:gd name="connsiteX231" fmla="*/ 4251960 w 5324475"/>
                <a:gd name="connsiteY231" fmla="*/ 5711190 h 6905625"/>
                <a:gd name="connsiteX232" fmla="*/ 4196715 w 5324475"/>
                <a:gd name="connsiteY232" fmla="*/ 5808345 h 6905625"/>
                <a:gd name="connsiteX233" fmla="*/ 4048125 w 5324475"/>
                <a:gd name="connsiteY233" fmla="*/ 5869305 h 6905625"/>
                <a:gd name="connsiteX234" fmla="*/ 4053840 w 5324475"/>
                <a:gd name="connsiteY234" fmla="*/ 5894070 h 6905625"/>
                <a:gd name="connsiteX235" fmla="*/ 4008120 w 5324475"/>
                <a:gd name="connsiteY235" fmla="*/ 5920740 h 6905625"/>
                <a:gd name="connsiteX236" fmla="*/ 3998595 w 5324475"/>
                <a:gd name="connsiteY236" fmla="*/ 5977890 h 6905625"/>
                <a:gd name="connsiteX237" fmla="*/ 3926205 w 5324475"/>
                <a:gd name="connsiteY237" fmla="*/ 6052185 h 6905625"/>
                <a:gd name="connsiteX238" fmla="*/ 3859530 w 5324475"/>
                <a:gd name="connsiteY238" fmla="*/ 6086475 h 6905625"/>
                <a:gd name="connsiteX239" fmla="*/ 3806190 w 5324475"/>
                <a:gd name="connsiteY239" fmla="*/ 6160770 h 6905625"/>
                <a:gd name="connsiteX240" fmla="*/ 3888105 w 5324475"/>
                <a:gd name="connsiteY240" fmla="*/ 6269355 h 6905625"/>
                <a:gd name="connsiteX241" fmla="*/ 3808095 w 5324475"/>
                <a:gd name="connsiteY241" fmla="*/ 6330315 h 6905625"/>
                <a:gd name="connsiteX242" fmla="*/ 3741420 w 5324475"/>
                <a:gd name="connsiteY242" fmla="*/ 6320790 h 6905625"/>
                <a:gd name="connsiteX243" fmla="*/ 3617595 w 5324475"/>
                <a:gd name="connsiteY243" fmla="*/ 6282690 h 6905625"/>
                <a:gd name="connsiteX244" fmla="*/ 3571875 w 5324475"/>
                <a:gd name="connsiteY244" fmla="*/ 6235065 h 6905625"/>
                <a:gd name="connsiteX245" fmla="*/ 3514725 w 5324475"/>
                <a:gd name="connsiteY245" fmla="*/ 6210300 h 6905625"/>
                <a:gd name="connsiteX246" fmla="*/ 3457575 w 5324475"/>
                <a:gd name="connsiteY246" fmla="*/ 6195060 h 6905625"/>
                <a:gd name="connsiteX247" fmla="*/ 3394710 w 5324475"/>
                <a:gd name="connsiteY247" fmla="*/ 6242685 h 6905625"/>
                <a:gd name="connsiteX248" fmla="*/ 3406140 w 5324475"/>
                <a:gd name="connsiteY248" fmla="*/ 6330315 h 6905625"/>
                <a:gd name="connsiteX249" fmla="*/ 3280410 w 5324475"/>
                <a:gd name="connsiteY249" fmla="*/ 6351270 h 6905625"/>
                <a:gd name="connsiteX250" fmla="*/ 3276600 w 5324475"/>
                <a:gd name="connsiteY250" fmla="*/ 6416040 h 6905625"/>
                <a:gd name="connsiteX251" fmla="*/ 2800350 w 5324475"/>
                <a:gd name="connsiteY251" fmla="*/ 6429375 h 6905625"/>
                <a:gd name="connsiteX252" fmla="*/ 2918460 w 5324475"/>
                <a:gd name="connsiteY252" fmla="*/ 6619875 h 6905625"/>
                <a:gd name="connsiteX253" fmla="*/ 2531745 w 5324475"/>
                <a:gd name="connsiteY253" fmla="*/ 6633210 h 6905625"/>
                <a:gd name="connsiteX254" fmla="*/ 2518410 w 5324475"/>
                <a:gd name="connsiteY254" fmla="*/ 6741795 h 6905625"/>
                <a:gd name="connsiteX255" fmla="*/ 2562225 w 5324475"/>
                <a:gd name="connsiteY255" fmla="*/ 6905625 h 6905625"/>
                <a:gd name="connsiteX256" fmla="*/ 2369820 w 5324475"/>
                <a:gd name="connsiteY256" fmla="*/ 6898005 h 6905625"/>
                <a:gd name="connsiteX257" fmla="*/ 2274570 w 5324475"/>
                <a:gd name="connsiteY257" fmla="*/ 6810375 h 6905625"/>
                <a:gd name="connsiteX258" fmla="*/ 2175510 w 5324475"/>
                <a:gd name="connsiteY258" fmla="*/ 6802755 h 6905625"/>
                <a:gd name="connsiteX259" fmla="*/ 2099310 w 5324475"/>
                <a:gd name="connsiteY259" fmla="*/ 6654165 h 6905625"/>
                <a:gd name="connsiteX260" fmla="*/ 1760220 w 5324475"/>
                <a:gd name="connsiteY260"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400050 w 5324475"/>
                <a:gd name="connsiteY51" fmla="*/ 4305300 h 6905625"/>
                <a:gd name="connsiteX52" fmla="*/ 390525 w 5324475"/>
                <a:gd name="connsiteY52" fmla="*/ 4248150 h 6905625"/>
                <a:gd name="connsiteX53" fmla="*/ 390525 w 5324475"/>
                <a:gd name="connsiteY53" fmla="*/ 4248150 h 6905625"/>
                <a:gd name="connsiteX54" fmla="*/ 356235 w 5324475"/>
                <a:gd name="connsiteY54" fmla="*/ 4257675 h 6905625"/>
                <a:gd name="connsiteX55" fmla="*/ 361950 w 5324475"/>
                <a:gd name="connsiteY55" fmla="*/ 4343400 h 6905625"/>
                <a:gd name="connsiteX56" fmla="*/ 352425 w 5324475"/>
                <a:gd name="connsiteY56" fmla="*/ 4429125 h 6905625"/>
                <a:gd name="connsiteX57" fmla="*/ 152400 w 5324475"/>
                <a:gd name="connsiteY57" fmla="*/ 4419600 h 6905625"/>
                <a:gd name="connsiteX58" fmla="*/ 104775 w 5324475"/>
                <a:gd name="connsiteY58" fmla="*/ 439102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400050 w 5324475"/>
                <a:gd name="connsiteY51" fmla="*/ 4305300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61950 w 5324475"/>
                <a:gd name="connsiteY55" fmla="*/ 4343400 h 6905625"/>
                <a:gd name="connsiteX56" fmla="*/ 352425 w 5324475"/>
                <a:gd name="connsiteY56" fmla="*/ 4429125 h 6905625"/>
                <a:gd name="connsiteX57" fmla="*/ 152400 w 5324475"/>
                <a:gd name="connsiteY57" fmla="*/ 4419600 h 6905625"/>
                <a:gd name="connsiteX58" fmla="*/ 104775 w 5324475"/>
                <a:gd name="connsiteY58" fmla="*/ 439102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61950 w 5324475"/>
                <a:gd name="connsiteY55" fmla="*/ 4343400 h 6905625"/>
                <a:gd name="connsiteX56" fmla="*/ 352425 w 5324475"/>
                <a:gd name="connsiteY56" fmla="*/ 4429125 h 6905625"/>
                <a:gd name="connsiteX57" fmla="*/ 152400 w 5324475"/>
                <a:gd name="connsiteY57" fmla="*/ 4419600 h 6905625"/>
                <a:gd name="connsiteX58" fmla="*/ 104775 w 5324475"/>
                <a:gd name="connsiteY58" fmla="*/ 439102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61950 w 5324475"/>
                <a:gd name="connsiteY55" fmla="*/ 4343400 h 6905625"/>
                <a:gd name="connsiteX56" fmla="*/ 365760 w 5324475"/>
                <a:gd name="connsiteY56" fmla="*/ 4410075 h 6905625"/>
                <a:gd name="connsiteX57" fmla="*/ 152400 w 5324475"/>
                <a:gd name="connsiteY57" fmla="*/ 4419600 h 6905625"/>
                <a:gd name="connsiteX58" fmla="*/ 104775 w 5324475"/>
                <a:gd name="connsiteY58" fmla="*/ 439102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61950 w 5324475"/>
                <a:gd name="connsiteY55" fmla="*/ 4343400 h 6905625"/>
                <a:gd name="connsiteX56" fmla="*/ 360045 w 5324475"/>
                <a:gd name="connsiteY56" fmla="*/ 4408170 h 6905625"/>
                <a:gd name="connsiteX57" fmla="*/ 152400 w 5324475"/>
                <a:gd name="connsiteY57" fmla="*/ 4419600 h 6905625"/>
                <a:gd name="connsiteX58" fmla="*/ 104775 w 5324475"/>
                <a:gd name="connsiteY58" fmla="*/ 439102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73380 w 5324475"/>
                <a:gd name="connsiteY55" fmla="*/ 4345305 h 6905625"/>
                <a:gd name="connsiteX56" fmla="*/ 360045 w 5324475"/>
                <a:gd name="connsiteY56" fmla="*/ 4408170 h 6905625"/>
                <a:gd name="connsiteX57" fmla="*/ 152400 w 5324475"/>
                <a:gd name="connsiteY57" fmla="*/ 4419600 h 6905625"/>
                <a:gd name="connsiteX58" fmla="*/ 104775 w 5324475"/>
                <a:gd name="connsiteY58" fmla="*/ 439102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71475 w 5324475"/>
                <a:gd name="connsiteY55" fmla="*/ 4335780 h 6905625"/>
                <a:gd name="connsiteX56" fmla="*/ 360045 w 5324475"/>
                <a:gd name="connsiteY56" fmla="*/ 4408170 h 6905625"/>
                <a:gd name="connsiteX57" fmla="*/ 152400 w 5324475"/>
                <a:gd name="connsiteY57" fmla="*/ 4419600 h 6905625"/>
                <a:gd name="connsiteX58" fmla="*/ 104775 w 5324475"/>
                <a:gd name="connsiteY58" fmla="*/ 439102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71475 w 5324475"/>
                <a:gd name="connsiteY55" fmla="*/ 4335780 h 6905625"/>
                <a:gd name="connsiteX56" fmla="*/ 360045 w 5324475"/>
                <a:gd name="connsiteY56" fmla="*/ 4408170 h 6905625"/>
                <a:gd name="connsiteX57" fmla="*/ 158115 w 5324475"/>
                <a:gd name="connsiteY57" fmla="*/ 4410075 h 6905625"/>
                <a:gd name="connsiteX58" fmla="*/ 104775 w 5324475"/>
                <a:gd name="connsiteY58" fmla="*/ 439102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71475 w 5324475"/>
                <a:gd name="connsiteY55" fmla="*/ 4335780 h 6905625"/>
                <a:gd name="connsiteX56" fmla="*/ 360045 w 5324475"/>
                <a:gd name="connsiteY56" fmla="*/ 4408170 h 6905625"/>
                <a:gd name="connsiteX57" fmla="*/ 158115 w 5324475"/>
                <a:gd name="connsiteY57" fmla="*/ 4410075 h 6905625"/>
                <a:gd name="connsiteX58" fmla="*/ 89535 w 5324475"/>
                <a:gd name="connsiteY58" fmla="*/ 436054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71475 w 5324475"/>
                <a:gd name="connsiteY55" fmla="*/ 4335780 h 6905625"/>
                <a:gd name="connsiteX56" fmla="*/ 360045 w 5324475"/>
                <a:gd name="connsiteY56" fmla="*/ 4408170 h 6905625"/>
                <a:gd name="connsiteX57" fmla="*/ 163830 w 5324475"/>
                <a:gd name="connsiteY57" fmla="*/ 4417695 h 6905625"/>
                <a:gd name="connsiteX58" fmla="*/ 89535 w 5324475"/>
                <a:gd name="connsiteY58" fmla="*/ 436054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71475 w 5324475"/>
                <a:gd name="connsiteY55" fmla="*/ 4335780 h 6905625"/>
                <a:gd name="connsiteX56" fmla="*/ 360045 w 5324475"/>
                <a:gd name="connsiteY56" fmla="*/ 4408170 h 6905625"/>
                <a:gd name="connsiteX57" fmla="*/ 163830 w 5324475"/>
                <a:gd name="connsiteY57" fmla="*/ 4417695 h 6905625"/>
                <a:gd name="connsiteX58" fmla="*/ 89535 w 5324475"/>
                <a:gd name="connsiteY58" fmla="*/ 4360545 h 6905625"/>
                <a:gd name="connsiteX59" fmla="*/ 87630 w 5324475"/>
                <a:gd name="connsiteY59" fmla="*/ 4242435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71475 w 5324475"/>
                <a:gd name="connsiteY55" fmla="*/ 4335780 h 6905625"/>
                <a:gd name="connsiteX56" fmla="*/ 360045 w 5324475"/>
                <a:gd name="connsiteY56" fmla="*/ 4408170 h 6905625"/>
                <a:gd name="connsiteX57" fmla="*/ 163830 w 5324475"/>
                <a:gd name="connsiteY57" fmla="*/ 4417695 h 6905625"/>
                <a:gd name="connsiteX58" fmla="*/ 89535 w 5324475"/>
                <a:gd name="connsiteY58" fmla="*/ 4360545 h 6905625"/>
                <a:gd name="connsiteX59" fmla="*/ 87630 w 5324475"/>
                <a:gd name="connsiteY59" fmla="*/ 4242435 h 6905625"/>
                <a:gd name="connsiteX60" fmla="*/ 17145 w 5324475"/>
                <a:gd name="connsiteY60" fmla="*/ 4154805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71475 w 5324475"/>
                <a:gd name="connsiteY55" fmla="*/ 4335780 h 6905625"/>
                <a:gd name="connsiteX56" fmla="*/ 360045 w 5324475"/>
                <a:gd name="connsiteY56" fmla="*/ 4408170 h 6905625"/>
                <a:gd name="connsiteX57" fmla="*/ 163830 w 5324475"/>
                <a:gd name="connsiteY57" fmla="*/ 4417695 h 6905625"/>
                <a:gd name="connsiteX58" fmla="*/ 89535 w 5324475"/>
                <a:gd name="connsiteY58" fmla="*/ 4360545 h 6905625"/>
                <a:gd name="connsiteX59" fmla="*/ 87630 w 5324475"/>
                <a:gd name="connsiteY59" fmla="*/ 4242435 h 6905625"/>
                <a:gd name="connsiteX60" fmla="*/ 17145 w 5324475"/>
                <a:gd name="connsiteY60" fmla="*/ 4154805 h 6905625"/>
                <a:gd name="connsiteX61" fmla="*/ 26670 w 5324475"/>
                <a:gd name="connsiteY61" fmla="*/ 4050030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2385 w 5339715"/>
                <a:gd name="connsiteY60" fmla="*/ 4154805 h 6905625"/>
                <a:gd name="connsiteX61" fmla="*/ 41910 w 5339715"/>
                <a:gd name="connsiteY61" fmla="*/ 4050030 h 6905625"/>
                <a:gd name="connsiteX62" fmla="*/ 0 w 5339715"/>
                <a:gd name="connsiteY62" fmla="*/ 4048125 h 6905625"/>
                <a:gd name="connsiteX63" fmla="*/ 15240 w 5339715"/>
                <a:gd name="connsiteY63" fmla="*/ 3905250 h 6905625"/>
                <a:gd name="connsiteX64" fmla="*/ 15240 w 5339715"/>
                <a:gd name="connsiteY64" fmla="*/ 3810000 h 6905625"/>
                <a:gd name="connsiteX65" fmla="*/ 81915 w 5339715"/>
                <a:gd name="connsiteY65" fmla="*/ 3667125 h 6905625"/>
                <a:gd name="connsiteX66" fmla="*/ 81915 w 5339715"/>
                <a:gd name="connsiteY66" fmla="*/ 3667125 h 6905625"/>
                <a:gd name="connsiteX67" fmla="*/ 53340 w 5339715"/>
                <a:gd name="connsiteY67" fmla="*/ 3524250 h 6905625"/>
                <a:gd name="connsiteX68" fmla="*/ 281940 w 5339715"/>
                <a:gd name="connsiteY68" fmla="*/ 3600450 h 6905625"/>
                <a:gd name="connsiteX69" fmla="*/ 386715 w 5339715"/>
                <a:gd name="connsiteY69" fmla="*/ 3771900 h 6905625"/>
                <a:gd name="connsiteX70" fmla="*/ 453390 w 5339715"/>
                <a:gd name="connsiteY70" fmla="*/ 3867150 h 6905625"/>
                <a:gd name="connsiteX71" fmla="*/ 567690 w 5339715"/>
                <a:gd name="connsiteY71" fmla="*/ 3952875 h 6905625"/>
                <a:gd name="connsiteX72" fmla="*/ 567690 w 5339715"/>
                <a:gd name="connsiteY72" fmla="*/ 3952875 h 6905625"/>
                <a:gd name="connsiteX73" fmla="*/ 567690 w 5339715"/>
                <a:gd name="connsiteY73" fmla="*/ 3952875 h 6905625"/>
                <a:gd name="connsiteX74" fmla="*/ 567690 w 5339715"/>
                <a:gd name="connsiteY74" fmla="*/ 4057650 h 6905625"/>
                <a:gd name="connsiteX75" fmla="*/ 624840 w 5339715"/>
                <a:gd name="connsiteY75" fmla="*/ 4029075 h 6905625"/>
                <a:gd name="connsiteX76" fmla="*/ 653415 w 5339715"/>
                <a:gd name="connsiteY76" fmla="*/ 3962400 h 6905625"/>
                <a:gd name="connsiteX77" fmla="*/ 662940 w 5339715"/>
                <a:gd name="connsiteY77" fmla="*/ 3686175 h 6905625"/>
                <a:gd name="connsiteX78" fmla="*/ 786765 w 5339715"/>
                <a:gd name="connsiteY78" fmla="*/ 3781425 h 6905625"/>
                <a:gd name="connsiteX79" fmla="*/ 748665 w 5339715"/>
                <a:gd name="connsiteY79" fmla="*/ 3638550 h 6905625"/>
                <a:gd name="connsiteX80" fmla="*/ 796290 w 5339715"/>
                <a:gd name="connsiteY80" fmla="*/ 3581400 h 6905625"/>
                <a:gd name="connsiteX81" fmla="*/ 805815 w 5339715"/>
                <a:gd name="connsiteY81" fmla="*/ 3505200 h 6905625"/>
                <a:gd name="connsiteX82" fmla="*/ 805815 w 5339715"/>
                <a:gd name="connsiteY82" fmla="*/ 3381375 h 6905625"/>
                <a:gd name="connsiteX83" fmla="*/ 805815 w 5339715"/>
                <a:gd name="connsiteY83" fmla="*/ 3381375 h 6905625"/>
                <a:gd name="connsiteX84" fmla="*/ 862965 w 5339715"/>
                <a:gd name="connsiteY84" fmla="*/ 3400425 h 6905625"/>
                <a:gd name="connsiteX85" fmla="*/ 862965 w 5339715"/>
                <a:gd name="connsiteY85" fmla="*/ 3238500 h 6905625"/>
                <a:gd name="connsiteX86" fmla="*/ 901065 w 5339715"/>
                <a:gd name="connsiteY86" fmla="*/ 3133725 h 6905625"/>
                <a:gd name="connsiteX87" fmla="*/ 948690 w 5339715"/>
                <a:gd name="connsiteY87" fmla="*/ 3038475 h 6905625"/>
                <a:gd name="connsiteX88" fmla="*/ 996315 w 5339715"/>
                <a:gd name="connsiteY88" fmla="*/ 3009900 h 6905625"/>
                <a:gd name="connsiteX89" fmla="*/ 1101090 w 5339715"/>
                <a:gd name="connsiteY89" fmla="*/ 2952750 h 6905625"/>
                <a:gd name="connsiteX90" fmla="*/ 1120140 w 5339715"/>
                <a:gd name="connsiteY90" fmla="*/ 2905125 h 6905625"/>
                <a:gd name="connsiteX91" fmla="*/ 1129665 w 5339715"/>
                <a:gd name="connsiteY91" fmla="*/ 2771775 h 6905625"/>
                <a:gd name="connsiteX92" fmla="*/ 1148715 w 5339715"/>
                <a:gd name="connsiteY92" fmla="*/ 2714625 h 6905625"/>
                <a:gd name="connsiteX93" fmla="*/ 1148715 w 5339715"/>
                <a:gd name="connsiteY93" fmla="*/ 2638425 h 6905625"/>
                <a:gd name="connsiteX94" fmla="*/ 1215390 w 5339715"/>
                <a:gd name="connsiteY94" fmla="*/ 2571750 h 6905625"/>
                <a:gd name="connsiteX95" fmla="*/ 1253490 w 5339715"/>
                <a:gd name="connsiteY95" fmla="*/ 2514600 h 6905625"/>
                <a:gd name="connsiteX96" fmla="*/ 1282065 w 5339715"/>
                <a:gd name="connsiteY96" fmla="*/ 2428875 h 6905625"/>
                <a:gd name="connsiteX97" fmla="*/ 1377315 w 5339715"/>
                <a:gd name="connsiteY97" fmla="*/ 2409825 h 6905625"/>
                <a:gd name="connsiteX98" fmla="*/ 1415415 w 5339715"/>
                <a:gd name="connsiteY98" fmla="*/ 2305050 h 6905625"/>
                <a:gd name="connsiteX99" fmla="*/ 1472565 w 5339715"/>
                <a:gd name="connsiteY99" fmla="*/ 2286000 h 6905625"/>
                <a:gd name="connsiteX100" fmla="*/ 1548765 w 5339715"/>
                <a:gd name="connsiteY100" fmla="*/ 2247900 h 6905625"/>
                <a:gd name="connsiteX101" fmla="*/ 1624965 w 5339715"/>
                <a:gd name="connsiteY101" fmla="*/ 2105025 h 6905625"/>
                <a:gd name="connsiteX102" fmla="*/ 1710690 w 5339715"/>
                <a:gd name="connsiteY102" fmla="*/ 2009775 h 6905625"/>
                <a:gd name="connsiteX103" fmla="*/ 1710690 w 5339715"/>
                <a:gd name="connsiteY103" fmla="*/ 1857375 h 6905625"/>
                <a:gd name="connsiteX104" fmla="*/ 1853565 w 5339715"/>
                <a:gd name="connsiteY104" fmla="*/ 1752600 h 6905625"/>
                <a:gd name="connsiteX105" fmla="*/ 1986915 w 5339715"/>
                <a:gd name="connsiteY105" fmla="*/ 1514475 h 6905625"/>
                <a:gd name="connsiteX106" fmla="*/ 1986915 w 5339715"/>
                <a:gd name="connsiteY106" fmla="*/ 1514475 h 6905625"/>
                <a:gd name="connsiteX107" fmla="*/ 2139315 w 5339715"/>
                <a:gd name="connsiteY107" fmla="*/ 1381125 h 6905625"/>
                <a:gd name="connsiteX108" fmla="*/ 2225040 w 5339715"/>
                <a:gd name="connsiteY108" fmla="*/ 1238250 h 6905625"/>
                <a:gd name="connsiteX109" fmla="*/ 2263140 w 5339715"/>
                <a:gd name="connsiteY109" fmla="*/ 1257300 h 6905625"/>
                <a:gd name="connsiteX110" fmla="*/ 2263140 w 5339715"/>
                <a:gd name="connsiteY110" fmla="*/ 1257300 h 6905625"/>
                <a:gd name="connsiteX111" fmla="*/ 2320290 w 5339715"/>
                <a:gd name="connsiteY111" fmla="*/ 1228725 h 6905625"/>
                <a:gd name="connsiteX112" fmla="*/ 2320290 w 5339715"/>
                <a:gd name="connsiteY112" fmla="*/ 1228725 h 6905625"/>
                <a:gd name="connsiteX113" fmla="*/ 2348865 w 5339715"/>
                <a:gd name="connsiteY113" fmla="*/ 1162050 h 6905625"/>
                <a:gd name="connsiteX114" fmla="*/ 2463165 w 5339715"/>
                <a:gd name="connsiteY114" fmla="*/ 1171575 h 6905625"/>
                <a:gd name="connsiteX115" fmla="*/ 2501265 w 5339715"/>
                <a:gd name="connsiteY115" fmla="*/ 1114425 h 6905625"/>
                <a:gd name="connsiteX116" fmla="*/ 2625090 w 5339715"/>
                <a:gd name="connsiteY116" fmla="*/ 1095375 h 6905625"/>
                <a:gd name="connsiteX117" fmla="*/ 2644140 w 5339715"/>
                <a:gd name="connsiteY117" fmla="*/ 1038225 h 6905625"/>
                <a:gd name="connsiteX118" fmla="*/ 2682240 w 5339715"/>
                <a:gd name="connsiteY118" fmla="*/ 1028700 h 6905625"/>
                <a:gd name="connsiteX119" fmla="*/ 2682240 w 5339715"/>
                <a:gd name="connsiteY119" fmla="*/ 1028700 h 6905625"/>
                <a:gd name="connsiteX120" fmla="*/ 2777490 w 5339715"/>
                <a:gd name="connsiteY120" fmla="*/ 962025 h 6905625"/>
                <a:gd name="connsiteX121" fmla="*/ 2825115 w 5339715"/>
                <a:gd name="connsiteY121" fmla="*/ 914400 h 6905625"/>
                <a:gd name="connsiteX122" fmla="*/ 2853690 w 5339715"/>
                <a:gd name="connsiteY122" fmla="*/ 866775 h 6905625"/>
                <a:gd name="connsiteX123" fmla="*/ 2958465 w 5339715"/>
                <a:gd name="connsiteY123" fmla="*/ 828675 h 6905625"/>
                <a:gd name="connsiteX124" fmla="*/ 3053715 w 5339715"/>
                <a:gd name="connsiteY124" fmla="*/ 781050 h 6905625"/>
                <a:gd name="connsiteX125" fmla="*/ 3101340 w 5339715"/>
                <a:gd name="connsiteY125" fmla="*/ 695325 h 6905625"/>
                <a:gd name="connsiteX126" fmla="*/ 3101340 w 5339715"/>
                <a:gd name="connsiteY126" fmla="*/ 695325 h 6905625"/>
                <a:gd name="connsiteX127" fmla="*/ 3225165 w 5339715"/>
                <a:gd name="connsiteY127" fmla="*/ 495300 h 6905625"/>
                <a:gd name="connsiteX128" fmla="*/ 3225165 w 5339715"/>
                <a:gd name="connsiteY128" fmla="*/ 476250 h 6905625"/>
                <a:gd name="connsiteX129" fmla="*/ 3234690 w 5339715"/>
                <a:gd name="connsiteY129" fmla="*/ 438150 h 6905625"/>
                <a:gd name="connsiteX130" fmla="*/ 3329940 w 5339715"/>
                <a:gd name="connsiteY130" fmla="*/ 342900 h 6905625"/>
                <a:gd name="connsiteX131" fmla="*/ 3320415 w 5339715"/>
                <a:gd name="connsiteY131" fmla="*/ 276225 h 6905625"/>
                <a:gd name="connsiteX132" fmla="*/ 3472815 w 5339715"/>
                <a:gd name="connsiteY132" fmla="*/ 200025 h 6905625"/>
                <a:gd name="connsiteX133" fmla="*/ 3539490 w 5339715"/>
                <a:gd name="connsiteY133" fmla="*/ 171450 h 6905625"/>
                <a:gd name="connsiteX134" fmla="*/ 3634740 w 5339715"/>
                <a:gd name="connsiteY134" fmla="*/ 171450 h 6905625"/>
                <a:gd name="connsiteX135" fmla="*/ 3682365 w 5339715"/>
                <a:gd name="connsiteY135" fmla="*/ 142875 h 6905625"/>
                <a:gd name="connsiteX136" fmla="*/ 3682365 w 5339715"/>
                <a:gd name="connsiteY136" fmla="*/ 142875 h 6905625"/>
                <a:gd name="connsiteX137" fmla="*/ 3787140 w 5339715"/>
                <a:gd name="connsiteY137" fmla="*/ 123825 h 6905625"/>
                <a:gd name="connsiteX138" fmla="*/ 3844290 w 5339715"/>
                <a:gd name="connsiteY138" fmla="*/ 0 h 6905625"/>
                <a:gd name="connsiteX139" fmla="*/ 3930015 w 5339715"/>
                <a:gd name="connsiteY139" fmla="*/ 0 h 6905625"/>
                <a:gd name="connsiteX140" fmla="*/ 4110990 w 5339715"/>
                <a:gd name="connsiteY140" fmla="*/ 9525 h 6905625"/>
                <a:gd name="connsiteX141" fmla="*/ 4215765 w 5339715"/>
                <a:gd name="connsiteY141" fmla="*/ 85725 h 6905625"/>
                <a:gd name="connsiteX142" fmla="*/ 4453890 w 5339715"/>
                <a:gd name="connsiteY142" fmla="*/ 114300 h 6905625"/>
                <a:gd name="connsiteX143" fmla="*/ 4444365 w 5339715"/>
                <a:gd name="connsiteY143" fmla="*/ 190500 h 6905625"/>
                <a:gd name="connsiteX144" fmla="*/ 4396740 w 5339715"/>
                <a:gd name="connsiteY144" fmla="*/ 209550 h 6905625"/>
                <a:gd name="connsiteX145" fmla="*/ 4425315 w 5339715"/>
                <a:gd name="connsiteY145" fmla="*/ 247650 h 6905625"/>
                <a:gd name="connsiteX146" fmla="*/ 4415790 w 5339715"/>
                <a:gd name="connsiteY146" fmla="*/ 342900 h 6905625"/>
                <a:gd name="connsiteX147" fmla="*/ 4471035 w 5339715"/>
                <a:gd name="connsiteY147" fmla="*/ 411480 h 6905625"/>
                <a:gd name="connsiteX148" fmla="*/ 4461510 w 5339715"/>
                <a:gd name="connsiteY148" fmla="*/ 506730 h 6905625"/>
                <a:gd name="connsiteX149" fmla="*/ 4421505 w 5339715"/>
                <a:gd name="connsiteY149" fmla="*/ 529590 h 6905625"/>
                <a:gd name="connsiteX150" fmla="*/ 4373880 w 5339715"/>
                <a:gd name="connsiteY150" fmla="*/ 632460 h 6905625"/>
                <a:gd name="connsiteX151" fmla="*/ 4404360 w 5339715"/>
                <a:gd name="connsiteY151" fmla="*/ 674370 h 6905625"/>
                <a:gd name="connsiteX152" fmla="*/ 4413885 w 5339715"/>
                <a:gd name="connsiteY152" fmla="*/ 815340 h 6905625"/>
                <a:gd name="connsiteX153" fmla="*/ 4436745 w 5339715"/>
                <a:gd name="connsiteY153" fmla="*/ 887730 h 6905625"/>
                <a:gd name="connsiteX154" fmla="*/ 4423410 w 5339715"/>
                <a:gd name="connsiteY154" fmla="*/ 992505 h 6905625"/>
                <a:gd name="connsiteX155" fmla="*/ 4448810 w 5339715"/>
                <a:gd name="connsiteY155" fmla="*/ 1040130 h 6905625"/>
                <a:gd name="connsiteX156" fmla="*/ 4459605 w 5339715"/>
                <a:gd name="connsiteY156" fmla="*/ 1093470 h 6905625"/>
                <a:gd name="connsiteX157" fmla="*/ 4495800 w 5339715"/>
                <a:gd name="connsiteY157" fmla="*/ 1165860 h 6905625"/>
                <a:gd name="connsiteX158" fmla="*/ 4514850 w 5339715"/>
                <a:gd name="connsiteY158" fmla="*/ 1234440 h 6905625"/>
                <a:gd name="connsiteX159" fmla="*/ 4566285 w 5339715"/>
                <a:gd name="connsiteY159" fmla="*/ 1297305 h 6905625"/>
                <a:gd name="connsiteX160" fmla="*/ 4558665 w 5339715"/>
                <a:gd name="connsiteY160" fmla="*/ 1398270 h 6905625"/>
                <a:gd name="connsiteX161" fmla="*/ 4640580 w 5339715"/>
                <a:gd name="connsiteY161" fmla="*/ 1520190 h 6905625"/>
                <a:gd name="connsiteX162" fmla="*/ 4632960 w 5339715"/>
                <a:gd name="connsiteY162" fmla="*/ 1626870 h 6905625"/>
                <a:gd name="connsiteX163" fmla="*/ 4667250 w 5339715"/>
                <a:gd name="connsiteY163" fmla="*/ 1716405 h 6905625"/>
                <a:gd name="connsiteX164" fmla="*/ 4659630 w 5339715"/>
                <a:gd name="connsiteY164" fmla="*/ 1754505 h 6905625"/>
                <a:gd name="connsiteX165" fmla="*/ 4699635 w 5339715"/>
                <a:gd name="connsiteY165" fmla="*/ 1838325 h 6905625"/>
                <a:gd name="connsiteX166" fmla="*/ 4684395 w 5339715"/>
                <a:gd name="connsiteY166" fmla="*/ 1899285 h 6905625"/>
                <a:gd name="connsiteX167" fmla="*/ 4712970 w 5339715"/>
                <a:gd name="connsiteY167" fmla="*/ 1964055 h 6905625"/>
                <a:gd name="connsiteX168" fmla="*/ 4785360 w 5339715"/>
                <a:gd name="connsiteY168" fmla="*/ 2028825 h 6905625"/>
                <a:gd name="connsiteX169" fmla="*/ 4821555 w 5339715"/>
                <a:gd name="connsiteY169" fmla="*/ 2152650 h 6905625"/>
                <a:gd name="connsiteX170" fmla="*/ 4882515 w 5339715"/>
                <a:gd name="connsiteY170" fmla="*/ 2308860 h 6905625"/>
                <a:gd name="connsiteX171" fmla="*/ 4905375 w 5339715"/>
                <a:gd name="connsiteY171" fmla="*/ 2425065 h 6905625"/>
                <a:gd name="connsiteX172" fmla="*/ 4884420 w 5339715"/>
                <a:gd name="connsiteY172" fmla="*/ 2548890 h 6905625"/>
                <a:gd name="connsiteX173" fmla="*/ 4892040 w 5339715"/>
                <a:gd name="connsiteY173" fmla="*/ 2651760 h 6905625"/>
                <a:gd name="connsiteX174" fmla="*/ 4922520 w 5339715"/>
                <a:gd name="connsiteY174" fmla="*/ 2705100 h 6905625"/>
                <a:gd name="connsiteX175" fmla="*/ 4920615 w 5339715"/>
                <a:gd name="connsiteY175" fmla="*/ 2752725 h 6905625"/>
                <a:gd name="connsiteX176" fmla="*/ 4897755 w 5339715"/>
                <a:gd name="connsiteY176" fmla="*/ 2847975 h 6905625"/>
                <a:gd name="connsiteX177" fmla="*/ 4924425 w 5339715"/>
                <a:gd name="connsiteY177" fmla="*/ 2895600 h 6905625"/>
                <a:gd name="connsiteX178" fmla="*/ 4956810 w 5339715"/>
                <a:gd name="connsiteY178" fmla="*/ 2971800 h 6905625"/>
                <a:gd name="connsiteX179" fmla="*/ 4932045 w 5339715"/>
                <a:gd name="connsiteY179" fmla="*/ 3057525 h 6905625"/>
                <a:gd name="connsiteX180" fmla="*/ 5000625 w 5339715"/>
                <a:gd name="connsiteY180" fmla="*/ 3154680 h 6905625"/>
                <a:gd name="connsiteX181" fmla="*/ 4935855 w 5339715"/>
                <a:gd name="connsiteY181" fmla="*/ 3329940 h 6905625"/>
                <a:gd name="connsiteX182" fmla="*/ 4954905 w 5339715"/>
                <a:gd name="connsiteY182" fmla="*/ 3333750 h 6905625"/>
                <a:gd name="connsiteX183" fmla="*/ 5017770 w 5339715"/>
                <a:gd name="connsiteY183" fmla="*/ 3270885 h 6905625"/>
                <a:gd name="connsiteX184" fmla="*/ 5044440 w 5339715"/>
                <a:gd name="connsiteY184" fmla="*/ 3324225 h 6905625"/>
                <a:gd name="connsiteX185" fmla="*/ 5073015 w 5339715"/>
                <a:gd name="connsiteY185" fmla="*/ 3423285 h 6905625"/>
                <a:gd name="connsiteX186" fmla="*/ 5071110 w 5339715"/>
                <a:gd name="connsiteY186" fmla="*/ 3491865 h 6905625"/>
                <a:gd name="connsiteX187" fmla="*/ 5099685 w 5339715"/>
                <a:gd name="connsiteY187" fmla="*/ 3562350 h 6905625"/>
                <a:gd name="connsiteX188" fmla="*/ 5101590 w 5339715"/>
                <a:gd name="connsiteY188" fmla="*/ 3661410 h 6905625"/>
                <a:gd name="connsiteX189" fmla="*/ 5113020 w 5339715"/>
                <a:gd name="connsiteY189" fmla="*/ 3781425 h 6905625"/>
                <a:gd name="connsiteX190" fmla="*/ 5143500 w 5339715"/>
                <a:gd name="connsiteY190" fmla="*/ 3777615 h 6905625"/>
                <a:gd name="connsiteX191" fmla="*/ 5168265 w 5339715"/>
                <a:gd name="connsiteY191" fmla="*/ 3749040 h 6905625"/>
                <a:gd name="connsiteX192" fmla="*/ 5233035 w 5339715"/>
                <a:gd name="connsiteY192" fmla="*/ 3783330 h 6905625"/>
                <a:gd name="connsiteX193" fmla="*/ 5257800 w 5339715"/>
                <a:gd name="connsiteY193" fmla="*/ 3830955 h 6905625"/>
                <a:gd name="connsiteX194" fmla="*/ 5257800 w 5339715"/>
                <a:gd name="connsiteY194" fmla="*/ 3891915 h 6905625"/>
                <a:gd name="connsiteX195" fmla="*/ 5255895 w 5339715"/>
                <a:gd name="connsiteY195" fmla="*/ 3933825 h 6905625"/>
                <a:gd name="connsiteX196" fmla="*/ 5320665 w 5339715"/>
                <a:gd name="connsiteY196" fmla="*/ 3928110 h 6905625"/>
                <a:gd name="connsiteX197" fmla="*/ 5311140 w 5339715"/>
                <a:gd name="connsiteY197" fmla="*/ 3990975 h 6905625"/>
                <a:gd name="connsiteX198" fmla="*/ 5339715 w 5339715"/>
                <a:gd name="connsiteY198" fmla="*/ 4038600 h 6905625"/>
                <a:gd name="connsiteX199" fmla="*/ 5282565 w 5339715"/>
                <a:gd name="connsiteY199" fmla="*/ 4206240 h 6905625"/>
                <a:gd name="connsiteX200" fmla="*/ 5240655 w 5339715"/>
                <a:gd name="connsiteY200" fmla="*/ 4149090 h 6905625"/>
                <a:gd name="connsiteX201" fmla="*/ 5215890 w 5339715"/>
                <a:gd name="connsiteY201" fmla="*/ 4110990 h 6905625"/>
                <a:gd name="connsiteX202" fmla="*/ 5223510 w 5339715"/>
                <a:gd name="connsiteY202" fmla="*/ 4217670 h 6905625"/>
                <a:gd name="connsiteX203" fmla="*/ 5252085 w 5339715"/>
                <a:gd name="connsiteY203" fmla="*/ 4303395 h 6905625"/>
                <a:gd name="connsiteX204" fmla="*/ 5215890 w 5339715"/>
                <a:gd name="connsiteY204" fmla="*/ 4347210 h 6905625"/>
                <a:gd name="connsiteX205" fmla="*/ 5217795 w 5339715"/>
                <a:gd name="connsiteY205" fmla="*/ 4377690 h 6905625"/>
                <a:gd name="connsiteX206" fmla="*/ 5263515 w 5339715"/>
                <a:gd name="connsiteY206" fmla="*/ 4442460 h 6905625"/>
                <a:gd name="connsiteX207" fmla="*/ 5172075 w 5339715"/>
                <a:gd name="connsiteY207" fmla="*/ 4459605 h 6905625"/>
                <a:gd name="connsiteX208" fmla="*/ 5130165 w 5339715"/>
                <a:gd name="connsiteY208" fmla="*/ 4495800 h 6905625"/>
                <a:gd name="connsiteX209" fmla="*/ 5053965 w 5339715"/>
                <a:gd name="connsiteY209" fmla="*/ 4495800 h 6905625"/>
                <a:gd name="connsiteX210" fmla="*/ 5044440 w 5339715"/>
                <a:gd name="connsiteY210" fmla="*/ 4562475 h 6905625"/>
                <a:gd name="connsiteX211" fmla="*/ 4991100 w 5339715"/>
                <a:gd name="connsiteY211" fmla="*/ 4600575 h 6905625"/>
                <a:gd name="connsiteX212" fmla="*/ 4985385 w 5339715"/>
                <a:gd name="connsiteY212" fmla="*/ 4669155 h 6905625"/>
                <a:gd name="connsiteX213" fmla="*/ 4943475 w 5339715"/>
                <a:gd name="connsiteY213" fmla="*/ 4695825 h 6905625"/>
                <a:gd name="connsiteX214" fmla="*/ 4895850 w 5339715"/>
                <a:gd name="connsiteY214" fmla="*/ 4756785 h 6905625"/>
                <a:gd name="connsiteX215" fmla="*/ 4829175 w 5339715"/>
                <a:gd name="connsiteY215" fmla="*/ 4815840 h 6905625"/>
                <a:gd name="connsiteX216" fmla="*/ 4783455 w 5339715"/>
                <a:gd name="connsiteY216" fmla="*/ 4810125 h 6905625"/>
                <a:gd name="connsiteX217" fmla="*/ 4766310 w 5339715"/>
                <a:gd name="connsiteY217" fmla="*/ 4865370 h 6905625"/>
                <a:gd name="connsiteX218" fmla="*/ 4787265 w 5339715"/>
                <a:gd name="connsiteY218" fmla="*/ 4947285 h 6905625"/>
                <a:gd name="connsiteX219" fmla="*/ 4735830 w 5339715"/>
                <a:gd name="connsiteY219" fmla="*/ 5168265 h 6905625"/>
                <a:gd name="connsiteX220" fmla="*/ 4720590 w 5339715"/>
                <a:gd name="connsiteY220" fmla="*/ 5267325 h 6905625"/>
                <a:gd name="connsiteX221" fmla="*/ 4619625 w 5339715"/>
                <a:gd name="connsiteY221" fmla="*/ 5225415 h 6905625"/>
                <a:gd name="connsiteX222" fmla="*/ 4562475 w 5339715"/>
                <a:gd name="connsiteY222" fmla="*/ 5240655 h 6905625"/>
                <a:gd name="connsiteX223" fmla="*/ 4558665 w 5339715"/>
                <a:gd name="connsiteY223" fmla="*/ 5295900 h 6905625"/>
                <a:gd name="connsiteX224" fmla="*/ 4459605 w 5339715"/>
                <a:gd name="connsiteY224" fmla="*/ 5290185 h 6905625"/>
                <a:gd name="connsiteX225" fmla="*/ 4432935 w 5339715"/>
                <a:gd name="connsiteY225" fmla="*/ 5309235 h 6905625"/>
                <a:gd name="connsiteX226" fmla="*/ 4429125 w 5339715"/>
                <a:gd name="connsiteY226" fmla="*/ 5408295 h 6905625"/>
                <a:gd name="connsiteX227" fmla="*/ 4396740 w 5339715"/>
                <a:gd name="connsiteY227" fmla="*/ 5495925 h 6905625"/>
                <a:gd name="connsiteX228" fmla="*/ 4398645 w 5339715"/>
                <a:gd name="connsiteY228" fmla="*/ 5537835 h 6905625"/>
                <a:gd name="connsiteX229" fmla="*/ 4343400 w 5339715"/>
                <a:gd name="connsiteY229" fmla="*/ 5520690 h 6905625"/>
                <a:gd name="connsiteX230" fmla="*/ 4331970 w 5339715"/>
                <a:gd name="connsiteY230" fmla="*/ 5594985 h 6905625"/>
                <a:gd name="connsiteX231" fmla="*/ 4351020 w 5339715"/>
                <a:gd name="connsiteY231" fmla="*/ 5657850 h 6905625"/>
                <a:gd name="connsiteX232" fmla="*/ 4267200 w 5339715"/>
                <a:gd name="connsiteY232" fmla="*/ 5711190 h 6905625"/>
                <a:gd name="connsiteX233" fmla="*/ 4211955 w 5339715"/>
                <a:gd name="connsiteY233" fmla="*/ 5808345 h 6905625"/>
                <a:gd name="connsiteX234" fmla="*/ 4063365 w 5339715"/>
                <a:gd name="connsiteY234" fmla="*/ 5869305 h 6905625"/>
                <a:gd name="connsiteX235" fmla="*/ 4069080 w 5339715"/>
                <a:gd name="connsiteY235" fmla="*/ 5894070 h 6905625"/>
                <a:gd name="connsiteX236" fmla="*/ 4023360 w 5339715"/>
                <a:gd name="connsiteY236" fmla="*/ 5920740 h 6905625"/>
                <a:gd name="connsiteX237" fmla="*/ 4013835 w 5339715"/>
                <a:gd name="connsiteY237" fmla="*/ 5977890 h 6905625"/>
                <a:gd name="connsiteX238" fmla="*/ 3941445 w 5339715"/>
                <a:gd name="connsiteY238" fmla="*/ 6052185 h 6905625"/>
                <a:gd name="connsiteX239" fmla="*/ 3874770 w 5339715"/>
                <a:gd name="connsiteY239" fmla="*/ 6086475 h 6905625"/>
                <a:gd name="connsiteX240" fmla="*/ 3821430 w 5339715"/>
                <a:gd name="connsiteY240" fmla="*/ 6160770 h 6905625"/>
                <a:gd name="connsiteX241" fmla="*/ 3903345 w 5339715"/>
                <a:gd name="connsiteY241" fmla="*/ 6269355 h 6905625"/>
                <a:gd name="connsiteX242" fmla="*/ 3823335 w 5339715"/>
                <a:gd name="connsiteY242" fmla="*/ 6330315 h 6905625"/>
                <a:gd name="connsiteX243" fmla="*/ 3756660 w 5339715"/>
                <a:gd name="connsiteY243" fmla="*/ 6320790 h 6905625"/>
                <a:gd name="connsiteX244" fmla="*/ 3632835 w 5339715"/>
                <a:gd name="connsiteY244" fmla="*/ 6282690 h 6905625"/>
                <a:gd name="connsiteX245" fmla="*/ 3587115 w 5339715"/>
                <a:gd name="connsiteY245" fmla="*/ 6235065 h 6905625"/>
                <a:gd name="connsiteX246" fmla="*/ 3529965 w 5339715"/>
                <a:gd name="connsiteY246" fmla="*/ 6210300 h 6905625"/>
                <a:gd name="connsiteX247" fmla="*/ 3472815 w 5339715"/>
                <a:gd name="connsiteY247" fmla="*/ 6195060 h 6905625"/>
                <a:gd name="connsiteX248" fmla="*/ 3409950 w 5339715"/>
                <a:gd name="connsiteY248" fmla="*/ 6242685 h 6905625"/>
                <a:gd name="connsiteX249" fmla="*/ 3421380 w 5339715"/>
                <a:gd name="connsiteY249" fmla="*/ 6330315 h 6905625"/>
                <a:gd name="connsiteX250" fmla="*/ 3295650 w 5339715"/>
                <a:gd name="connsiteY250" fmla="*/ 6351270 h 6905625"/>
                <a:gd name="connsiteX251" fmla="*/ 3291840 w 5339715"/>
                <a:gd name="connsiteY251" fmla="*/ 6416040 h 6905625"/>
                <a:gd name="connsiteX252" fmla="*/ 2815590 w 5339715"/>
                <a:gd name="connsiteY252" fmla="*/ 6429375 h 6905625"/>
                <a:gd name="connsiteX253" fmla="*/ 2933700 w 5339715"/>
                <a:gd name="connsiteY253" fmla="*/ 6619875 h 6905625"/>
                <a:gd name="connsiteX254" fmla="*/ 2546985 w 5339715"/>
                <a:gd name="connsiteY254" fmla="*/ 6633210 h 6905625"/>
                <a:gd name="connsiteX255" fmla="*/ 2533650 w 5339715"/>
                <a:gd name="connsiteY255" fmla="*/ 6741795 h 6905625"/>
                <a:gd name="connsiteX256" fmla="*/ 2577465 w 5339715"/>
                <a:gd name="connsiteY256" fmla="*/ 6905625 h 6905625"/>
                <a:gd name="connsiteX257" fmla="*/ 2385060 w 5339715"/>
                <a:gd name="connsiteY257" fmla="*/ 6898005 h 6905625"/>
                <a:gd name="connsiteX258" fmla="*/ 2289810 w 5339715"/>
                <a:gd name="connsiteY258" fmla="*/ 6810375 h 6905625"/>
                <a:gd name="connsiteX259" fmla="*/ 2190750 w 5339715"/>
                <a:gd name="connsiteY259" fmla="*/ 6802755 h 6905625"/>
                <a:gd name="connsiteX260" fmla="*/ 2114550 w 5339715"/>
                <a:gd name="connsiteY260" fmla="*/ 6654165 h 6905625"/>
                <a:gd name="connsiteX261" fmla="*/ 1775460 w 5339715"/>
                <a:gd name="connsiteY261"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15240 w 5339715"/>
                <a:gd name="connsiteY63" fmla="*/ 3905250 h 6905625"/>
                <a:gd name="connsiteX64" fmla="*/ 15240 w 5339715"/>
                <a:gd name="connsiteY64" fmla="*/ 3810000 h 6905625"/>
                <a:gd name="connsiteX65" fmla="*/ 81915 w 5339715"/>
                <a:gd name="connsiteY65" fmla="*/ 3667125 h 6905625"/>
                <a:gd name="connsiteX66" fmla="*/ 81915 w 5339715"/>
                <a:gd name="connsiteY66" fmla="*/ 3667125 h 6905625"/>
                <a:gd name="connsiteX67" fmla="*/ 53340 w 5339715"/>
                <a:gd name="connsiteY67" fmla="*/ 3524250 h 6905625"/>
                <a:gd name="connsiteX68" fmla="*/ 281940 w 5339715"/>
                <a:gd name="connsiteY68" fmla="*/ 3600450 h 6905625"/>
                <a:gd name="connsiteX69" fmla="*/ 386715 w 5339715"/>
                <a:gd name="connsiteY69" fmla="*/ 3771900 h 6905625"/>
                <a:gd name="connsiteX70" fmla="*/ 453390 w 5339715"/>
                <a:gd name="connsiteY70" fmla="*/ 3867150 h 6905625"/>
                <a:gd name="connsiteX71" fmla="*/ 567690 w 5339715"/>
                <a:gd name="connsiteY71" fmla="*/ 3952875 h 6905625"/>
                <a:gd name="connsiteX72" fmla="*/ 567690 w 5339715"/>
                <a:gd name="connsiteY72" fmla="*/ 3952875 h 6905625"/>
                <a:gd name="connsiteX73" fmla="*/ 567690 w 5339715"/>
                <a:gd name="connsiteY73" fmla="*/ 3952875 h 6905625"/>
                <a:gd name="connsiteX74" fmla="*/ 567690 w 5339715"/>
                <a:gd name="connsiteY74" fmla="*/ 4057650 h 6905625"/>
                <a:gd name="connsiteX75" fmla="*/ 624840 w 5339715"/>
                <a:gd name="connsiteY75" fmla="*/ 4029075 h 6905625"/>
                <a:gd name="connsiteX76" fmla="*/ 653415 w 5339715"/>
                <a:gd name="connsiteY76" fmla="*/ 3962400 h 6905625"/>
                <a:gd name="connsiteX77" fmla="*/ 662940 w 5339715"/>
                <a:gd name="connsiteY77" fmla="*/ 3686175 h 6905625"/>
                <a:gd name="connsiteX78" fmla="*/ 786765 w 5339715"/>
                <a:gd name="connsiteY78" fmla="*/ 3781425 h 6905625"/>
                <a:gd name="connsiteX79" fmla="*/ 748665 w 5339715"/>
                <a:gd name="connsiteY79" fmla="*/ 3638550 h 6905625"/>
                <a:gd name="connsiteX80" fmla="*/ 796290 w 5339715"/>
                <a:gd name="connsiteY80" fmla="*/ 3581400 h 6905625"/>
                <a:gd name="connsiteX81" fmla="*/ 805815 w 5339715"/>
                <a:gd name="connsiteY81" fmla="*/ 3505200 h 6905625"/>
                <a:gd name="connsiteX82" fmla="*/ 805815 w 5339715"/>
                <a:gd name="connsiteY82" fmla="*/ 3381375 h 6905625"/>
                <a:gd name="connsiteX83" fmla="*/ 805815 w 5339715"/>
                <a:gd name="connsiteY83" fmla="*/ 3381375 h 6905625"/>
                <a:gd name="connsiteX84" fmla="*/ 862965 w 5339715"/>
                <a:gd name="connsiteY84" fmla="*/ 3400425 h 6905625"/>
                <a:gd name="connsiteX85" fmla="*/ 862965 w 5339715"/>
                <a:gd name="connsiteY85" fmla="*/ 3238500 h 6905625"/>
                <a:gd name="connsiteX86" fmla="*/ 901065 w 5339715"/>
                <a:gd name="connsiteY86" fmla="*/ 3133725 h 6905625"/>
                <a:gd name="connsiteX87" fmla="*/ 948690 w 5339715"/>
                <a:gd name="connsiteY87" fmla="*/ 3038475 h 6905625"/>
                <a:gd name="connsiteX88" fmla="*/ 996315 w 5339715"/>
                <a:gd name="connsiteY88" fmla="*/ 3009900 h 6905625"/>
                <a:gd name="connsiteX89" fmla="*/ 1101090 w 5339715"/>
                <a:gd name="connsiteY89" fmla="*/ 2952750 h 6905625"/>
                <a:gd name="connsiteX90" fmla="*/ 1120140 w 5339715"/>
                <a:gd name="connsiteY90" fmla="*/ 2905125 h 6905625"/>
                <a:gd name="connsiteX91" fmla="*/ 1129665 w 5339715"/>
                <a:gd name="connsiteY91" fmla="*/ 2771775 h 6905625"/>
                <a:gd name="connsiteX92" fmla="*/ 1148715 w 5339715"/>
                <a:gd name="connsiteY92" fmla="*/ 2714625 h 6905625"/>
                <a:gd name="connsiteX93" fmla="*/ 1148715 w 5339715"/>
                <a:gd name="connsiteY93" fmla="*/ 2638425 h 6905625"/>
                <a:gd name="connsiteX94" fmla="*/ 1215390 w 5339715"/>
                <a:gd name="connsiteY94" fmla="*/ 2571750 h 6905625"/>
                <a:gd name="connsiteX95" fmla="*/ 1253490 w 5339715"/>
                <a:gd name="connsiteY95" fmla="*/ 2514600 h 6905625"/>
                <a:gd name="connsiteX96" fmla="*/ 1282065 w 5339715"/>
                <a:gd name="connsiteY96" fmla="*/ 2428875 h 6905625"/>
                <a:gd name="connsiteX97" fmla="*/ 1377315 w 5339715"/>
                <a:gd name="connsiteY97" fmla="*/ 2409825 h 6905625"/>
                <a:gd name="connsiteX98" fmla="*/ 1415415 w 5339715"/>
                <a:gd name="connsiteY98" fmla="*/ 2305050 h 6905625"/>
                <a:gd name="connsiteX99" fmla="*/ 1472565 w 5339715"/>
                <a:gd name="connsiteY99" fmla="*/ 2286000 h 6905625"/>
                <a:gd name="connsiteX100" fmla="*/ 1548765 w 5339715"/>
                <a:gd name="connsiteY100" fmla="*/ 2247900 h 6905625"/>
                <a:gd name="connsiteX101" fmla="*/ 1624965 w 5339715"/>
                <a:gd name="connsiteY101" fmla="*/ 2105025 h 6905625"/>
                <a:gd name="connsiteX102" fmla="*/ 1710690 w 5339715"/>
                <a:gd name="connsiteY102" fmla="*/ 2009775 h 6905625"/>
                <a:gd name="connsiteX103" fmla="*/ 1710690 w 5339715"/>
                <a:gd name="connsiteY103" fmla="*/ 1857375 h 6905625"/>
                <a:gd name="connsiteX104" fmla="*/ 1853565 w 5339715"/>
                <a:gd name="connsiteY104" fmla="*/ 1752600 h 6905625"/>
                <a:gd name="connsiteX105" fmla="*/ 1986915 w 5339715"/>
                <a:gd name="connsiteY105" fmla="*/ 1514475 h 6905625"/>
                <a:gd name="connsiteX106" fmla="*/ 1986915 w 5339715"/>
                <a:gd name="connsiteY106" fmla="*/ 1514475 h 6905625"/>
                <a:gd name="connsiteX107" fmla="*/ 2139315 w 5339715"/>
                <a:gd name="connsiteY107" fmla="*/ 1381125 h 6905625"/>
                <a:gd name="connsiteX108" fmla="*/ 2225040 w 5339715"/>
                <a:gd name="connsiteY108" fmla="*/ 1238250 h 6905625"/>
                <a:gd name="connsiteX109" fmla="*/ 2263140 w 5339715"/>
                <a:gd name="connsiteY109" fmla="*/ 1257300 h 6905625"/>
                <a:gd name="connsiteX110" fmla="*/ 2263140 w 5339715"/>
                <a:gd name="connsiteY110" fmla="*/ 1257300 h 6905625"/>
                <a:gd name="connsiteX111" fmla="*/ 2320290 w 5339715"/>
                <a:gd name="connsiteY111" fmla="*/ 1228725 h 6905625"/>
                <a:gd name="connsiteX112" fmla="*/ 2320290 w 5339715"/>
                <a:gd name="connsiteY112" fmla="*/ 1228725 h 6905625"/>
                <a:gd name="connsiteX113" fmla="*/ 2348865 w 5339715"/>
                <a:gd name="connsiteY113" fmla="*/ 1162050 h 6905625"/>
                <a:gd name="connsiteX114" fmla="*/ 2463165 w 5339715"/>
                <a:gd name="connsiteY114" fmla="*/ 1171575 h 6905625"/>
                <a:gd name="connsiteX115" fmla="*/ 2501265 w 5339715"/>
                <a:gd name="connsiteY115" fmla="*/ 1114425 h 6905625"/>
                <a:gd name="connsiteX116" fmla="*/ 2625090 w 5339715"/>
                <a:gd name="connsiteY116" fmla="*/ 1095375 h 6905625"/>
                <a:gd name="connsiteX117" fmla="*/ 2644140 w 5339715"/>
                <a:gd name="connsiteY117" fmla="*/ 1038225 h 6905625"/>
                <a:gd name="connsiteX118" fmla="*/ 2682240 w 5339715"/>
                <a:gd name="connsiteY118" fmla="*/ 1028700 h 6905625"/>
                <a:gd name="connsiteX119" fmla="*/ 2682240 w 5339715"/>
                <a:gd name="connsiteY119" fmla="*/ 1028700 h 6905625"/>
                <a:gd name="connsiteX120" fmla="*/ 2777490 w 5339715"/>
                <a:gd name="connsiteY120" fmla="*/ 962025 h 6905625"/>
                <a:gd name="connsiteX121" fmla="*/ 2825115 w 5339715"/>
                <a:gd name="connsiteY121" fmla="*/ 914400 h 6905625"/>
                <a:gd name="connsiteX122" fmla="*/ 2853690 w 5339715"/>
                <a:gd name="connsiteY122" fmla="*/ 866775 h 6905625"/>
                <a:gd name="connsiteX123" fmla="*/ 2958465 w 5339715"/>
                <a:gd name="connsiteY123" fmla="*/ 828675 h 6905625"/>
                <a:gd name="connsiteX124" fmla="*/ 3053715 w 5339715"/>
                <a:gd name="connsiteY124" fmla="*/ 781050 h 6905625"/>
                <a:gd name="connsiteX125" fmla="*/ 3101340 w 5339715"/>
                <a:gd name="connsiteY125" fmla="*/ 695325 h 6905625"/>
                <a:gd name="connsiteX126" fmla="*/ 3101340 w 5339715"/>
                <a:gd name="connsiteY126" fmla="*/ 695325 h 6905625"/>
                <a:gd name="connsiteX127" fmla="*/ 3225165 w 5339715"/>
                <a:gd name="connsiteY127" fmla="*/ 495300 h 6905625"/>
                <a:gd name="connsiteX128" fmla="*/ 3225165 w 5339715"/>
                <a:gd name="connsiteY128" fmla="*/ 476250 h 6905625"/>
                <a:gd name="connsiteX129" fmla="*/ 3234690 w 5339715"/>
                <a:gd name="connsiteY129" fmla="*/ 438150 h 6905625"/>
                <a:gd name="connsiteX130" fmla="*/ 3329940 w 5339715"/>
                <a:gd name="connsiteY130" fmla="*/ 342900 h 6905625"/>
                <a:gd name="connsiteX131" fmla="*/ 3320415 w 5339715"/>
                <a:gd name="connsiteY131" fmla="*/ 276225 h 6905625"/>
                <a:gd name="connsiteX132" fmla="*/ 3472815 w 5339715"/>
                <a:gd name="connsiteY132" fmla="*/ 200025 h 6905625"/>
                <a:gd name="connsiteX133" fmla="*/ 3539490 w 5339715"/>
                <a:gd name="connsiteY133" fmla="*/ 171450 h 6905625"/>
                <a:gd name="connsiteX134" fmla="*/ 3634740 w 5339715"/>
                <a:gd name="connsiteY134" fmla="*/ 171450 h 6905625"/>
                <a:gd name="connsiteX135" fmla="*/ 3682365 w 5339715"/>
                <a:gd name="connsiteY135" fmla="*/ 142875 h 6905625"/>
                <a:gd name="connsiteX136" fmla="*/ 3682365 w 5339715"/>
                <a:gd name="connsiteY136" fmla="*/ 142875 h 6905625"/>
                <a:gd name="connsiteX137" fmla="*/ 3787140 w 5339715"/>
                <a:gd name="connsiteY137" fmla="*/ 123825 h 6905625"/>
                <a:gd name="connsiteX138" fmla="*/ 3844290 w 5339715"/>
                <a:gd name="connsiteY138" fmla="*/ 0 h 6905625"/>
                <a:gd name="connsiteX139" fmla="*/ 3930015 w 5339715"/>
                <a:gd name="connsiteY139" fmla="*/ 0 h 6905625"/>
                <a:gd name="connsiteX140" fmla="*/ 4110990 w 5339715"/>
                <a:gd name="connsiteY140" fmla="*/ 9525 h 6905625"/>
                <a:gd name="connsiteX141" fmla="*/ 4215765 w 5339715"/>
                <a:gd name="connsiteY141" fmla="*/ 85725 h 6905625"/>
                <a:gd name="connsiteX142" fmla="*/ 4453890 w 5339715"/>
                <a:gd name="connsiteY142" fmla="*/ 114300 h 6905625"/>
                <a:gd name="connsiteX143" fmla="*/ 4444365 w 5339715"/>
                <a:gd name="connsiteY143" fmla="*/ 190500 h 6905625"/>
                <a:gd name="connsiteX144" fmla="*/ 4396740 w 5339715"/>
                <a:gd name="connsiteY144" fmla="*/ 209550 h 6905625"/>
                <a:gd name="connsiteX145" fmla="*/ 4425315 w 5339715"/>
                <a:gd name="connsiteY145" fmla="*/ 247650 h 6905625"/>
                <a:gd name="connsiteX146" fmla="*/ 4415790 w 5339715"/>
                <a:gd name="connsiteY146" fmla="*/ 342900 h 6905625"/>
                <a:gd name="connsiteX147" fmla="*/ 4471035 w 5339715"/>
                <a:gd name="connsiteY147" fmla="*/ 411480 h 6905625"/>
                <a:gd name="connsiteX148" fmla="*/ 4461510 w 5339715"/>
                <a:gd name="connsiteY148" fmla="*/ 506730 h 6905625"/>
                <a:gd name="connsiteX149" fmla="*/ 4421505 w 5339715"/>
                <a:gd name="connsiteY149" fmla="*/ 529590 h 6905625"/>
                <a:gd name="connsiteX150" fmla="*/ 4373880 w 5339715"/>
                <a:gd name="connsiteY150" fmla="*/ 632460 h 6905625"/>
                <a:gd name="connsiteX151" fmla="*/ 4404360 w 5339715"/>
                <a:gd name="connsiteY151" fmla="*/ 674370 h 6905625"/>
                <a:gd name="connsiteX152" fmla="*/ 4413885 w 5339715"/>
                <a:gd name="connsiteY152" fmla="*/ 815340 h 6905625"/>
                <a:gd name="connsiteX153" fmla="*/ 4436745 w 5339715"/>
                <a:gd name="connsiteY153" fmla="*/ 887730 h 6905625"/>
                <a:gd name="connsiteX154" fmla="*/ 4423410 w 5339715"/>
                <a:gd name="connsiteY154" fmla="*/ 992505 h 6905625"/>
                <a:gd name="connsiteX155" fmla="*/ 4448810 w 5339715"/>
                <a:gd name="connsiteY155" fmla="*/ 1040130 h 6905625"/>
                <a:gd name="connsiteX156" fmla="*/ 4459605 w 5339715"/>
                <a:gd name="connsiteY156" fmla="*/ 1093470 h 6905625"/>
                <a:gd name="connsiteX157" fmla="*/ 4495800 w 5339715"/>
                <a:gd name="connsiteY157" fmla="*/ 1165860 h 6905625"/>
                <a:gd name="connsiteX158" fmla="*/ 4514850 w 5339715"/>
                <a:gd name="connsiteY158" fmla="*/ 1234440 h 6905625"/>
                <a:gd name="connsiteX159" fmla="*/ 4566285 w 5339715"/>
                <a:gd name="connsiteY159" fmla="*/ 1297305 h 6905625"/>
                <a:gd name="connsiteX160" fmla="*/ 4558665 w 5339715"/>
                <a:gd name="connsiteY160" fmla="*/ 1398270 h 6905625"/>
                <a:gd name="connsiteX161" fmla="*/ 4640580 w 5339715"/>
                <a:gd name="connsiteY161" fmla="*/ 1520190 h 6905625"/>
                <a:gd name="connsiteX162" fmla="*/ 4632960 w 5339715"/>
                <a:gd name="connsiteY162" fmla="*/ 1626870 h 6905625"/>
                <a:gd name="connsiteX163" fmla="*/ 4667250 w 5339715"/>
                <a:gd name="connsiteY163" fmla="*/ 1716405 h 6905625"/>
                <a:gd name="connsiteX164" fmla="*/ 4659630 w 5339715"/>
                <a:gd name="connsiteY164" fmla="*/ 1754505 h 6905625"/>
                <a:gd name="connsiteX165" fmla="*/ 4699635 w 5339715"/>
                <a:gd name="connsiteY165" fmla="*/ 1838325 h 6905625"/>
                <a:gd name="connsiteX166" fmla="*/ 4684395 w 5339715"/>
                <a:gd name="connsiteY166" fmla="*/ 1899285 h 6905625"/>
                <a:gd name="connsiteX167" fmla="*/ 4712970 w 5339715"/>
                <a:gd name="connsiteY167" fmla="*/ 1964055 h 6905625"/>
                <a:gd name="connsiteX168" fmla="*/ 4785360 w 5339715"/>
                <a:gd name="connsiteY168" fmla="*/ 2028825 h 6905625"/>
                <a:gd name="connsiteX169" fmla="*/ 4821555 w 5339715"/>
                <a:gd name="connsiteY169" fmla="*/ 2152650 h 6905625"/>
                <a:gd name="connsiteX170" fmla="*/ 4882515 w 5339715"/>
                <a:gd name="connsiteY170" fmla="*/ 2308860 h 6905625"/>
                <a:gd name="connsiteX171" fmla="*/ 4905375 w 5339715"/>
                <a:gd name="connsiteY171" fmla="*/ 2425065 h 6905625"/>
                <a:gd name="connsiteX172" fmla="*/ 4884420 w 5339715"/>
                <a:gd name="connsiteY172" fmla="*/ 2548890 h 6905625"/>
                <a:gd name="connsiteX173" fmla="*/ 4892040 w 5339715"/>
                <a:gd name="connsiteY173" fmla="*/ 2651760 h 6905625"/>
                <a:gd name="connsiteX174" fmla="*/ 4922520 w 5339715"/>
                <a:gd name="connsiteY174" fmla="*/ 2705100 h 6905625"/>
                <a:gd name="connsiteX175" fmla="*/ 4920615 w 5339715"/>
                <a:gd name="connsiteY175" fmla="*/ 2752725 h 6905625"/>
                <a:gd name="connsiteX176" fmla="*/ 4897755 w 5339715"/>
                <a:gd name="connsiteY176" fmla="*/ 2847975 h 6905625"/>
                <a:gd name="connsiteX177" fmla="*/ 4924425 w 5339715"/>
                <a:gd name="connsiteY177" fmla="*/ 2895600 h 6905625"/>
                <a:gd name="connsiteX178" fmla="*/ 4956810 w 5339715"/>
                <a:gd name="connsiteY178" fmla="*/ 2971800 h 6905625"/>
                <a:gd name="connsiteX179" fmla="*/ 4932045 w 5339715"/>
                <a:gd name="connsiteY179" fmla="*/ 3057525 h 6905625"/>
                <a:gd name="connsiteX180" fmla="*/ 5000625 w 5339715"/>
                <a:gd name="connsiteY180" fmla="*/ 3154680 h 6905625"/>
                <a:gd name="connsiteX181" fmla="*/ 4935855 w 5339715"/>
                <a:gd name="connsiteY181" fmla="*/ 3329940 h 6905625"/>
                <a:gd name="connsiteX182" fmla="*/ 4954905 w 5339715"/>
                <a:gd name="connsiteY182" fmla="*/ 3333750 h 6905625"/>
                <a:gd name="connsiteX183" fmla="*/ 5017770 w 5339715"/>
                <a:gd name="connsiteY183" fmla="*/ 3270885 h 6905625"/>
                <a:gd name="connsiteX184" fmla="*/ 5044440 w 5339715"/>
                <a:gd name="connsiteY184" fmla="*/ 3324225 h 6905625"/>
                <a:gd name="connsiteX185" fmla="*/ 5073015 w 5339715"/>
                <a:gd name="connsiteY185" fmla="*/ 3423285 h 6905625"/>
                <a:gd name="connsiteX186" fmla="*/ 5071110 w 5339715"/>
                <a:gd name="connsiteY186" fmla="*/ 3491865 h 6905625"/>
                <a:gd name="connsiteX187" fmla="*/ 5099685 w 5339715"/>
                <a:gd name="connsiteY187" fmla="*/ 3562350 h 6905625"/>
                <a:gd name="connsiteX188" fmla="*/ 5101590 w 5339715"/>
                <a:gd name="connsiteY188" fmla="*/ 3661410 h 6905625"/>
                <a:gd name="connsiteX189" fmla="*/ 5113020 w 5339715"/>
                <a:gd name="connsiteY189" fmla="*/ 3781425 h 6905625"/>
                <a:gd name="connsiteX190" fmla="*/ 5143500 w 5339715"/>
                <a:gd name="connsiteY190" fmla="*/ 3777615 h 6905625"/>
                <a:gd name="connsiteX191" fmla="*/ 5168265 w 5339715"/>
                <a:gd name="connsiteY191" fmla="*/ 3749040 h 6905625"/>
                <a:gd name="connsiteX192" fmla="*/ 5233035 w 5339715"/>
                <a:gd name="connsiteY192" fmla="*/ 3783330 h 6905625"/>
                <a:gd name="connsiteX193" fmla="*/ 5257800 w 5339715"/>
                <a:gd name="connsiteY193" fmla="*/ 3830955 h 6905625"/>
                <a:gd name="connsiteX194" fmla="*/ 5257800 w 5339715"/>
                <a:gd name="connsiteY194" fmla="*/ 3891915 h 6905625"/>
                <a:gd name="connsiteX195" fmla="*/ 5255895 w 5339715"/>
                <a:gd name="connsiteY195" fmla="*/ 3933825 h 6905625"/>
                <a:gd name="connsiteX196" fmla="*/ 5320665 w 5339715"/>
                <a:gd name="connsiteY196" fmla="*/ 3928110 h 6905625"/>
                <a:gd name="connsiteX197" fmla="*/ 5311140 w 5339715"/>
                <a:gd name="connsiteY197" fmla="*/ 3990975 h 6905625"/>
                <a:gd name="connsiteX198" fmla="*/ 5339715 w 5339715"/>
                <a:gd name="connsiteY198" fmla="*/ 4038600 h 6905625"/>
                <a:gd name="connsiteX199" fmla="*/ 5282565 w 5339715"/>
                <a:gd name="connsiteY199" fmla="*/ 4206240 h 6905625"/>
                <a:gd name="connsiteX200" fmla="*/ 5240655 w 5339715"/>
                <a:gd name="connsiteY200" fmla="*/ 4149090 h 6905625"/>
                <a:gd name="connsiteX201" fmla="*/ 5215890 w 5339715"/>
                <a:gd name="connsiteY201" fmla="*/ 4110990 h 6905625"/>
                <a:gd name="connsiteX202" fmla="*/ 5223510 w 5339715"/>
                <a:gd name="connsiteY202" fmla="*/ 4217670 h 6905625"/>
                <a:gd name="connsiteX203" fmla="*/ 5252085 w 5339715"/>
                <a:gd name="connsiteY203" fmla="*/ 4303395 h 6905625"/>
                <a:gd name="connsiteX204" fmla="*/ 5215890 w 5339715"/>
                <a:gd name="connsiteY204" fmla="*/ 4347210 h 6905625"/>
                <a:gd name="connsiteX205" fmla="*/ 5217795 w 5339715"/>
                <a:gd name="connsiteY205" fmla="*/ 4377690 h 6905625"/>
                <a:gd name="connsiteX206" fmla="*/ 5263515 w 5339715"/>
                <a:gd name="connsiteY206" fmla="*/ 4442460 h 6905625"/>
                <a:gd name="connsiteX207" fmla="*/ 5172075 w 5339715"/>
                <a:gd name="connsiteY207" fmla="*/ 4459605 h 6905625"/>
                <a:gd name="connsiteX208" fmla="*/ 5130165 w 5339715"/>
                <a:gd name="connsiteY208" fmla="*/ 4495800 h 6905625"/>
                <a:gd name="connsiteX209" fmla="*/ 5053965 w 5339715"/>
                <a:gd name="connsiteY209" fmla="*/ 4495800 h 6905625"/>
                <a:gd name="connsiteX210" fmla="*/ 5044440 w 5339715"/>
                <a:gd name="connsiteY210" fmla="*/ 4562475 h 6905625"/>
                <a:gd name="connsiteX211" fmla="*/ 4991100 w 5339715"/>
                <a:gd name="connsiteY211" fmla="*/ 4600575 h 6905625"/>
                <a:gd name="connsiteX212" fmla="*/ 4985385 w 5339715"/>
                <a:gd name="connsiteY212" fmla="*/ 4669155 h 6905625"/>
                <a:gd name="connsiteX213" fmla="*/ 4943475 w 5339715"/>
                <a:gd name="connsiteY213" fmla="*/ 4695825 h 6905625"/>
                <a:gd name="connsiteX214" fmla="*/ 4895850 w 5339715"/>
                <a:gd name="connsiteY214" fmla="*/ 4756785 h 6905625"/>
                <a:gd name="connsiteX215" fmla="*/ 4829175 w 5339715"/>
                <a:gd name="connsiteY215" fmla="*/ 4815840 h 6905625"/>
                <a:gd name="connsiteX216" fmla="*/ 4783455 w 5339715"/>
                <a:gd name="connsiteY216" fmla="*/ 4810125 h 6905625"/>
                <a:gd name="connsiteX217" fmla="*/ 4766310 w 5339715"/>
                <a:gd name="connsiteY217" fmla="*/ 4865370 h 6905625"/>
                <a:gd name="connsiteX218" fmla="*/ 4787265 w 5339715"/>
                <a:gd name="connsiteY218" fmla="*/ 4947285 h 6905625"/>
                <a:gd name="connsiteX219" fmla="*/ 4735830 w 5339715"/>
                <a:gd name="connsiteY219" fmla="*/ 5168265 h 6905625"/>
                <a:gd name="connsiteX220" fmla="*/ 4720590 w 5339715"/>
                <a:gd name="connsiteY220" fmla="*/ 5267325 h 6905625"/>
                <a:gd name="connsiteX221" fmla="*/ 4619625 w 5339715"/>
                <a:gd name="connsiteY221" fmla="*/ 5225415 h 6905625"/>
                <a:gd name="connsiteX222" fmla="*/ 4562475 w 5339715"/>
                <a:gd name="connsiteY222" fmla="*/ 5240655 h 6905625"/>
                <a:gd name="connsiteX223" fmla="*/ 4558665 w 5339715"/>
                <a:gd name="connsiteY223" fmla="*/ 5295900 h 6905625"/>
                <a:gd name="connsiteX224" fmla="*/ 4459605 w 5339715"/>
                <a:gd name="connsiteY224" fmla="*/ 5290185 h 6905625"/>
                <a:gd name="connsiteX225" fmla="*/ 4432935 w 5339715"/>
                <a:gd name="connsiteY225" fmla="*/ 5309235 h 6905625"/>
                <a:gd name="connsiteX226" fmla="*/ 4429125 w 5339715"/>
                <a:gd name="connsiteY226" fmla="*/ 5408295 h 6905625"/>
                <a:gd name="connsiteX227" fmla="*/ 4396740 w 5339715"/>
                <a:gd name="connsiteY227" fmla="*/ 5495925 h 6905625"/>
                <a:gd name="connsiteX228" fmla="*/ 4398645 w 5339715"/>
                <a:gd name="connsiteY228" fmla="*/ 5537835 h 6905625"/>
                <a:gd name="connsiteX229" fmla="*/ 4343400 w 5339715"/>
                <a:gd name="connsiteY229" fmla="*/ 5520690 h 6905625"/>
                <a:gd name="connsiteX230" fmla="*/ 4331970 w 5339715"/>
                <a:gd name="connsiteY230" fmla="*/ 5594985 h 6905625"/>
                <a:gd name="connsiteX231" fmla="*/ 4351020 w 5339715"/>
                <a:gd name="connsiteY231" fmla="*/ 5657850 h 6905625"/>
                <a:gd name="connsiteX232" fmla="*/ 4267200 w 5339715"/>
                <a:gd name="connsiteY232" fmla="*/ 5711190 h 6905625"/>
                <a:gd name="connsiteX233" fmla="*/ 4211955 w 5339715"/>
                <a:gd name="connsiteY233" fmla="*/ 5808345 h 6905625"/>
                <a:gd name="connsiteX234" fmla="*/ 4063365 w 5339715"/>
                <a:gd name="connsiteY234" fmla="*/ 5869305 h 6905625"/>
                <a:gd name="connsiteX235" fmla="*/ 4069080 w 5339715"/>
                <a:gd name="connsiteY235" fmla="*/ 5894070 h 6905625"/>
                <a:gd name="connsiteX236" fmla="*/ 4023360 w 5339715"/>
                <a:gd name="connsiteY236" fmla="*/ 5920740 h 6905625"/>
                <a:gd name="connsiteX237" fmla="*/ 4013835 w 5339715"/>
                <a:gd name="connsiteY237" fmla="*/ 5977890 h 6905625"/>
                <a:gd name="connsiteX238" fmla="*/ 3941445 w 5339715"/>
                <a:gd name="connsiteY238" fmla="*/ 6052185 h 6905625"/>
                <a:gd name="connsiteX239" fmla="*/ 3874770 w 5339715"/>
                <a:gd name="connsiteY239" fmla="*/ 6086475 h 6905625"/>
                <a:gd name="connsiteX240" fmla="*/ 3821430 w 5339715"/>
                <a:gd name="connsiteY240" fmla="*/ 6160770 h 6905625"/>
                <a:gd name="connsiteX241" fmla="*/ 3903345 w 5339715"/>
                <a:gd name="connsiteY241" fmla="*/ 6269355 h 6905625"/>
                <a:gd name="connsiteX242" fmla="*/ 3823335 w 5339715"/>
                <a:gd name="connsiteY242" fmla="*/ 6330315 h 6905625"/>
                <a:gd name="connsiteX243" fmla="*/ 3756660 w 5339715"/>
                <a:gd name="connsiteY243" fmla="*/ 6320790 h 6905625"/>
                <a:gd name="connsiteX244" fmla="*/ 3632835 w 5339715"/>
                <a:gd name="connsiteY244" fmla="*/ 6282690 h 6905625"/>
                <a:gd name="connsiteX245" fmla="*/ 3587115 w 5339715"/>
                <a:gd name="connsiteY245" fmla="*/ 6235065 h 6905625"/>
                <a:gd name="connsiteX246" fmla="*/ 3529965 w 5339715"/>
                <a:gd name="connsiteY246" fmla="*/ 6210300 h 6905625"/>
                <a:gd name="connsiteX247" fmla="*/ 3472815 w 5339715"/>
                <a:gd name="connsiteY247" fmla="*/ 6195060 h 6905625"/>
                <a:gd name="connsiteX248" fmla="*/ 3409950 w 5339715"/>
                <a:gd name="connsiteY248" fmla="*/ 6242685 h 6905625"/>
                <a:gd name="connsiteX249" fmla="*/ 3421380 w 5339715"/>
                <a:gd name="connsiteY249" fmla="*/ 6330315 h 6905625"/>
                <a:gd name="connsiteX250" fmla="*/ 3295650 w 5339715"/>
                <a:gd name="connsiteY250" fmla="*/ 6351270 h 6905625"/>
                <a:gd name="connsiteX251" fmla="*/ 3291840 w 5339715"/>
                <a:gd name="connsiteY251" fmla="*/ 6416040 h 6905625"/>
                <a:gd name="connsiteX252" fmla="*/ 2815590 w 5339715"/>
                <a:gd name="connsiteY252" fmla="*/ 6429375 h 6905625"/>
                <a:gd name="connsiteX253" fmla="*/ 2933700 w 5339715"/>
                <a:gd name="connsiteY253" fmla="*/ 6619875 h 6905625"/>
                <a:gd name="connsiteX254" fmla="*/ 2546985 w 5339715"/>
                <a:gd name="connsiteY254" fmla="*/ 6633210 h 6905625"/>
                <a:gd name="connsiteX255" fmla="*/ 2533650 w 5339715"/>
                <a:gd name="connsiteY255" fmla="*/ 6741795 h 6905625"/>
                <a:gd name="connsiteX256" fmla="*/ 2577465 w 5339715"/>
                <a:gd name="connsiteY256" fmla="*/ 6905625 h 6905625"/>
                <a:gd name="connsiteX257" fmla="*/ 2385060 w 5339715"/>
                <a:gd name="connsiteY257" fmla="*/ 6898005 h 6905625"/>
                <a:gd name="connsiteX258" fmla="*/ 2289810 w 5339715"/>
                <a:gd name="connsiteY258" fmla="*/ 6810375 h 6905625"/>
                <a:gd name="connsiteX259" fmla="*/ 2190750 w 5339715"/>
                <a:gd name="connsiteY259" fmla="*/ 6802755 h 6905625"/>
                <a:gd name="connsiteX260" fmla="*/ 2114550 w 5339715"/>
                <a:gd name="connsiteY260" fmla="*/ 6654165 h 6905625"/>
                <a:gd name="connsiteX261" fmla="*/ 1775460 w 5339715"/>
                <a:gd name="connsiteY261"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0 w 5339715"/>
                <a:gd name="connsiteY63" fmla="*/ 3905250 h 6905625"/>
                <a:gd name="connsiteX64" fmla="*/ 15240 w 5339715"/>
                <a:gd name="connsiteY64" fmla="*/ 3810000 h 6905625"/>
                <a:gd name="connsiteX65" fmla="*/ 81915 w 5339715"/>
                <a:gd name="connsiteY65" fmla="*/ 3667125 h 6905625"/>
                <a:gd name="connsiteX66" fmla="*/ 81915 w 5339715"/>
                <a:gd name="connsiteY66" fmla="*/ 3667125 h 6905625"/>
                <a:gd name="connsiteX67" fmla="*/ 53340 w 5339715"/>
                <a:gd name="connsiteY67" fmla="*/ 3524250 h 6905625"/>
                <a:gd name="connsiteX68" fmla="*/ 281940 w 5339715"/>
                <a:gd name="connsiteY68" fmla="*/ 3600450 h 6905625"/>
                <a:gd name="connsiteX69" fmla="*/ 386715 w 5339715"/>
                <a:gd name="connsiteY69" fmla="*/ 3771900 h 6905625"/>
                <a:gd name="connsiteX70" fmla="*/ 453390 w 5339715"/>
                <a:gd name="connsiteY70" fmla="*/ 3867150 h 6905625"/>
                <a:gd name="connsiteX71" fmla="*/ 567690 w 5339715"/>
                <a:gd name="connsiteY71" fmla="*/ 3952875 h 6905625"/>
                <a:gd name="connsiteX72" fmla="*/ 567690 w 5339715"/>
                <a:gd name="connsiteY72" fmla="*/ 3952875 h 6905625"/>
                <a:gd name="connsiteX73" fmla="*/ 567690 w 5339715"/>
                <a:gd name="connsiteY73" fmla="*/ 3952875 h 6905625"/>
                <a:gd name="connsiteX74" fmla="*/ 567690 w 5339715"/>
                <a:gd name="connsiteY74" fmla="*/ 4057650 h 6905625"/>
                <a:gd name="connsiteX75" fmla="*/ 624840 w 5339715"/>
                <a:gd name="connsiteY75" fmla="*/ 4029075 h 6905625"/>
                <a:gd name="connsiteX76" fmla="*/ 653415 w 5339715"/>
                <a:gd name="connsiteY76" fmla="*/ 3962400 h 6905625"/>
                <a:gd name="connsiteX77" fmla="*/ 662940 w 5339715"/>
                <a:gd name="connsiteY77" fmla="*/ 3686175 h 6905625"/>
                <a:gd name="connsiteX78" fmla="*/ 786765 w 5339715"/>
                <a:gd name="connsiteY78" fmla="*/ 3781425 h 6905625"/>
                <a:gd name="connsiteX79" fmla="*/ 748665 w 5339715"/>
                <a:gd name="connsiteY79" fmla="*/ 3638550 h 6905625"/>
                <a:gd name="connsiteX80" fmla="*/ 796290 w 5339715"/>
                <a:gd name="connsiteY80" fmla="*/ 3581400 h 6905625"/>
                <a:gd name="connsiteX81" fmla="*/ 805815 w 5339715"/>
                <a:gd name="connsiteY81" fmla="*/ 3505200 h 6905625"/>
                <a:gd name="connsiteX82" fmla="*/ 805815 w 5339715"/>
                <a:gd name="connsiteY82" fmla="*/ 3381375 h 6905625"/>
                <a:gd name="connsiteX83" fmla="*/ 805815 w 5339715"/>
                <a:gd name="connsiteY83" fmla="*/ 3381375 h 6905625"/>
                <a:gd name="connsiteX84" fmla="*/ 862965 w 5339715"/>
                <a:gd name="connsiteY84" fmla="*/ 3400425 h 6905625"/>
                <a:gd name="connsiteX85" fmla="*/ 862965 w 5339715"/>
                <a:gd name="connsiteY85" fmla="*/ 3238500 h 6905625"/>
                <a:gd name="connsiteX86" fmla="*/ 901065 w 5339715"/>
                <a:gd name="connsiteY86" fmla="*/ 3133725 h 6905625"/>
                <a:gd name="connsiteX87" fmla="*/ 948690 w 5339715"/>
                <a:gd name="connsiteY87" fmla="*/ 3038475 h 6905625"/>
                <a:gd name="connsiteX88" fmla="*/ 996315 w 5339715"/>
                <a:gd name="connsiteY88" fmla="*/ 3009900 h 6905625"/>
                <a:gd name="connsiteX89" fmla="*/ 1101090 w 5339715"/>
                <a:gd name="connsiteY89" fmla="*/ 2952750 h 6905625"/>
                <a:gd name="connsiteX90" fmla="*/ 1120140 w 5339715"/>
                <a:gd name="connsiteY90" fmla="*/ 2905125 h 6905625"/>
                <a:gd name="connsiteX91" fmla="*/ 1129665 w 5339715"/>
                <a:gd name="connsiteY91" fmla="*/ 2771775 h 6905625"/>
                <a:gd name="connsiteX92" fmla="*/ 1148715 w 5339715"/>
                <a:gd name="connsiteY92" fmla="*/ 2714625 h 6905625"/>
                <a:gd name="connsiteX93" fmla="*/ 1148715 w 5339715"/>
                <a:gd name="connsiteY93" fmla="*/ 2638425 h 6905625"/>
                <a:gd name="connsiteX94" fmla="*/ 1215390 w 5339715"/>
                <a:gd name="connsiteY94" fmla="*/ 2571750 h 6905625"/>
                <a:gd name="connsiteX95" fmla="*/ 1253490 w 5339715"/>
                <a:gd name="connsiteY95" fmla="*/ 2514600 h 6905625"/>
                <a:gd name="connsiteX96" fmla="*/ 1282065 w 5339715"/>
                <a:gd name="connsiteY96" fmla="*/ 2428875 h 6905625"/>
                <a:gd name="connsiteX97" fmla="*/ 1377315 w 5339715"/>
                <a:gd name="connsiteY97" fmla="*/ 2409825 h 6905625"/>
                <a:gd name="connsiteX98" fmla="*/ 1415415 w 5339715"/>
                <a:gd name="connsiteY98" fmla="*/ 2305050 h 6905625"/>
                <a:gd name="connsiteX99" fmla="*/ 1472565 w 5339715"/>
                <a:gd name="connsiteY99" fmla="*/ 2286000 h 6905625"/>
                <a:gd name="connsiteX100" fmla="*/ 1548765 w 5339715"/>
                <a:gd name="connsiteY100" fmla="*/ 2247900 h 6905625"/>
                <a:gd name="connsiteX101" fmla="*/ 1624965 w 5339715"/>
                <a:gd name="connsiteY101" fmla="*/ 2105025 h 6905625"/>
                <a:gd name="connsiteX102" fmla="*/ 1710690 w 5339715"/>
                <a:gd name="connsiteY102" fmla="*/ 2009775 h 6905625"/>
                <a:gd name="connsiteX103" fmla="*/ 1710690 w 5339715"/>
                <a:gd name="connsiteY103" fmla="*/ 1857375 h 6905625"/>
                <a:gd name="connsiteX104" fmla="*/ 1853565 w 5339715"/>
                <a:gd name="connsiteY104" fmla="*/ 1752600 h 6905625"/>
                <a:gd name="connsiteX105" fmla="*/ 1986915 w 5339715"/>
                <a:gd name="connsiteY105" fmla="*/ 1514475 h 6905625"/>
                <a:gd name="connsiteX106" fmla="*/ 1986915 w 5339715"/>
                <a:gd name="connsiteY106" fmla="*/ 1514475 h 6905625"/>
                <a:gd name="connsiteX107" fmla="*/ 2139315 w 5339715"/>
                <a:gd name="connsiteY107" fmla="*/ 1381125 h 6905625"/>
                <a:gd name="connsiteX108" fmla="*/ 2225040 w 5339715"/>
                <a:gd name="connsiteY108" fmla="*/ 1238250 h 6905625"/>
                <a:gd name="connsiteX109" fmla="*/ 2263140 w 5339715"/>
                <a:gd name="connsiteY109" fmla="*/ 1257300 h 6905625"/>
                <a:gd name="connsiteX110" fmla="*/ 2263140 w 5339715"/>
                <a:gd name="connsiteY110" fmla="*/ 1257300 h 6905625"/>
                <a:gd name="connsiteX111" fmla="*/ 2320290 w 5339715"/>
                <a:gd name="connsiteY111" fmla="*/ 1228725 h 6905625"/>
                <a:gd name="connsiteX112" fmla="*/ 2320290 w 5339715"/>
                <a:gd name="connsiteY112" fmla="*/ 1228725 h 6905625"/>
                <a:gd name="connsiteX113" fmla="*/ 2348865 w 5339715"/>
                <a:gd name="connsiteY113" fmla="*/ 1162050 h 6905625"/>
                <a:gd name="connsiteX114" fmla="*/ 2463165 w 5339715"/>
                <a:gd name="connsiteY114" fmla="*/ 1171575 h 6905625"/>
                <a:gd name="connsiteX115" fmla="*/ 2501265 w 5339715"/>
                <a:gd name="connsiteY115" fmla="*/ 1114425 h 6905625"/>
                <a:gd name="connsiteX116" fmla="*/ 2625090 w 5339715"/>
                <a:gd name="connsiteY116" fmla="*/ 1095375 h 6905625"/>
                <a:gd name="connsiteX117" fmla="*/ 2644140 w 5339715"/>
                <a:gd name="connsiteY117" fmla="*/ 1038225 h 6905625"/>
                <a:gd name="connsiteX118" fmla="*/ 2682240 w 5339715"/>
                <a:gd name="connsiteY118" fmla="*/ 1028700 h 6905625"/>
                <a:gd name="connsiteX119" fmla="*/ 2682240 w 5339715"/>
                <a:gd name="connsiteY119" fmla="*/ 1028700 h 6905625"/>
                <a:gd name="connsiteX120" fmla="*/ 2777490 w 5339715"/>
                <a:gd name="connsiteY120" fmla="*/ 962025 h 6905625"/>
                <a:gd name="connsiteX121" fmla="*/ 2825115 w 5339715"/>
                <a:gd name="connsiteY121" fmla="*/ 914400 h 6905625"/>
                <a:gd name="connsiteX122" fmla="*/ 2853690 w 5339715"/>
                <a:gd name="connsiteY122" fmla="*/ 866775 h 6905625"/>
                <a:gd name="connsiteX123" fmla="*/ 2958465 w 5339715"/>
                <a:gd name="connsiteY123" fmla="*/ 828675 h 6905625"/>
                <a:gd name="connsiteX124" fmla="*/ 3053715 w 5339715"/>
                <a:gd name="connsiteY124" fmla="*/ 781050 h 6905625"/>
                <a:gd name="connsiteX125" fmla="*/ 3101340 w 5339715"/>
                <a:gd name="connsiteY125" fmla="*/ 695325 h 6905625"/>
                <a:gd name="connsiteX126" fmla="*/ 3101340 w 5339715"/>
                <a:gd name="connsiteY126" fmla="*/ 695325 h 6905625"/>
                <a:gd name="connsiteX127" fmla="*/ 3225165 w 5339715"/>
                <a:gd name="connsiteY127" fmla="*/ 495300 h 6905625"/>
                <a:gd name="connsiteX128" fmla="*/ 3225165 w 5339715"/>
                <a:gd name="connsiteY128" fmla="*/ 476250 h 6905625"/>
                <a:gd name="connsiteX129" fmla="*/ 3234690 w 5339715"/>
                <a:gd name="connsiteY129" fmla="*/ 438150 h 6905625"/>
                <a:gd name="connsiteX130" fmla="*/ 3329940 w 5339715"/>
                <a:gd name="connsiteY130" fmla="*/ 342900 h 6905625"/>
                <a:gd name="connsiteX131" fmla="*/ 3320415 w 5339715"/>
                <a:gd name="connsiteY131" fmla="*/ 276225 h 6905625"/>
                <a:gd name="connsiteX132" fmla="*/ 3472815 w 5339715"/>
                <a:gd name="connsiteY132" fmla="*/ 200025 h 6905625"/>
                <a:gd name="connsiteX133" fmla="*/ 3539490 w 5339715"/>
                <a:gd name="connsiteY133" fmla="*/ 171450 h 6905625"/>
                <a:gd name="connsiteX134" fmla="*/ 3634740 w 5339715"/>
                <a:gd name="connsiteY134" fmla="*/ 171450 h 6905625"/>
                <a:gd name="connsiteX135" fmla="*/ 3682365 w 5339715"/>
                <a:gd name="connsiteY135" fmla="*/ 142875 h 6905625"/>
                <a:gd name="connsiteX136" fmla="*/ 3682365 w 5339715"/>
                <a:gd name="connsiteY136" fmla="*/ 142875 h 6905625"/>
                <a:gd name="connsiteX137" fmla="*/ 3787140 w 5339715"/>
                <a:gd name="connsiteY137" fmla="*/ 123825 h 6905625"/>
                <a:gd name="connsiteX138" fmla="*/ 3844290 w 5339715"/>
                <a:gd name="connsiteY138" fmla="*/ 0 h 6905625"/>
                <a:gd name="connsiteX139" fmla="*/ 3930015 w 5339715"/>
                <a:gd name="connsiteY139" fmla="*/ 0 h 6905625"/>
                <a:gd name="connsiteX140" fmla="*/ 4110990 w 5339715"/>
                <a:gd name="connsiteY140" fmla="*/ 9525 h 6905625"/>
                <a:gd name="connsiteX141" fmla="*/ 4215765 w 5339715"/>
                <a:gd name="connsiteY141" fmla="*/ 85725 h 6905625"/>
                <a:gd name="connsiteX142" fmla="*/ 4453890 w 5339715"/>
                <a:gd name="connsiteY142" fmla="*/ 114300 h 6905625"/>
                <a:gd name="connsiteX143" fmla="*/ 4444365 w 5339715"/>
                <a:gd name="connsiteY143" fmla="*/ 190500 h 6905625"/>
                <a:gd name="connsiteX144" fmla="*/ 4396740 w 5339715"/>
                <a:gd name="connsiteY144" fmla="*/ 209550 h 6905625"/>
                <a:gd name="connsiteX145" fmla="*/ 4425315 w 5339715"/>
                <a:gd name="connsiteY145" fmla="*/ 247650 h 6905625"/>
                <a:gd name="connsiteX146" fmla="*/ 4415790 w 5339715"/>
                <a:gd name="connsiteY146" fmla="*/ 342900 h 6905625"/>
                <a:gd name="connsiteX147" fmla="*/ 4471035 w 5339715"/>
                <a:gd name="connsiteY147" fmla="*/ 411480 h 6905625"/>
                <a:gd name="connsiteX148" fmla="*/ 4461510 w 5339715"/>
                <a:gd name="connsiteY148" fmla="*/ 506730 h 6905625"/>
                <a:gd name="connsiteX149" fmla="*/ 4421505 w 5339715"/>
                <a:gd name="connsiteY149" fmla="*/ 529590 h 6905625"/>
                <a:gd name="connsiteX150" fmla="*/ 4373880 w 5339715"/>
                <a:gd name="connsiteY150" fmla="*/ 632460 h 6905625"/>
                <a:gd name="connsiteX151" fmla="*/ 4404360 w 5339715"/>
                <a:gd name="connsiteY151" fmla="*/ 674370 h 6905625"/>
                <a:gd name="connsiteX152" fmla="*/ 4413885 w 5339715"/>
                <a:gd name="connsiteY152" fmla="*/ 815340 h 6905625"/>
                <a:gd name="connsiteX153" fmla="*/ 4436745 w 5339715"/>
                <a:gd name="connsiteY153" fmla="*/ 887730 h 6905625"/>
                <a:gd name="connsiteX154" fmla="*/ 4423410 w 5339715"/>
                <a:gd name="connsiteY154" fmla="*/ 992505 h 6905625"/>
                <a:gd name="connsiteX155" fmla="*/ 4448810 w 5339715"/>
                <a:gd name="connsiteY155" fmla="*/ 1040130 h 6905625"/>
                <a:gd name="connsiteX156" fmla="*/ 4459605 w 5339715"/>
                <a:gd name="connsiteY156" fmla="*/ 1093470 h 6905625"/>
                <a:gd name="connsiteX157" fmla="*/ 4495800 w 5339715"/>
                <a:gd name="connsiteY157" fmla="*/ 1165860 h 6905625"/>
                <a:gd name="connsiteX158" fmla="*/ 4514850 w 5339715"/>
                <a:gd name="connsiteY158" fmla="*/ 1234440 h 6905625"/>
                <a:gd name="connsiteX159" fmla="*/ 4566285 w 5339715"/>
                <a:gd name="connsiteY159" fmla="*/ 1297305 h 6905625"/>
                <a:gd name="connsiteX160" fmla="*/ 4558665 w 5339715"/>
                <a:gd name="connsiteY160" fmla="*/ 1398270 h 6905625"/>
                <a:gd name="connsiteX161" fmla="*/ 4640580 w 5339715"/>
                <a:gd name="connsiteY161" fmla="*/ 1520190 h 6905625"/>
                <a:gd name="connsiteX162" fmla="*/ 4632960 w 5339715"/>
                <a:gd name="connsiteY162" fmla="*/ 1626870 h 6905625"/>
                <a:gd name="connsiteX163" fmla="*/ 4667250 w 5339715"/>
                <a:gd name="connsiteY163" fmla="*/ 1716405 h 6905625"/>
                <a:gd name="connsiteX164" fmla="*/ 4659630 w 5339715"/>
                <a:gd name="connsiteY164" fmla="*/ 1754505 h 6905625"/>
                <a:gd name="connsiteX165" fmla="*/ 4699635 w 5339715"/>
                <a:gd name="connsiteY165" fmla="*/ 1838325 h 6905625"/>
                <a:gd name="connsiteX166" fmla="*/ 4684395 w 5339715"/>
                <a:gd name="connsiteY166" fmla="*/ 1899285 h 6905625"/>
                <a:gd name="connsiteX167" fmla="*/ 4712970 w 5339715"/>
                <a:gd name="connsiteY167" fmla="*/ 1964055 h 6905625"/>
                <a:gd name="connsiteX168" fmla="*/ 4785360 w 5339715"/>
                <a:gd name="connsiteY168" fmla="*/ 2028825 h 6905625"/>
                <a:gd name="connsiteX169" fmla="*/ 4821555 w 5339715"/>
                <a:gd name="connsiteY169" fmla="*/ 2152650 h 6905625"/>
                <a:gd name="connsiteX170" fmla="*/ 4882515 w 5339715"/>
                <a:gd name="connsiteY170" fmla="*/ 2308860 h 6905625"/>
                <a:gd name="connsiteX171" fmla="*/ 4905375 w 5339715"/>
                <a:gd name="connsiteY171" fmla="*/ 2425065 h 6905625"/>
                <a:gd name="connsiteX172" fmla="*/ 4884420 w 5339715"/>
                <a:gd name="connsiteY172" fmla="*/ 2548890 h 6905625"/>
                <a:gd name="connsiteX173" fmla="*/ 4892040 w 5339715"/>
                <a:gd name="connsiteY173" fmla="*/ 2651760 h 6905625"/>
                <a:gd name="connsiteX174" fmla="*/ 4922520 w 5339715"/>
                <a:gd name="connsiteY174" fmla="*/ 2705100 h 6905625"/>
                <a:gd name="connsiteX175" fmla="*/ 4920615 w 5339715"/>
                <a:gd name="connsiteY175" fmla="*/ 2752725 h 6905625"/>
                <a:gd name="connsiteX176" fmla="*/ 4897755 w 5339715"/>
                <a:gd name="connsiteY176" fmla="*/ 2847975 h 6905625"/>
                <a:gd name="connsiteX177" fmla="*/ 4924425 w 5339715"/>
                <a:gd name="connsiteY177" fmla="*/ 2895600 h 6905625"/>
                <a:gd name="connsiteX178" fmla="*/ 4956810 w 5339715"/>
                <a:gd name="connsiteY178" fmla="*/ 2971800 h 6905625"/>
                <a:gd name="connsiteX179" fmla="*/ 4932045 w 5339715"/>
                <a:gd name="connsiteY179" fmla="*/ 3057525 h 6905625"/>
                <a:gd name="connsiteX180" fmla="*/ 5000625 w 5339715"/>
                <a:gd name="connsiteY180" fmla="*/ 3154680 h 6905625"/>
                <a:gd name="connsiteX181" fmla="*/ 4935855 w 5339715"/>
                <a:gd name="connsiteY181" fmla="*/ 3329940 h 6905625"/>
                <a:gd name="connsiteX182" fmla="*/ 4954905 w 5339715"/>
                <a:gd name="connsiteY182" fmla="*/ 3333750 h 6905625"/>
                <a:gd name="connsiteX183" fmla="*/ 5017770 w 5339715"/>
                <a:gd name="connsiteY183" fmla="*/ 3270885 h 6905625"/>
                <a:gd name="connsiteX184" fmla="*/ 5044440 w 5339715"/>
                <a:gd name="connsiteY184" fmla="*/ 3324225 h 6905625"/>
                <a:gd name="connsiteX185" fmla="*/ 5073015 w 5339715"/>
                <a:gd name="connsiteY185" fmla="*/ 3423285 h 6905625"/>
                <a:gd name="connsiteX186" fmla="*/ 5071110 w 5339715"/>
                <a:gd name="connsiteY186" fmla="*/ 3491865 h 6905625"/>
                <a:gd name="connsiteX187" fmla="*/ 5099685 w 5339715"/>
                <a:gd name="connsiteY187" fmla="*/ 3562350 h 6905625"/>
                <a:gd name="connsiteX188" fmla="*/ 5101590 w 5339715"/>
                <a:gd name="connsiteY188" fmla="*/ 3661410 h 6905625"/>
                <a:gd name="connsiteX189" fmla="*/ 5113020 w 5339715"/>
                <a:gd name="connsiteY189" fmla="*/ 3781425 h 6905625"/>
                <a:gd name="connsiteX190" fmla="*/ 5143500 w 5339715"/>
                <a:gd name="connsiteY190" fmla="*/ 3777615 h 6905625"/>
                <a:gd name="connsiteX191" fmla="*/ 5168265 w 5339715"/>
                <a:gd name="connsiteY191" fmla="*/ 3749040 h 6905625"/>
                <a:gd name="connsiteX192" fmla="*/ 5233035 w 5339715"/>
                <a:gd name="connsiteY192" fmla="*/ 3783330 h 6905625"/>
                <a:gd name="connsiteX193" fmla="*/ 5257800 w 5339715"/>
                <a:gd name="connsiteY193" fmla="*/ 3830955 h 6905625"/>
                <a:gd name="connsiteX194" fmla="*/ 5257800 w 5339715"/>
                <a:gd name="connsiteY194" fmla="*/ 3891915 h 6905625"/>
                <a:gd name="connsiteX195" fmla="*/ 5255895 w 5339715"/>
                <a:gd name="connsiteY195" fmla="*/ 3933825 h 6905625"/>
                <a:gd name="connsiteX196" fmla="*/ 5320665 w 5339715"/>
                <a:gd name="connsiteY196" fmla="*/ 3928110 h 6905625"/>
                <a:gd name="connsiteX197" fmla="*/ 5311140 w 5339715"/>
                <a:gd name="connsiteY197" fmla="*/ 3990975 h 6905625"/>
                <a:gd name="connsiteX198" fmla="*/ 5339715 w 5339715"/>
                <a:gd name="connsiteY198" fmla="*/ 4038600 h 6905625"/>
                <a:gd name="connsiteX199" fmla="*/ 5282565 w 5339715"/>
                <a:gd name="connsiteY199" fmla="*/ 4206240 h 6905625"/>
                <a:gd name="connsiteX200" fmla="*/ 5240655 w 5339715"/>
                <a:gd name="connsiteY200" fmla="*/ 4149090 h 6905625"/>
                <a:gd name="connsiteX201" fmla="*/ 5215890 w 5339715"/>
                <a:gd name="connsiteY201" fmla="*/ 4110990 h 6905625"/>
                <a:gd name="connsiteX202" fmla="*/ 5223510 w 5339715"/>
                <a:gd name="connsiteY202" fmla="*/ 4217670 h 6905625"/>
                <a:gd name="connsiteX203" fmla="*/ 5252085 w 5339715"/>
                <a:gd name="connsiteY203" fmla="*/ 4303395 h 6905625"/>
                <a:gd name="connsiteX204" fmla="*/ 5215890 w 5339715"/>
                <a:gd name="connsiteY204" fmla="*/ 4347210 h 6905625"/>
                <a:gd name="connsiteX205" fmla="*/ 5217795 w 5339715"/>
                <a:gd name="connsiteY205" fmla="*/ 4377690 h 6905625"/>
                <a:gd name="connsiteX206" fmla="*/ 5263515 w 5339715"/>
                <a:gd name="connsiteY206" fmla="*/ 4442460 h 6905625"/>
                <a:gd name="connsiteX207" fmla="*/ 5172075 w 5339715"/>
                <a:gd name="connsiteY207" fmla="*/ 4459605 h 6905625"/>
                <a:gd name="connsiteX208" fmla="*/ 5130165 w 5339715"/>
                <a:gd name="connsiteY208" fmla="*/ 4495800 h 6905625"/>
                <a:gd name="connsiteX209" fmla="*/ 5053965 w 5339715"/>
                <a:gd name="connsiteY209" fmla="*/ 4495800 h 6905625"/>
                <a:gd name="connsiteX210" fmla="*/ 5044440 w 5339715"/>
                <a:gd name="connsiteY210" fmla="*/ 4562475 h 6905625"/>
                <a:gd name="connsiteX211" fmla="*/ 4991100 w 5339715"/>
                <a:gd name="connsiteY211" fmla="*/ 4600575 h 6905625"/>
                <a:gd name="connsiteX212" fmla="*/ 4985385 w 5339715"/>
                <a:gd name="connsiteY212" fmla="*/ 4669155 h 6905625"/>
                <a:gd name="connsiteX213" fmla="*/ 4943475 w 5339715"/>
                <a:gd name="connsiteY213" fmla="*/ 4695825 h 6905625"/>
                <a:gd name="connsiteX214" fmla="*/ 4895850 w 5339715"/>
                <a:gd name="connsiteY214" fmla="*/ 4756785 h 6905625"/>
                <a:gd name="connsiteX215" fmla="*/ 4829175 w 5339715"/>
                <a:gd name="connsiteY215" fmla="*/ 4815840 h 6905625"/>
                <a:gd name="connsiteX216" fmla="*/ 4783455 w 5339715"/>
                <a:gd name="connsiteY216" fmla="*/ 4810125 h 6905625"/>
                <a:gd name="connsiteX217" fmla="*/ 4766310 w 5339715"/>
                <a:gd name="connsiteY217" fmla="*/ 4865370 h 6905625"/>
                <a:gd name="connsiteX218" fmla="*/ 4787265 w 5339715"/>
                <a:gd name="connsiteY218" fmla="*/ 4947285 h 6905625"/>
                <a:gd name="connsiteX219" fmla="*/ 4735830 w 5339715"/>
                <a:gd name="connsiteY219" fmla="*/ 5168265 h 6905625"/>
                <a:gd name="connsiteX220" fmla="*/ 4720590 w 5339715"/>
                <a:gd name="connsiteY220" fmla="*/ 5267325 h 6905625"/>
                <a:gd name="connsiteX221" fmla="*/ 4619625 w 5339715"/>
                <a:gd name="connsiteY221" fmla="*/ 5225415 h 6905625"/>
                <a:gd name="connsiteX222" fmla="*/ 4562475 w 5339715"/>
                <a:gd name="connsiteY222" fmla="*/ 5240655 h 6905625"/>
                <a:gd name="connsiteX223" fmla="*/ 4558665 w 5339715"/>
                <a:gd name="connsiteY223" fmla="*/ 5295900 h 6905625"/>
                <a:gd name="connsiteX224" fmla="*/ 4459605 w 5339715"/>
                <a:gd name="connsiteY224" fmla="*/ 5290185 h 6905625"/>
                <a:gd name="connsiteX225" fmla="*/ 4432935 w 5339715"/>
                <a:gd name="connsiteY225" fmla="*/ 5309235 h 6905625"/>
                <a:gd name="connsiteX226" fmla="*/ 4429125 w 5339715"/>
                <a:gd name="connsiteY226" fmla="*/ 5408295 h 6905625"/>
                <a:gd name="connsiteX227" fmla="*/ 4396740 w 5339715"/>
                <a:gd name="connsiteY227" fmla="*/ 5495925 h 6905625"/>
                <a:gd name="connsiteX228" fmla="*/ 4398645 w 5339715"/>
                <a:gd name="connsiteY228" fmla="*/ 5537835 h 6905625"/>
                <a:gd name="connsiteX229" fmla="*/ 4343400 w 5339715"/>
                <a:gd name="connsiteY229" fmla="*/ 5520690 h 6905625"/>
                <a:gd name="connsiteX230" fmla="*/ 4331970 w 5339715"/>
                <a:gd name="connsiteY230" fmla="*/ 5594985 h 6905625"/>
                <a:gd name="connsiteX231" fmla="*/ 4351020 w 5339715"/>
                <a:gd name="connsiteY231" fmla="*/ 5657850 h 6905625"/>
                <a:gd name="connsiteX232" fmla="*/ 4267200 w 5339715"/>
                <a:gd name="connsiteY232" fmla="*/ 5711190 h 6905625"/>
                <a:gd name="connsiteX233" fmla="*/ 4211955 w 5339715"/>
                <a:gd name="connsiteY233" fmla="*/ 5808345 h 6905625"/>
                <a:gd name="connsiteX234" fmla="*/ 4063365 w 5339715"/>
                <a:gd name="connsiteY234" fmla="*/ 5869305 h 6905625"/>
                <a:gd name="connsiteX235" fmla="*/ 4069080 w 5339715"/>
                <a:gd name="connsiteY235" fmla="*/ 5894070 h 6905625"/>
                <a:gd name="connsiteX236" fmla="*/ 4023360 w 5339715"/>
                <a:gd name="connsiteY236" fmla="*/ 5920740 h 6905625"/>
                <a:gd name="connsiteX237" fmla="*/ 4013835 w 5339715"/>
                <a:gd name="connsiteY237" fmla="*/ 5977890 h 6905625"/>
                <a:gd name="connsiteX238" fmla="*/ 3941445 w 5339715"/>
                <a:gd name="connsiteY238" fmla="*/ 6052185 h 6905625"/>
                <a:gd name="connsiteX239" fmla="*/ 3874770 w 5339715"/>
                <a:gd name="connsiteY239" fmla="*/ 6086475 h 6905625"/>
                <a:gd name="connsiteX240" fmla="*/ 3821430 w 5339715"/>
                <a:gd name="connsiteY240" fmla="*/ 6160770 h 6905625"/>
                <a:gd name="connsiteX241" fmla="*/ 3903345 w 5339715"/>
                <a:gd name="connsiteY241" fmla="*/ 6269355 h 6905625"/>
                <a:gd name="connsiteX242" fmla="*/ 3823335 w 5339715"/>
                <a:gd name="connsiteY242" fmla="*/ 6330315 h 6905625"/>
                <a:gd name="connsiteX243" fmla="*/ 3756660 w 5339715"/>
                <a:gd name="connsiteY243" fmla="*/ 6320790 h 6905625"/>
                <a:gd name="connsiteX244" fmla="*/ 3632835 w 5339715"/>
                <a:gd name="connsiteY244" fmla="*/ 6282690 h 6905625"/>
                <a:gd name="connsiteX245" fmla="*/ 3587115 w 5339715"/>
                <a:gd name="connsiteY245" fmla="*/ 6235065 h 6905625"/>
                <a:gd name="connsiteX246" fmla="*/ 3529965 w 5339715"/>
                <a:gd name="connsiteY246" fmla="*/ 6210300 h 6905625"/>
                <a:gd name="connsiteX247" fmla="*/ 3472815 w 5339715"/>
                <a:gd name="connsiteY247" fmla="*/ 6195060 h 6905625"/>
                <a:gd name="connsiteX248" fmla="*/ 3409950 w 5339715"/>
                <a:gd name="connsiteY248" fmla="*/ 6242685 h 6905625"/>
                <a:gd name="connsiteX249" fmla="*/ 3421380 w 5339715"/>
                <a:gd name="connsiteY249" fmla="*/ 6330315 h 6905625"/>
                <a:gd name="connsiteX250" fmla="*/ 3295650 w 5339715"/>
                <a:gd name="connsiteY250" fmla="*/ 6351270 h 6905625"/>
                <a:gd name="connsiteX251" fmla="*/ 3291840 w 5339715"/>
                <a:gd name="connsiteY251" fmla="*/ 6416040 h 6905625"/>
                <a:gd name="connsiteX252" fmla="*/ 2815590 w 5339715"/>
                <a:gd name="connsiteY252" fmla="*/ 6429375 h 6905625"/>
                <a:gd name="connsiteX253" fmla="*/ 2933700 w 5339715"/>
                <a:gd name="connsiteY253" fmla="*/ 6619875 h 6905625"/>
                <a:gd name="connsiteX254" fmla="*/ 2546985 w 5339715"/>
                <a:gd name="connsiteY254" fmla="*/ 6633210 h 6905625"/>
                <a:gd name="connsiteX255" fmla="*/ 2533650 w 5339715"/>
                <a:gd name="connsiteY255" fmla="*/ 6741795 h 6905625"/>
                <a:gd name="connsiteX256" fmla="*/ 2577465 w 5339715"/>
                <a:gd name="connsiteY256" fmla="*/ 6905625 h 6905625"/>
                <a:gd name="connsiteX257" fmla="*/ 2385060 w 5339715"/>
                <a:gd name="connsiteY257" fmla="*/ 6898005 h 6905625"/>
                <a:gd name="connsiteX258" fmla="*/ 2289810 w 5339715"/>
                <a:gd name="connsiteY258" fmla="*/ 6810375 h 6905625"/>
                <a:gd name="connsiteX259" fmla="*/ 2190750 w 5339715"/>
                <a:gd name="connsiteY259" fmla="*/ 6802755 h 6905625"/>
                <a:gd name="connsiteX260" fmla="*/ 2114550 w 5339715"/>
                <a:gd name="connsiteY260" fmla="*/ 6654165 h 6905625"/>
                <a:gd name="connsiteX261" fmla="*/ 1775460 w 5339715"/>
                <a:gd name="connsiteY261"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11430 w 5339715"/>
                <a:gd name="connsiteY63" fmla="*/ 3893820 h 6905625"/>
                <a:gd name="connsiteX64" fmla="*/ 15240 w 5339715"/>
                <a:gd name="connsiteY64" fmla="*/ 3810000 h 6905625"/>
                <a:gd name="connsiteX65" fmla="*/ 81915 w 5339715"/>
                <a:gd name="connsiteY65" fmla="*/ 3667125 h 6905625"/>
                <a:gd name="connsiteX66" fmla="*/ 81915 w 5339715"/>
                <a:gd name="connsiteY66" fmla="*/ 3667125 h 6905625"/>
                <a:gd name="connsiteX67" fmla="*/ 53340 w 5339715"/>
                <a:gd name="connsiteY67" fmla="*/ 3524250 h 6905625"/>
                <a:gd name="connsiteX68" fmla="*/ 281940 w 5339715"/>
                <a:gd name="connsiteY68" fmla="*/ 3600450 h 6905625"/>
                <a:gd name="connsiteX69" fmla="*/ 386715 w 5339715"/>
                <a:gd name="connsiteY69" fmla="*/ 3771900 h 6905625"/>
                <a:gd name="connsiteX70" fmla="*/ 453390 w 5339715"/>
                <a:gd name="connsiteY70" fmla="*/ 3867150 h 6905625"/>
                <a:gd name="connsiteX71" fmla="*/ 567690 w 5339715"/>
                <a:gd name="connsiteY71" fmla="*/ 3952875 h 6905625"/>
                <a:gd name="connsiteX72" fmla="*/ 567690 w 5339715"/>
                <a:gd name="connsiteY72" fmla="*/ 3952875 h 6905625"/>
                <a:gd name="connsiteX73" fmla="*/ 567690 w 5339715"/>
                <a:gd name="connsiteY73" fmla="*/ 3952875 h 6905625"/>
                <a:gd name="connsiteX74" fmla="*/ 567690 w 5339715"/>
                <a:gd name="connsiteY74" fmla="*/ 4057650 h 6905625"/>
                <a:gd name="connsiteX75" fmla="*/ 624840 w 5339715"/>
                <a:gd name="connsiteY75" fmla="*/ 4029075 h 6905625"/>
                <a:gd name="connsiteX76" fmla="*/ 653415 w 5339715"/>
                <a:gd name="connsiteY76" fmla="*/ 3962400 h 6905625"/>
                <a:gd name="connsiteX77" fmla="*/ 662940 w 5339715"/>
                <a:gd name="connsiteY77" fmla="*/ 3686175 h 6905625"/>
                <a:gd name="connsiteX78" fmla="*/ 786765 w 5339715"/>
                <a:gd name="connsiteY78" fmla="*/ 3781425 h 6905625"/>
                <a:gd name="connsiteX79" fmla="*/ 748665 w 5339715"/>
                <a:gd name="connsiteY79" fmla="*/ 3638550 h 6905625"/>
                <a:gd name="connsiteX80" fmla="*/ 796290 w 5339715"/>
                <a:gd name="connsiteY80" fmla="*/ 3581400 h 6905625"/>
                <a:gd name="connsiteX81" fmla="*/ 805815 w 5339715"/>
                <a:gd name="connsiteY81" fmla="*/ 3505200 h 6905625"/>
                <a:gd name="connsiteX82" fmla="*/ 805815 w 5339715"/>
                <a:gd name="connsiteY82" fmla="*/ 3381375 h 6905625"/>
                <a:gd name="connsiteX83" fmla="*/ 805815 w 5339715"/>
                <a:gd name="connsiteY83" fmla="*/ 3381375 h 6905625"/>
                <a:gd name="connsiteX84" fmla="*/ 862965 w 5339715"/>
                <a:gd name="connsiteY84" fmla="*/ 3400425 h 6905625"/>
                <a:gd name="connsiteX85" fmla="*/ 862965 w 5339715"/>
                <a:gd name="connsiteY85" fmla="*/ 3238500 h 6905625"/>
                <a:gd name="connsiteX86" fmla="*/ 901065 w 5339715"/>
                <a:gd name="connsiteY86" fmla="*/ 3133725 h 6905625"/>
                <a:gd name="connsiteX87" fmla="*/ 948690 w 5339715"/>
                <a:gd name="connsiteY87" fmla="*/ 3038475 h 6905625"/>
                <a:gd name="connsiteX88" fmla="*/ 996315 w 5339715"/>
                <a:gd name="connsiteY88" fmla="*/ 3009900 h 6905625"/>
                <a:gd name="connsiteX89" fmla="*/ 1101090 w 5339715"/>
                <a:gd name="connsiteY89" fmla="*/ 2952750 h 6905625"/>
                <a:gd name="connsiteX90" fmla="*/ 1120140 w 5339715"/>
                <a:gd name="connsiteY90" fmla="*/ 2905125 h 6905625"/>
                <a:gd name="connsiteX91" fmla="*/ 1129665 w 5339715"/>
                <a:gd name="connsiteY91" fmla="*/ 2771775 h 6905625"/>
                <a:gd name="connsiteX92" fmla="*/ 1148715 w 5339715"/>
                <a:gd name="connsiteY92" fmla="*/ 2714625 h 6905625"/>
                <a:gd name="connsiteX93" fmla="*/ 1148715 w 5339715"/>
                <a:gd name="connsiteY93" fmla="*/ 2638425 h 6905625"/>
                <a:gd name="connsiteX94" fmla="*/ 1215390 w 5339715"/>
                <a:gd name="connsiteY94" fmla="*/ 2571750 h 6905625"/>
                <a:gd name="connsiteX95" fmla="*/ 1253490 w 5339715"/>
                <a:gd name="connsiteY95" fmla="*/ 2514600 h 6905625"/>
                <a:gd name="connsiteX96" fmla="*/ 1282065 w 5339715"/>
                <a:gd name="connsiteY96" fmla="*/ 2428875 h 6905625"/>
                <a:gd name="connsiteX97" fmla="*/ 1377315 w 5339715"/>
                <a:gd name="connsiteY97" fmla="*/ 2409825 h 6905625"/>
                <a:gd name="connsiteX98" fmla="*/ 1415415 w 5339715"/>
                <a:gd name="connsiteY98" fmla="*/ 2305050 h 6905625"/>
                <a:gd name="connsiteX99" fmla="*/ 1472565 w 5339715"/>
                <a:gd name="connsiteY99" fmla="*/ 2286000 h 6905625"/>
                <a:gd name="connsiteX100" fmla="*/ 1548765 w 5339715"/>
                <a:gd name="connsiteY100" fmla="*/ 2247900 h 6905625"/>
                <a:gd name="connsiteX101" fmla="*/ 1624965 w 5339715"/>
                <a:gd name="connsiteY101" fmla="*/ 2105025 h 6905625"/>
                <a:gd name="connsiteX102" fmla="*/ 1710690 w 5339715"/>
                <a:gd name="connsiteY102" fmla="*/ 2009775 h 6905625"/>
                <a:gd name="connsiteX103" fmla="*/ 1710690 w 5339715"/>
                <a:gd name="connsiteY103" fmla="*/ 1857375 h 6905625"/>
                <a:gd name="connsiteX104" fmla="*/ 1853565 w 5339715"/>
                <a:gd name="connsiteY104" fmla="*/ 1752600 h 6905625"/>
                <a:gd name="connsiteX105" fmla="*/ 1986915 w 5339715"/>
                <a:gd name="connsiteY105" fmla="*/ 1514475 h 6905625"/>
                <a:gd name="connsiteX106" fmla="*/ 1986915 w 5339715"/>
                <a:gd name="connsiteY106" fmla="*/ 1514475 h 6905625"/>
                <a:gd name="connsiteX107" fmla="*/ 2139315 w 5339715"/>
                <a:gd name="connsiteY107" fmla="*/ 1381125 h 6905625"/>
                <a:gd name="connsiteX108" fmla="*/ 2225040 w 5339715"/>
                <a:gd name="connsiteY108" fmla="*/ 1238250 h 6905625"/>
                <a:gd name="connsiteX109" fmla="*/ 2263140 w 5339715"/>
                <a:gd name="connsiteY109" fmla="*/ 1257300 h 6905625"/>
                <a:gd name="connsiteX110" fmla="*/ 2263140 w 5339715"/>
                <a:gd name="connsiteY110" fmla="*/ 1257300 h 6905625"/>
                <a:gd name="connsiteX111" fmla="*/ 2320290 w 5339715"/>
                <a:gd name="connsiteY111" fmla="*/ 1228725 h 6905625"/>
                <a:gd name="connsiteX112" fmla="*/ 2320290 w 5339715"/>
                <a:gd name="connsiteY112" fmla="*/ 1228725 h 6905625"/>
                <a:gd name="connsiteX113" fmla="*/ 2348865 w 5339715"/>
                <a:gd name="connsiteY113" fmla="*/ 1162050 h 6905625"/>
                <a:gd name="connsiteX114" fmla="*/ 2463165 w 5339715"/>
                <a:gd name="connsiteY114" fmla="*/ 1171575 h 6905625"/>
                <a:gd name="connsiteX115" fmla="*/ 2501265 w 5339715"/>
                <a:gd name="connsiteY115" fmla="*/ 1114425 h 6905625"/>
                <a:gd name="connsiteX116" fmla="*/ 2625090 w 5339715"/>
                <a:gd name="connsiteY116" fmla="*/ 1095375 h 6905625"/>
                <a:gd name="connsiteX117" fmla="*/ 2644140 w 5339715"/>
                <a:gd name="connsiteY117" fmla="*/ 1038225 h 6905625"/>
                <a:gd name="connsiteX118" fmla="*/ 2682240 w 5339715"/>
                <a:gd name="connsiteY118" fmla="*/ 1028700 h 6905625"/>
                <a:gd name="connsiteX119" fmla="*/ 2682240 w 5339715"/>
                <a:gd name="connsiteY119" fmla="*/ 1028700 h 6905625"/>
                <a:gd name="connsiteX120" fmla="*/ 2777490 w 5339715"/>
                <a:gd name="connsiteY120" fmla="*/ 962025 h 6905625"/>
                <a:gd name="connsiteX121" fmla="*/ 2825115 w 5339715"/>
                <a:gd name="connsiteY121" fmla="*/ 914400 h 6905625"/>
                <a:gd name="connsiteX122" fmla="*/ 2853690 w 5339715"/>
                <a:gd name="connsiteY122" fmla="*/ 866775 h 6905625"/>
                <a:gd name="connsiteX123" fmla="*/ 2958465 w 5339715"/>
                <a:gd name="connsiteY123" fmla="*/ 828675 h 6905625"/>
                <a:gd name="connsiteX124" fmla="*/ 3053715 w 5339715"/>
                <a:gd name="connsiteY124" fmla="*/ 781050 h 6905625"/>
                <a:gd name="connsiteX125" fmla="*/ 3101340 w 5339715"/>
                <a:gd name="connsiteY125" fmla="*/ 695325 h 6905625"/>
                <a:gd name="connsiteX126" fmla="*/ 3101340 w 5339715"/>
                <a:gd name="connsiteY126" fmla="*/ 695325 h 6905625"/>
                <a:gd name="connsiteX127" fmla="*/ 3225165 w 5339715"/>
                <a:gd name="connsiteY127" fmla="*/ 495300 h 6905625"/>
                <a:gd name="connsiteX128" fmla="*/ 3225165 w 5339715"/>
                <a:gd name="connsiteY128" fmla="*/ 476250 h 6905625"/>
                <a:gd name="connsiteX129" fmla="*/ 3234690 w 5339715"/>
                <a:gd name="connsiteY129" fmla="*/ 438150 h 6905625"/>
                <a:gd name="connsiteX130" fmla="*/ 3329940 w 5339715"/>
                <a:gd name="connsiteY130" fmla="*/ 342900 h 6905625"/>
                <a:gd name="connsiteX131" fmla="*/ 3320415 w 5339715"/>
                <a:gd name="connsiteY131" fmla="*/ 276225 h 6905625"/>
                <a:gd name="connsiteX132" fmla="*/ 3472815 w 5339715"/>
                <a:gd name="connsiteY132" fmla="*/ 200025 h 6905625"/>
                <a:gd name="connsiteX133" fmla="*/ 3539490 w 5339715"/>
                <a:gd name="connsiteY133" fmla="*/ 171450 h 6905625"/>
                <a:gd name="connsiteX134" fmla="*/ 3634740 w 5339715"/>
                <a:gd name="connsiteY134" fmla="*/ 171450 h 6905625"/>
                <a:gd name="connsiteX135" fmla="*/ 3682365 w 5339715"/>
                <a:gd name="connsiteY135" fmla="*/ 142875 h 6905625"/>
                <a:gd name="connsiteX136" fmla="*/ 3682365 w 5339715"/>
                <a:gd name="connsiteY136" fmla="*/ 142875 h 6905625"/>
                <a:gd name="connsiteX137" fmla="*/ 3787140 w 5339715"/>
                <a:gd name="connsiteY137" fmla="*/ 123825 h 6905625"/>
                <a:gd name="connsiteX138" fmla="*/ 3844290 w 5339715"/>
                <a:gd name="connsiteY138" fmla="*/ 0 h 6905625"/>
                <a:gd name="connsiteX139" fmla="*/ 3930015 w 5339715"/>
                <a:gd name="connsiteY139" fmla="*/ 0 h 6905625"/>
                <a:gd name="connsiteX140" fmla="*/ 4110990 w 5339715"/>
                <a:gd name="connsiteY140" fmla="*/ 9525 h 6905625"/>
                <a:gd name="connsiteX141" fmla="*/ 4215765 w 5339715"/>
                <a:gd name="connsiteY141" fmla="*/ 85725 h 6905625"/>
                <a:gd name="connsiteX142" fmla="*/ 4453890 w 5339715"/>
                <a:gd name="connsiteY142" fmla="*/ 114300 h 6905625"/>
                <a:gd name="connsiteX143" fmla="*/ 4444365 w 5339715"/>
                <a:gd name="connsiteY143" fmla="*/ 190500 h 6905625"/>
                <a:gd name="connsiteX144" fmla="*/ 4396740 w 5339715"/>
                <a:gd name="connsiteY144" fmla="*/ 209550 h 6905625"/>
                <a:gd name="connsiteX145" fmla="*/ 4425315 w 5339715"/>
                <a:gd name="connsiteY145" fmla="*/ 247650 h 6905625"/>
                <a:gd name="connsiteX146" fmla="*/ 4415790 w 5339715"/>
                <a:gd name="connsiteY146" fmla="*/ 342900 h 6905625"/>
                <a:gd name="connsiteX147" fmla="*/ 4471035 w 5339715"/>
                <a:gd name="connsiteY147" fmla="*/ 411480 h 6905625"/>
                <a:gd name="connsiteX148" fmla="*/ 4461510 w 5339715"/>
                <a:gd name="connsiteY148" fmla="*/ 506730 h 6905625"/>
                <a:gd name="connsiteX149" fmla="*/ 4421505 w 5339715"/>
                <a:gd name="connsiteY149" fmla="*/ 529590 h 6905625"/>
                <a:gd name="connsiteX150" fmla="*/ 4373880 w 5339715"/>
                <a:gd name="connsiteY150" fmla="*/ 632460 h 6905625"/>
                <a:gd name="connsiteX151" fmla="*/ 4404360 w 5339715"/>
                <a:gd name="connsiteY151" fmla="*/ 674370 h 6905625"/>
                <a:gd name="connsiteX152" fmla="*/ 4413885 w 5339715"/>
                <a:gd name="connsiteY152" fmla="*/ 815340 h 6905625"/>
                <a:gd name="connsiteX153" fmla="*/ 4436745 w 5339715"/>
                <a:gd name="connsiteY153" fmla="*/ 887730 h 6905625"/>
                <a:gd name="connsiteX154" fmla="*/ 4423410 w 5339715"/>
                <a:gd name="connsiteY154" fmla="*/ 992505 h 6905625"/>
                <a:gd name="connsiteX155" fmla="*/ 4448810 w 5339715"/>
                <a:gd name="connsiteY155" fmla="*/ 1040130 h 6905625"/>
                <a:gd name="connsiteX156" fmla="*/ 4459605 w 5339715"/>
                <a:gd name="connsiteY156" fmla="*/ 1093470 h 6905625"/>
                <a:gd name="connsiteX157" fmla="*/ 4495800 w 5339715"/>
                <a:gd name="connsiteY157" fmla="*/ 1165860 h 6905625"/>
                <a:gd name="connsiteX158" fmla="*/ 4514850 w 5339715"/>
                <a:gd name="connsiteY158" fmla="*/ 1234440 h 6905625"/>
                <a:gd name="connsiteX159" fmla="*/ 4566285 w 5339715"/>
                <a:gd name="connsiteY159" fmla="*/ 1297305 h 6905625"/>
                <a:gd name="connsiteX160" fmla="*/ 4558665 w 5339715"/>
                <a:gd name="connsiteY160" fmla="*/ 1398270 h 6905625"/>
                <a:gd name="connsiteX161" fmla="*/ 4640580 w 5339715"/>
                <a:gd name="connsiteY161" fmla="*/ 1520190 h 6905625"/>
                <a:gd name="connsiteX162" fmla="*/ 4632960 w 5339715"/>
                <a:gd name="connsiteY162" fmla="*/ 1626870 h 6905625"/>
                <a:gd name="connsiteX163" fmla="*/ 4667250 w 5339715"/>
                <a:gd name="connsiteY163" fmla="*/ 1716405 h 6905625"/>
                <a:gd name="connsiteX164" fmla="*/ 4659630 w 5339715"/>
                <a:gd name="connsiteY164" fmla="*/ 1754505 h 6905625"/>
                <a:gd name="connsiteX165" fmla="*/ 4699635 w 5339715"/>
                <a:gd name="connsiteY165" fmla="*/ 1838325 h 6905625"/>
                <a:gd name="connsiteX166" fmla="*/ 4684395 w 5339715"/>
                <a:gd name="connsiteY166" fmla="*/ 1899285 h 6905625"/>
                <a:gd name="connsiteX167" fmla="*/ 4712970 w 5339715"/>
                <a:gd name="connsiteY167" fmla="*/ 1964055 h 6905625"/>
                <a:gd name="connsiteX168" fmla="*/ 4785360 w 5339715"/>
                <a:gd name="connsiteY168" fmla="*/ 2028825 h 6905625"/>
                <a:gd name="connsiteX169" fmla="*/ 4821555 w 5339715"/>
                <a:gd name="connsiteY169" fmla="*/ 2152650 h 6905625"/>
                <a:gd name="connsiteX170" fmla="*/ 4882515 w 5339715"/>
                <a:gd name="connsiteY170" fmla="*/ 2308860 h 6905625"/>
                <a:gd name="connsiteX171" fmla="*/ 4905375 w 5339715"/>
                <a:gd name="connsiteY171" fmla="*/ 2425065 h 6905625"/>
                <a:gd name="connsiteX172" fmla="*/ 4884420 w 5339715"/>
                <a:gd name="connsiteY172" fmla="*/ 2548890 h 6905625"/>
                <a:gd name="connsiteX173" fmla="*/ 4892040 w 5339715"/>
                <a:gd name="connsiteY173" fmla="*/ 2651760 h 6905625"/>
                <a:gd name="connsiteX174" fmla="*/ 4922520 w 5339715"/>
                <a:gd name="connsiteY174" fmla="*/ 2705100 h 6905625"/>
                <a:gd name="connsiteX175" fmla="*/ 4920615 w 5339715"/>
                <a:gd name="connsiteY175" fmla="*/ 2752725 h 6905625"/>
                <a:gd name="connsiteX176" fmla="*/ 4897755 w 5339715"/>
                <a:gd name="connsiteY176" fmla="*/ 2847975 h 6905625"/>
                <a:gd name="connsiteX177" fmla="*/ 4924425 w 5339715"/>
                <a:gd name="connsiteY177" fmla="*/ 2895600 h 6905625"/>
                <a:gd name="connsiteX178" fmla="*/ 4956810 w 5339715"/>
                <a:gd name="connsiteY178" fmla="*/ 2971800 h 6905625"/>
                <a:gd name="connsiteX179" fmla="*/ 4932045 w 5339715"/>
                <a:gd name="connsiteY179" fmla="*/ 3057525 h 6905625"/>
                <a:gd name="connsiteX180" fmla="*/ 5000625 w 5339715"/>
                <a:gd name="connsiteY180" fmla="*/ 3154680 h 6905625"/>
                <a:gd name="connsiteX181" fmla="*/ 4935855 w 5339715"/>
                <a:gd name="connsiteY181" fmla="*/ 3329940 h 6905625"/>
                <a:gd name="connsiteX182" fmla="*/ 4954905 w 5339715"/>
                <a:gd name="connsiteY182" fmla="*/ 3333750 h 6905625"/>
                <a:gd name="connsiteX183" fmla="*/ 5017770 w 5339715"/>
                <a:gd name="connsiteY183" fmla="*/ 3270885 h 6905625"/>
                <a:gd name="connsiteX184" fmla="*/ 5044440 w 5339715"/>
                <a:gd name="connsiteY184" fmla="*/ 3324225 h 6905625"/>
                <a:gd name="connsiteX185" fmla="*/ 5073015 w 5339715"/>
                <a:gd name="connsiteY185" fmla="*/ 3423285 h 6905625"/>
                <a:gd name="connsiteX186" fmla="*/ 5071110 w 5339715"/>
                <a:gd name="connsiteY186" fmla="*/ 3491865 h 6905625"/>
                <a:gd name="connsiteX187" fmla="*/ 5099685 w 5339715"/>
                <a:gd name="connsiteY187" fmla="*/ 3562350 h 6905625"/>
                <a:gd name="connsiteX188" fmla="*/ 5101590 w 5339715"/>
                <a:gd name="connsiteY188" fmla="*/ 3661410 h 6905625"/>
                <a:gd name="connsiteX189" fmla="*/ 5113020 w 5339715"/>
                <a:gd name="connsiteY189" fmla="*/ 3781425 h 6905625"/>
                <a:gd name="connsiteX190" fmla="*/ 5143500 w 5339715"/>
                <a:gd name="connsiteY190" fmla="*/ 3777615 h 6905625"/>
                <a:gd name="connsiteX191" fmla="*/ 5168265 w 5339715"/>
                <a:gd name="connsiteY191" fmla="*/ 3749040 h 6905625"/>
                <a:gd name="connsiteX192" fmla="*/ 5233035 w 5339715"/>
                <a:gd name="connsiteY192" fmla="*/ 3783330 h 6905625"/>
                <a:gd name="connsiteX193" fmla="*/ 5257800 w 5339715"/>
                <a:gd name="connsiteY193" fmla="*/ 3830955 h 6905625"/>
                <a:gd name="connsiteX194" fmla="*/ 5257800 w 5339715"/>
                <a:gd name="connsiteY194" fmla="*/ 3891915 h 6905625"/>
                <a:gd name="connsiteX195" fmla="*/ 5255895 w 5339715"/>
                <a:gd name="connsiteY195" fmla="*/ 3933825 h 6905625"/>
                <a:gd name="connsiteX196" fmla="*/ 5320665 w 5339715"/>
                <a:gd name="connsiteY196" fmla="*/ 3928110 h 6905625"/>
                <a:gd name="connsiteX197" fmla="*/ 5311140 w 5339715"/>
                <a:gd name="connsiteY197" fmla="*/ 3990975 h 6905625"/>
                <a:gd name="connsiteX198" fmla="*/ 5339715 w 5339715"/>
                <a:gd name="connsiteY198" fmla="*/ 4038600 h 6905625"/>
                <a:gd name="connsiteX199" fmla="*/ 5282565 w 5339715"/>
                <a:gd name="connsiteY199" fmla="*/ 4206240 h 6905625"/>
                <a:gd name="connsiteX200" fmla="*/ 5240655 w 5339715"/>
                <a:gd name="connsiteY200" fmla="*/ 4149090 h 6905625"/>
                <a:gd name="connsiteX201" fmla="*/ 5215890 w 5339715"/>
                <a:gd name="connsiteY201" fmla="*/ 4110990 h 6905625"/>
                <a:gd name="connsiteX202" fmla="*/ 5223510 w 5339715"/>
                <a:gd name="connsiteY202" fmla="*/ 4217670 h 6905625"/>
                <a:gd name="connsiteX203" fmla="*/ 5252085 w 5339715"/>
                <a:gd name="connsiteY203" fmla="*/ 4303395 h 6905625"/>
                <a:gd name="connsiteX204" fmla="*/ 5215890 w 5339715"/>
                <a:gd name="connsiteY204" fmla="*/ 4347210 h 6905625"/>
                <a:gd name="connsiteX205" fmla="*/ 5217795 w 5339715"/>
                <a:gd name="connsiteY205" fmla="*/ 4377690 h 6905625"/>
                <a:gd name="connsiteX206" fmla="*/ 5263515 w 5339715"/>
                <a:gd name="connsiteY206" fmla="*/ 4442460 h 6905625"/>
                <a:gd name="connsiteX207" fmla="*/ 5172075 w 5339715"/>
                <a:gd name="connsiteY207" fmla="*/ 4459605 h 6905625"/>
                <a:gd name="connsiteX208" fmla="*/ 5130165 w 5339715"/>
                <a:gd name="connsiteY208" fmla="*/ 4495800 h 6905625"/>
                <a:gd name="connsiteX209" fmla="*/ 5053965 w 5339715"/>
                <a:gd name="connsiteY209" fmla="*/ 4495800 h 6905625"/>
                <a:gd name="connsiteX210" fmla="*/ 5044440 w 5339715"/>
                <a:gd name="connsiteY210" fmla="*/ 4562475 h 6905625"/>
                <a:gd name="connsiteX211" fmla="*/ 4991100 w 5339715"/>
                <a:gd name="connsiteY211" fmla="*/ 4600575 h 6905625"/>
                <a:gd name="connsiteX212" fmla="*/ 4985385 w 5339715"/>
                <a:gd name="connsiteY212" fmla="*/ 4669155 h 6905625"/>
                <a:gd name="connsiteX213" fmla="*/ 4943475 w 5339715"/>
                <a:gd name="connsiteY213" fmla="*/ 4695825 h 6905625"/>
                <a:gd name="connsiteX214" fmla="*/ 4895850 w 5339715"/>
                <a:gd name="connsiteY214" fmla="*/ 4756785 h 6905625"/>
                <a:gd name="connsiteX215" fmla="*/ 4829175 w 5339715"/>
                <a:gd name="connsiteY215" fmla="*/ 4815840 h 6905625"/>
                <a:gd name="connsiteX216" fmla="*/ 4783455 w 5339715"/>
                <a:gd name="connsiteY216" fmla="*/ 4810125 h 6905625"/>
                <a:gd name="connsiteX217" fmla="*/ 4766310 w 5339715"/>
                <a:gd name="connsiteY217" fmla="*/ 4865370 h 6905625"/>
                <a:gd name="connsiteX218" fmla="*/ 4787265 w 5339715"/>
                <a:gd name="connsiteY218" fmla="*/ 4947285 h 6905625"/>
                <a:gd name="connsiteX219" fmla="*/ 4735830 w 5339715"/>
                <a:gd name="connsiteY219" fmla="*/ 5168265 h 6905625"/>
                <a:gd name="connsiteX220" fmla="*/ 4720590 w 5339715"/>
                <a:gd name="connsiteY220" fmla="*/ 5267325 h 6905625"/>
                <a:gd name="connsiteX221" fmla="*/ 4619625 w 5339715"/>
                <a:gd name="connsiteY221" fmla="*/ 5225415 h 6905625"/>
                <a:gd name="connsiteX222" fmla="*/ 4562475 w 5339715"/>
                <a:gd name="connsiteY222" fmla="*/ 5240655 h 6905625"/>
                <a:gd name="connsiteX223" fmla="*/ 4558665 w 5339715"/>
                <a:gd name="connsiteY223" fmla="*/ 5295900 h 6905625"/>
                <a:gd name="connsiteX224" fmla="*/ 4459605 w 5339715"/>
                <a:gd name="connsiteY224" fmla="*/ 5290185 h 6905625"/>
                <a:gd name="connsiteX225" fmla="*/ 4432935 w 5339715"/>
                <a:gd name="connsiteY225" fmla="*/ 5309235 h 6905625"/>
                <a:gd name="connsiteX226" fmla="*/ 4429125 w 5339715"/>
                <a:gd name="connsiteY226" fmla="*/ 5408295 h 6905625"/>
                <a:gd name="connsiteX227" fmla="*/ 4396740 w 5339715"/>
                <a:gd name="connsiteY227" fmla="*/ 5495925 h 6905625"/>
                <a:gd name="connsiteX228" fmla="*/ 4398645 w 5339715"/>
                <a:gd name="connsiteY228" fmla="*/ 5537835 h 6905625"/>
                <a:gd name="connsiteX229" fmla="*/ 4343400 w 5339715"/>
                <a:gd name="connsiteY229" fmla="*/ 5520690 h 6905625"/>
                <a:gd name="connsiteX230" fmla="*/ 4331970 w 5339715"/>
                <a:gd name="connsiteY230" fmla="*/ 5594985 h 6905625"/>
                <a:gd name="connsiteX231" fmla="*/ 4351020 w 5339715"/>
                <a:gd name="connsiteY231" fmla="*/ 5657850 h 6905625"/>
                <a:gd name="connsiteX232" fmla="*/ 4267200 w 5339715"/>
                <a:gd name="connsiteY232" fmla="*/ 5711190 h 6905625"/>
                <a:gd name="connsiteX233" fmla="*/ 4211955 w 5339715"/>
                <a:gd name="connsiteY233" fmla="*/ 5808345 h 6905625"/>
                <a:gd name="connsiteX234" fmla="*/ 4063365 w 5339715"/>
                <a:gd name="connsiteY234" fmla="*/ 5869305 h 6905625"/>
                <a:gd name="connsiteX235" fmla="*/ 4069080 w 5339715"/>
                <a:gd name="connsiteY235" fmla="*/ 5894070 h 6905625"/>
                <a:gd name="connsiteX236" fmla="*/ 4023360 w 5339715"/>
                <a:gd name="connsiteY236" fmla="*/ 5920740 h 6905625"/>
                <a:gd name="connsiteX237" fmla="*/ 4013835 w 5339715"/>
                <a:gd name="connsiteY237" fmla="*/ 5977890 h 6905625"/>
                <a:gd name="connsiteX238" fmla="*/ 3941445 w 5339715"/>
                <a:gd name="connsiteY238" fmla="*/ 6052185 h 6905625"/>
                <a:gd name="connsiteX239" fmla="*/ 3874770 w 5339715"/>
                <a:gd name="connsiteY239" fmla="*/ 6086475 h 6905625"/>
                <a:gd name="connsiteX240" fmla="*/ 3821430 w 5339715"/>
                <a:gd name="connsiteY240" fmla="*/ 6160770 h 6905625"/>
                <a:gd name="connsiteX241" fmla="*/ 3903345 w 5339715"/>
                <a:gd name="connsiteY241" fmla="*/ 6269355 h 6905625"/>
                <a:gd name="connsiteX242" fmla="*/ 3823335 w 5339715"/>
                <a:gd name="connsiteY242" fmla="*/ 6330315 h 6905625"/>
                <a:gd name="connsiteX243" fmla="*/ 3756660 w 5339715"/>
                <a:gd name="connsiteY243" fmla="*/ 6320790 h 6905625"/>
                <a:gd name="connsiteX244" fmla="*/ 3632835 w 5339715"/>
                <a:gd name="connsiteY244" fmla="*/ 6282690 h 6905625"/>
                <a:gd name="connsiteX245" fmla="*/ 3587115 w 5339715"/>
                <a:gd name="connsiteY245" fmla="*/ 6235065 h 6905625"/>
                <a:gd name="connsiteX246" fmla="*/ 3529965 w 5339715"/>
                <a:gd name="connsiteY246" fmla="*/ 6210300 h 6905625"/>
                <a:gd name="connsiteX247" fmla="*/ 3472815 w 5339715"/>
                <a:gd name="connsiteY247" fmla="*/ 6195060 h 6905625"/>
                <a:gd name="connsiteX248" fmla="*/ 3409950 w 5339715"/>
                <a:gd name="connsiteY248" fmla="*/ 6242685 h 6905625"/>
                <a:gd name="connsiteX249" fmla="*/ 3421380 w 5339715"/>
                <a:gd name="connsiteY249" fmla="*/ 6330315 h 6905625"/>
                <a:gd name="connsiteX250" fmla="*/ 3295650 w 5339715"/>
                <a:gd name="connsiteY250" fmla="*/ 6351270 h 6905625"/>
                <a:gd name="connsiteX251" fmla="*/ 3291840 w 5339715"/>
                <a:gd name="connsiteY251" fmla="*/ 6416040 h 6905625"/>
                <a:gd name="connsiteX252" fmla="*/ 2815590 w 5339715"/>
                <a:gd name="connsiteY252" fmla="*/ 6429375 h 6905625"/>
                <a:gd name="connsiteX253" fmla="*/ 2933700 w 5339715"/>
                <a:gd name="connsiteY253" fmla="*/ 6619875 h 6905625"/>
                <a:gd name="connsiteX254" fmla="*/ 2546985 w 5339715"/>
                <a:gd name="connsiteY254" fmla="*/ 6633210 h 6905625"/>
                <a:gd name="connsiteX255" fmla="*/ 2533650 w 5339715"/>
                <a:gd name="connsiteY255" fmla="*/ 6741795 h 6905625"/>
                <a:gd name="connsiteX256" fmla="*/ 2577465 w 5339715"/>
                <a:gd name="connsiteY256" fmla="*/ 6905625 h 6905625"/>
                <a:gd name="connsiteX257" fmla="*/ 2385060 w 5339715"/>
                <a:gd name="connsiteY257" fmla="*/ 6898005 h 6905625"/>
                <a:gd name="connsiteX258" fmla="*/ 2289810 w 5339715"/>
                <a:gd name="connsiteY258" fmla="*/ 6810375 h 6905625"/>
                <a:gd name="connsiteX259" fmla="*/ 2190750 w 5339715"/>
                <a:gd name="connsiteY259" fmla="*/ 6802755 h 6905625"/>
                <a:gd name="connsiteX260" fmla="*/ 2114550 w 5339715"/>
                <a:gd name="connsiteY260" fmla="*/ 6654165 h 6905625"/>
                <a:gd name="connsiteX261" fmla="*/ 1775460 w 5339715"/>
                <a:gd name="connsiteY261"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11430 w 5339715"/>
                <a:gd name="connsiteY63" fmla="*/ 3893820 h 6905625"/>
                <a:gd name="connsiteX64" fmla="*/ 0 w 5339715"/>
                <a:gd name="connsiteY64" fmla="*/ 3817620 h 6905625"/>
                <a:gd name="connsiteX65" fmla="*/ 81915 w 5339715"/>
                <a:gd name="connsiteY65" fmla="*/ 3667125 h 6905625"/>
                <a:gd name="connsiteX66" fmla="*/ 81915 w 5339715"/>
                <a:gd name="connsiteY66" fmla="*/ 3667125 h 6905625"/>
                <a:gd name="connsiteX67" fmla="*/ 53340 w 5339715"/>
                <a:gd name="connsiteY67" fmla="*/ 3524250 h 6905625"/>
                <a:gd name="connsiteX68" fmla="*/ 281940 w 5339715"/>
                <a:gd name="connsiteY68" fmla="*/ 3600450 h 6905625"/>
                <a:gd name="connsiteX69" fmla="*/ 386715 w 5339715"/>
                <a:gd name="connsiteY69" fmla="*/ 3771900 h 6905625"/>
                <a:gd name="connsiteX70" fmla="*/ 453390 w 5339715"/>
                <a:gd name="connsiteY70" fmla="*/ 3867150 h 6905625"/>
                <a:gd name="connsiteX71" fmla="*/ 567690 w 5339715"/>
                <a:gd name="connsiteY71" fmla="*/ 3952875 h 6905625"/>
                <a:gd name="connsiteX72" fmla="*/ 567690 w 5339715"/>
                <a:gd name="connsiteY72" fmla="*/ 3952875 h 6905625"/>
                <a:gd name="connsiteX73" fmla="*/ 567690 w 5339715"/>
                <a:gd name="connsiteY73" fmla="*/ 3952875 h 6905625"/>
                <a:gd name="connsiteX74" fmla="*/ 567690 w 5339715"/>
                <a:gd name="connsiteY74" fmla="*/ 4057650 h 6905625"/>
                <a:gd name="connsiteX75" fmla="*/ 624840 w 5339715"/>
                <a:gd name="connsiteY75" fmla="*/ 4029075 h 6905625"/>
                <a:gd name="connsiteX76" fmla="*/ 653415 w 5339715"/>
                <a:gd name="connsiteY76" fmla="*/ 3962400 h 6905625"/>
                <a:gd name="connsiteX77" fmla="*/ 662940 w 5339715"/>
                <a:gd name="connsiteY77" fmla="*/ 3686175 h 6905625"/>
                <a:gd name="connsiteX78" fmla="*/ 786765 w 5339715"/>
                <a:gd name="connsiteY78" fmla="*/ 3781425 h 6905625"/>
                <a:gd name="connsiteX79" fmla="*/ 748665 w 5339715"/>
                <a:gd name="connsiteY79" fmla="*/ 3638550 h 6905625"/>
                <a:gd name="connsiteX80" fmla="*/ 796290 w 5339715"/>
                <a:gd name="connsiteY80" fmla="*/ 3581400 h 6905625"/>
                <a:gd name="connsiteX81" fmla="*/ 805815 w 5339715"/>
                <a:gd name="connsiteY81" fmla="*/ 3505200 h 6905625"/>
                <a:gd name="connsiteX82" fmla="*/ 805815 w 5339715"/>
                <a:gd name="connsiteY82" fmla="*/ 3381375 h 6905625"/>
                <a:gd name="connsiteX83" fmla="*/ 805815 w 5339715"/>
                <a:gd name="connsiteY83" fmla="*/ 3381375 h 6905625"/>
                <a:gd name="connsiteX84" fmla="*/ 862965 w 5339715"/>
                <a:gd name="connsiteY84" fmla="*/ 3400425 h 6905625"/>
                <a:gd name="connsiteX85" fmla="*/ 862965 w 5339715"/>
                <a:gd name="connsiteY85" fmla="*/ 3238500 h 6905625"/>
                <a:gd name="connsiteX86" fmla="*/ 901065 w 5339715"/>
                <a:gd name="connsiteY86" fmla="*/ 3133725 h 6905625"/>
                <a:gd name="connsiteX87" fmla="*/ 948690 w 5339715"/>
                <a:gd name="connsiteY87" fmla="*/ 3038475 h 6905625"/>
                <a:gd name="connsiteX88" fmla="*/ 996315 w 5339715"/>
                <a:gd name="connsiteY88" fmla="*/ 3009900 h 6905625"/>
                <a:gd name="connsiteX89" fmla="*/ 1101090 w 5339715"/>
                <a:gd name="connsiteY89" fmla="*/ 2952750 h 6905625"/>
                <a:gd name="connsiteX90" fmla="*/ 1120140 w 5339715"/>
                <a:gd name="connsiteY90" fmla="*/ 2905125 h 6905625"/>
                <a:gd name="connsiteX91" fmla="*/ 1129665 w 5339715"/>
                <a:gd name="connsiteY91" fmla="*/ 2771775 h 6905625"/>
                <a:gd name="connsiteX92" fmla="*/ 1148715 w 5339715"/>
                <a:gd name="connsiteY92" fmla="*/ 2714625 h 6905625"/>
                <a:gd name="connsiteX93" fmla="*/ 1148715 w 5339715"/>
                <a:gd name="connsiteY93" fmla="*/ 2638425 h 6905625"/>
                <a:gd name="connsiteX94" fmla="*/ 1215390 w 5339715"/>
                <a:gd name="connsiteY94" fmla="*/ 2571750 h 6905625"/>
                <a:gd name="connsiteX95" fmla="*/ 1253490 w 5339715"/>
                <a:gd name="connsiteY95" fmla="*/ 2514600 h 6905625"/>
                <a:gd name="connsiteX96" fmla="*/ 1282065 w 5339715"/>
                <a:gd name="connsiteY96" fmla="*/ 2428875 h 6905625"/>
                <a:gd name="connsiteX97" fmla="*/ 1377315 w 5339715"/>
                <a:gd name="connsiteY97" fmla="*/ 2409825 h 6905625"/>
                <a:gd name="connsiteX98" fmla="*/ 1415415 w 5339715"/>
                <a:gd name="connsiteY98" fmla="*/ 2305050 h 6905625"/>
                <a:gd name="connsiteX99" fmla="*/ 1472565 w 5339715"/>
                <a:gd name="connsiteY99" fmla="*/ 2286000 h 6905625"/>
                <a:gd name="connsiteX100" fmla="*/ 1548765 w 5339715"/>
                <a:gd name="connsiteY100" fmla="*/ 2247900 h 6905625"/>
                <a:gd name="connsiteX101" fmla="*/ 1624965 w 5339715"/>
                <a:gd name="connsiteY101" fmla="*/ 2105025 h 6905625"/>
                <a:gd name="connsiteX102" fmla="*/ 1710690 w 5339715"/>
                <a:gd name="connsiteY102" fmla="*/ 2009775 h 6905625"/>
                <a:gd name="connsiteX103" fmla="*/ 1710690 w 5339715"/>
                <a:gd name="connsiteY103" fmla="*/ 1857375 h 6905625"/>
                <a:gd name="connsiteX104" fmla="*/ 1853565 w 5339715"/>
                <a:gd name="connsiteY104" fmla="*/ 1752600 h 6905625"/>
                <a:gd name="connsiteX105" fmla="*/ 1986915 w 5339715"/>
                <a:gd name="connsiteY105" fmla="*/ 1514475 h 6905625"/>
                <a:gd name="connsiteX106" fmla="*/ 1986915 w 5339715"/>
                <a:gd name="connsiteY106" fmla="*/ 1514475 h 6905625"/>
                <a:gd name="connsiteX107" fmla="*/ 2139315 w 5339715"/>
                <a:gd name="connsiteY107" fmla="*/ 1381125 h 6905625"/>
                <a:gd name="connsiteX108" fmla="*/ 2225040 w 5339715"/>
                <a:gd name="connsiteY108" fmla="*/ 1238250 h 6905625"/>
                <a:gd name="connsiteX109" fmla="*/ 2263140 w 5339715"/>
                <a:gd name="connsiteY109" fmla="*/ 1257300 h 6905625"/>
                <a:gd name="connsiteX110" fmla="*/ 2263140 w 5339715"/>
                <a:gd name="connsiteY110" fmla="*/ 1257300 h 6905625"/>
                <a:gd name="connsiteX111" fmla="*/ 2320290 w 5339715"/>
                <a:gd name="connsiteY111" fmla="*/ 1228725 h 6905625"/>
                <a:gd name="connsiteX112" fmla="*/ 2320290 w 5339715"/>
                <a:gd name="connsiteY112" fmla="*/ 1228725 h 6905625"/>
                <a:gd name="connsiteX113" fmla="*/ 2348865 w 5339715"/>
                <a:gd name="connsiteY113" fmla="*/ 1162050 h 6905625"/>
                <a:gd name="connsiteX114" fmla="*/ 2463165 w 5339715"/>
                <a:gd name="connsiteY114" fmla="*/ 1171575 h 6905625"/>
                <a:gd name="connsiteX115" fmla="*/ 2501265 w 5339715"/>
                <a:gd name="connsiteY115" fmla="*/ 1114425 h 6905625"/>
                <a:gd name="connsiteX116" fmla="*/ 2625090 w 5339715"/>
                <a:gd name="connsiteY116" fmla="*/ 1095375 h 6905625"/>
                <a:gd name="connsiteX117" fmla="*/ 2644140 w 5339715"/>
                <a:gd name="connsiteY117" fmla="*/ 1038225 h 6905625"/>
                <a:gd name="connsiteX118" fmla="*/ 2682240 w 5339715"/>
                <a:gd name="connsiteY118" fmla="*/ 1028700 h 6905625"/>
                <a:gd name="connsiteX119" fmla="*/ 2682240 w 5339715"/>
                <a:gd name="connsiteY119" fmla="*/ 1028700 h 6905625"/>
                <a:gd name="connsiteX120" fmla="*/ 2777490 w 5339715"/>
                <a:gd name="connsiteY120" fmla="*/ 962025 h 6905625"/>
                <a:gd name="connsiteX121" fmla="*/ 2825115 w 5339715"/>
                <a:gd name="connsiteY121" fmla="*/ 914400 h 6905625"/>
                <a:gd name="connsiteX122" fmla="*/ 2853690 w 5339715"/>
                <a:gd name="connsiteY122" fmla="*/ 866775 h 6905625"/>
                <a:gd name="connsiteX123" fmla="*/ 2958465 w 5339715"/>
                <a:gd name="connsiteY123" fmla="*/ 828675 h 6905625"/>
                <a:gd name="connsiteX124" fmla="*/ 3053715 w 5339715"/>
                <a:gd name="connsiteY124" fmla="*/ 781050 h 6905625"/>
                <a:gd name="connsiteX125" fmla="*/ 3101340 w 5339715"/>
                <a:gd name="connsiteY125" fmla="*/ 695325 h 6905625"/>
                <a:gd name="connsiteX126" fmla="*/ 3101340 w 5339715"/>
                <a:gd name="connsiteY126" fmla="*/ 695325 h 6905625"/>
                <a:gd name="connsiteX127" fmla="*/ 3225165 w 5339715"/>
                <a:gd name="connsiteY127" fmla="*/ 495300 h 6905625"/>
                <a:gd name="connsiteX128" fmla="*/ 3225165 w 5339715"/>
                <a:gd name="connsiteY128" fmla="*/ 476250 h 6905625"/>
                <a:gd name="connsiteX129" fmla="*/ 3234690 w 5339715"/>
                <a:gd name="connsiteY129" fmla="*/ 438150 h 6905625"/>
                <a:gd name="connsiteX130" fmla="*/ 3329940 w 5339715"/>
                <a:gd name="connsiteY130" fmla="*/ 342900 h 6905625"/>
                <a:gd name="connsiteX131" fmla="*/ 3320415 w 5339715"/>
                <a:gd name="connsiteY131" fmla="*/ 276225 h 6905625"/>
                <a:gd name="connsiteX132" fmla="*/ 3472815 w 5339715"/>
                <a:gd name="connsiteY132" fmla="*/ 200025 h 6905625"/>
                <a:gd name="connsiteX133" fmla="*/ 3539490 w 5339715"/>
                <a:gd name="connsiteY133" fmla="*/ 171450 h 6905625"/>
                <a:gd name="connsiteX134" fmla="*/ 3634740 w 5339715"/>
                <a:gd name="connsiteY134" fmla="*/ 171450 h 6905625"/>
                <a:gd name="connsiteX135" fmla="*/ 3682365 w 5339715"/>
                <a:gd name="connsiteY135" fmla="*/ 142875 h 6905625"/>
                <a:gd name="connsiteX136" fmla="*/ 3682365 w 5339715"/>
                <a:gd name="connsiteY136" fmla="*/ 142875 h 6905625"/>
                <a:gd name="connsiteX137" fmla="*/ 3787140 w 5339715"/>
                <a:gd name="connsiteY137" fmla="*/ 123825 h 6905625"/>
                <a:gd name="connsiteX138" fmla="*/ 3844290 w 5339715"/>
                <a:gd name="connsiteY138" fmla="*/ 0 h 6905625"/>
                <a:gd name="connsiteX139" fmla="*/ 3930015 w 5339715"/>
                <a:gd name="connsiteY139" fmla="*/ 0 h 6905625"/>
                <a:gd name="connsiteX140" fmla="*/ 4110990 w 5339715"/>
                <a:gd name="connsiteY140" fmla="*/ 9525 h 6905625"/>
                <a:gd name="connsiteX141" fmla="*/ 4215765 w 5339715"/>
                <a:gd name="connsiteY141" fmla="*/ 85725 h 6905625"/>
                <a:gd name="connsiteX142" fmla="*/ 4453890 w 5339715"/>
                <a:gd name="connsiteY142" fmla="*/ 114300 h 6905625"/>
                <a:gd name="connsiteX143" fmla="*/ 4444365 w 5339715"/>
                <a:gd name="connsiteY143" fmla="*/ 190500 h 6905625"/>
                <a:gd name="connsiteX144" fmla="*/ 4396740 w 5339715"/>
                <a:gd name="connsiteY144" fmla="*/ 209550 h 6905625"/>
                <a:gd name="connsiteX145" fmla="*/ 4425315 w 5339715"/>
                <a:gd name="connsiteY145" fmla="*/ 247650 h 6905625"/>
                <a:gd name="connsiteX146" fmla="*/ 4415790 w 5339715"/>
                <a:gd name="connsiteY146" fmla="*/ 342900 h 6905625"/>
                <a:gd name="connsiteX147" fmla="*/ 4471035 w 5339715"/>
                <a:gd name="connsiteY147" fmla="*/ 411480 h 6905625"/>
                <a:gd name="connsiteX148" fmla="*/ 4461510 w 5339715"/>
                <a:gd name="connsiteY148" fmla="*/ 506730 h 6905625"/>
                <a:gd name="connsiteX149" fmla="*/ 4421505 w 5339715"/>
                <a:gd name="connsiteY149" fmla="*/ 529590 h 6905625"/>
                <a:gd name="connsiteX150" fmla="*/ 4373880 w 5339715"/>
                <a:gd name="connsiteY150" fmla="*/ 632460 h 6905625"/>
                <a:gd name="connsiteX151" fmla="*/ 4404360 w 5339715"/>
                <a:gd name="connsiteY151" fmla="*/ 674370 h 6905625"/>
                <a:gd name="connsiteX152" fmla="*/ 4413885 w 5339715"/>
                <a:gd name="connsiteY152" fmla="*/ 815340 h 6905625"/>
                <a:gd name="connsiteX153" fmla="*/ 4436745 w 5339715"/>
                <a:gd name="connsiteY153" fmla="*/ 887730 h 6905625"/>
                <a:gd name="connsiteX154" fmla="*/ 4423410 w 5339715"/>
                <a:gd name="connsiteY154" fmla="*/ 992505 h 6905625"/>
                <a:gd name="connsiteX155" fmla="*/ 4448810 w 5339715"/>
                <a:gd name="connsiteY155" fmla="*/ 1040130 h 6905625"/>
                <a:gd name="connsiteX156" fmla="*/ 4459605 w 5339715"/>
                <a:gd name="connsiteY156" fmla="*/ 1093470 h 6905625"/>
                <a:gd name="connsiteX157" fmla="*/ 4495800 w 5339715"/>
                <a:gd name="connsiteY157" fmla="*/ 1165860 h 6905625"/>
                <a:gd name="connsiteX158" fmla="*/ 4514850 w 5339715"/>
                <a:gd name="connsiteY158" fmla="*/ 1234440 h 6905625"/>
                <a:gd name="connsiteX159" fmla="*/ 4566285 w 5339715"/>
                <a:gd name="connsiteY159" fmla="*/ 1297305 h 6905625"/>
                <a:gd name="connsiteX160" fmla="*/ 4558665 w 5339715"/>
                <a:gd name="connsiteY160" fmla="*/ 1398270 h 6905625"/>
                <a:gd name="connsiteX161" fmla="*/ 4640580 w 5339715"/>
                <a:gd name="connsiteY161" fmla="*/ 1520190 h 6905625"/>
                <a:gd name="connsiteX162" fmla="*/ 4632960 w 5339715"/>
                <a:gd name="connsiteY162" fmla="*/ 1626870 h 6905625"/>
                <a:gd name="connsiteX163" fmla="*/ 4667250 w 5339715"/>
                <a:gd name="connsiteY163" fmla="*/ 1716405 h 6905625"/>
                <a:gd name="connsiteX164" fmla="*/ 4659630 w 5339715"/>
                <a:gd name="connsiteY164" fmla="*/ 1754505 h 6905625"/>
                <a:gd name="connsiteX165" fmla="*/ 4699635 w 5339715"/>
                <a:gd name="connsiteY165" fmla="*/ 1838325 h 6905625"/>
                <a:gd name="connsiteX166" fmla="*/ 4684395 w 5339715"/>
                <a:gd name="connsiteY166" fmla="*/ 1899285 h 6905625"/>
                <a:gd name="connsiteX167" fmla="*/ 4712970 w 5339715"/>
                <a:gd name="connsiteY167" fmla="*/ 1964055 h 6905625"/>
                <a:gd name="connsiteX168" fmla="*/ 4785360 w 5339715"/>
                <a:gd name="connsiteY168" fmla="*/ 2028825 h 6905625"/>
                <a:gd name="connsiteX169" fmla="*/ 4821555 w 5339715"/>
                <a:gd name="connsiteY169" fmla="*/ 2152650 h 6905625"/>
                <a:gd name="connsiteX170" fmla="*/ 4882515 w 5339715"/>
                <a:gd name="connsiteY170" fmla="*/ 2308860 h 6905625"/>
                <a:gd name="connsiteX171" fmla="*/ 4905375 w 5339715"/>
                <a:gd name="connsiteY171" fmla="*/ 2425065 h 6905625"/>
                <a:gd name="connsiteX172" fmla="*/ 4884420 w 5339715"/>
                <a:gd name="connsiteY172" fmla="*/ 2548890 h 6905625"/>
                <a:gd name="connsiteX173" fmla="*/ 4892040 w 5339715"/>
                <a:gd name="connsiteY173" fmla="*/ 2651760 h 6905625"/>
                <a:gd name="connsiteX174" fmla="*/ 4922520 w 5339715"/>
                <a:gd name="connsiteY174" fmla="*/ 2705100 h 6905625"/>
                <a:gd name="connsiteX175" fmla="*/ 4920615 w 5339715"/>
                <a:gd name="connsiteY175" fmla="*/ 2752725 h 6905625"/>
                <a:gd name="connsiteX176" fmla="*/ 4897755 w 5339715"/>
                <a:gd name="connsiteY176" fmla="*/ 2847975 h 6905625"/>
                <a:gd name="connsiteX177" fmla="*/ 4924425 w 5339715"/>
                <a:gd name="connsiteY177" fmla="*/ 2895600 h 6905625"/>
                <a:gd name="connsiteX178" fmla="*/ 4956810 w 5339715"/>
                <a:gd name="connsiteY178" fmla="*/ 2971800 h 6905625"/>
                <a:gd name="connsiteX179" fmla="*/ 4932045 w 5339715"/>
                <a:gd name="connsiteY179" fmla="*/ 3057525 h 6905625"/>
                <a:gd name="connsiteX180" fmla="*/ 5000625 w 5339715"/>
                <a:gd name="connsiteY180" fmla="*/ 3154680 h 6905625"/>
                <a:gd name="connsiteX181" fmla="*/ 4935855 w 5339715"/>
                <a:gd name="connsiteY181" fmla="*/ 3329940 h 6905625"/>
                <a:gd name="connsiteX182" fmla="*/ 4954905 w 5339715"/>
                <a:gd name="connsiteY182" fmla="*/ 3333750 h 6905625"/>
                <a:gd name="connsiteX183" fmla="*/ 5017770 w 5339715"/>
                <a:gd name="connsiteY183" fmla="*/ 3270885 h 6905625"/>
                <a:gd name="connsiteX184" fmla="*/ 5044440 w 5339715"/>
                <a:gd name="connsiteY184" fmla="*/ 3324225 h 6905625"/>
                <a:gd name="connsiteX185" fmla="*/ 5073015 w 5339715"/>
                <a:gd name="connsiteY185" fmla="*/ 3423285 h 6905625"/>
                <a:gd name="connsiteX186" fmla="*/ 5071110 w 5339715"/>
                <a:gd name="connsiteY186" fmla="*/ 3491865 h 6905625"/>
                <a:gd name="connsiteX187" fmla="*/ 5099685 w 5339715"/>
                <a:gd name="connsiteY187" fmla="*/ 3562350 h 6905625"/>
                <a:gd name="connsiteX188" fmla="*/ 5101590 w 5339715"/>
                <a:gd name="connsiteY188" fmla="*/ 3661410 h 6905625"/>
                <a:gd name="connsiteX189" fmla="*/ 5113020 w 5339715"/>
                <a:gd name="connsiteY189" fmla="*/ 3781425 h 6905625"/>
                <a:gd name="connsiteX190" fmla="*/ 5143500 w 5339715"/>
                <a:gd name="connsiteY190" fmla="*/ 3777615 h 6905625"/>
                <a:gd name="connsiteX191" fmla="*/ 5168265 w 5339715"/>
                <a:gd name="connsiteY191" fmla="*/ 3749040 h 6905625"/>
                <a:gd name="connsiteX192" fmla="*/ 5233035 w 5339715"/>
                <a:gd name="connsiteY192" fmla="*/ 3783330 h 6905625"/>
                <a:gd name="connsiteX193" fmla="*/ 5257800 w 5339715"/>
                <a:gd name="connsiteY193" fmla="*/ 3830955 h 6905625"/>
                <a:gd name="connsiteX194" fmla="*/ 5257800 w 5339715"/>
                <a:gd name="connsiteY194" fmla="*/ 3891915 h 6905625"/>
                <a:gd name="connsiteX195" fmla="*/ 5255895 w 5339715"/>
                <a:gd name="connsiteY195" fmla="*/ 3933825 h 6905625"/>
                <a:gd name="connsiteX196" fmla="*/ 5320665 w 5339715"/>
                <a:gd name="connsiteY196" fmla="*/ 3928110 h 6905625"/>
                <a:gd name="connsiteX197" fmla="*/ 5311140 w 5339715"/>
                <a:gd name="connsiteY197" fmla="*/ 3990975 h 6905625"/>
                <a:gd name="connsiteX198" fmla="*/ 5339715 w 5339715"/>
                <a:gd name="connsiteY198" fmla="*/ 4038600 h 6905625"/>
                <a:gd name="connsiteX199" fmla="*/ 5282565 w 5339715"/>
                <a:gd name="connsiteY199" fmla="*/ 4206240 h 6905625"/>
                <a:gd name="connsiteX200" fmla="*/ 5240655 w 5339715"/>
                <a:gd name="connsiteY200" fmla="*/ 4149090 h 6905625"/>
                <a:gd name="connsiteX201" fmla="*/ 5215890 w 5339715"/>
                <a:gd name="connsiteY201" fmla="*/ 4110990 h 6905625"/>
                <a:gd name="connsiteX202" fmla="*/ 5223510 w 5339715"/>
                <a:gd name="connsiteY202" fmla="*/ 4217670 h 6905625"/>
                <a:gd name="connsiteX203" fmla="*/ 5252085 w 5339715"/>
                <a:gd name="connsiteY203" fmla="*/ 4303395 h 6905625"/>
                <a:gd name="connsiteX204" fmla="*/ 5215890 w 5339715"/>
                <a:gd name="connsiteY204" fmla="*/ 4347210 h 6905625"/>
                <a:gd name="connsiteX205" fmla="*/ 5217795 w 5339715"/>
                <a:gd name="connsiteY205" fmla="*/ 4377690 h 6905625"/>
                <a:gd name="connsiteX206" fmla="*/ 5263515 w 5339715"/>
                <a:gd name="connsiteY206" fmla="*/ 4442460 h 6905625"/>
                <a:gd name="connsiteX207" fmla="*/ 5172075 w 5339715"/>
                <a:gd name="connsiteY207" fmla="*/ 4459605 h 6905625"/>
                <a:gd name="connsiteX208" fmla="*/ 5130165 w 5339715"/>
                <a:gd name="connsiteY208" fmla="*/ 4495800 h 6905625"/>
                <a:gd name="connsiteX209" fmla="*/ 5053965 w 5339715"/>
                <a:gd name="connsiteY209" fmla="*/ 4495800 h 6905625"/>
                <a:gd name="connsiteX210" fmla="*/ 5044440 w 5339715"/>
                <a:gd name="connsiteY210" fmla="*/ 4562475 h 6905625"/>
                <a:gd name="connsiteX211" fmla="*/ 4991100 w 5339715"/>
                <a:gd name="connsiteY211" fmla="*/ 4600575 h 6905625"/>
                <a:gd name="connsiteX212" fmla="*/ 4985385 w 5339715"/>
                <a:gd name="connsiteY212" fmla="*/ 4669155 h 6905625"/>
                <a:gd name="connsiteX213" fmla="*/ 4943475 w 5339715"/>
                <a:gd name="connsiteY213" fmla="*/ 4695825 h 6905625"/>
                <a:gd name="connsiteX214" fmla="*/ 4895850 w 5339715"/>
                <a:gd name="connsiteY214" fmla="*/ 4756785 h 6905625"/>
                <a:gd name="connsiteX215" fmla="*/ 4829175 w 5339715"/>
                <a:gd name="connsiteY215" fmla="*/ 4815840 h 6905625"/>
                <a:gd name="connsiteX216" fmla="*/ 4783455 w 5339715"/>
                <a:gd name="connsiteY216" fmla="*/ 4810125 h 6905625"/>
                <a:gd name="connsiteX217" fmla="*/ 4766310 w 5339715"/>
                <a:gd name="connsiteY217" fmla="*/ 4865370 h 6905625"/>
                <a:gd name="connsiteX218" fmla="*/ 4787265 w 5339715"/>
                <a:gd name="connsiteY218" fmla="*/ 4947285 h 6905625"/>
                <a:gd name="connsiteX219" fmla="*/ 4735830 w 5339715"/>
                <a:gd name="connsiteY219" fmla="*/ 5168265 h 6905625"/>
                <a:gd name="connsiteX220" fmla="*/ 4720590 w 5339715"/>
                <a:gd name="connsiteY220" fmla="*/ 5267325 h 6905625"/>
                <a:gd name="connsiteX221" fmla="*/ 4619625 w 5339715"/>
                <a:gd name="connsiteY221" fmla="*/ 5225415 h 6905625"/>
                <a:gd name="connsiteX222" fmla="*/ 4562475 w 5339715"/>
                <a:gd name="connsiteY222" fmla="*/ 5240655 h 6905625"/>
                <a:gd name="connsiteX223" fmla="*/ 4558665 w 5339715"/>
                <a:gd name="connsiteY223" fmla="*/ 5295900 h 6905625"/>
                <a:gd name="connsiteX224" fmla="*/ 4459605 w 5339715"/>
                <a:gd name="connsiteY224" fmla="*/ 5290185 h 6905625"/>
                <a:gd name="connsiteX225" fmla="*/ 4432935 w 5339715"/>
                <a:gd name="connsiteY225" fmla="*/ 5309235 h 6905625"/>
                <a:gd name="connsiteX226" fmla="*/ 4429125 w 5339715"/>
                <a:gd name="connsiteY226" fmla="*/ 5408295 h 6905625"/>
                <a:gd name="connsiteX227" fmla="*/ 4396740 w 5339715"/>
                <a:gd name="connsiteY227" fmla="*/ 5495925 h 6905625"/>
                <a:gd name="connsiteX228" fmla="*/ 4398645 w 5339715"/>
                <a:gd name="connsiteY228" fmla="*/ 5537835 h 6905625"/>
                <a:gd name="connsiteX229" fmla="*/ 4343400 w 5339715"/>
                <a:gd name="connsiteY229" fmla="*/ 5520690 h 6905625"/>
                <a:gd name="connsiteX230" fmla="*/ 4331970 w 5339715"/>
                <a:gd name="connsiteY230" fmla="*/ 5594985 h 6905625"/>
                <a:gd name="connsiteX231" fmla="*/ 4351020 w 5339715"/>
                <a:gd name="connsiteY231" fmla="*/ 5657850 h 6905625"/>
                <a:gd name="connsiteX232" fmla="*/ 4267200 w 5339715"/>
                <a:gd name="connsiteY232" fmla="*/ 5711190 h 6905625"/>
                <a:gd name="connsiteX233" fmla="*/ 4211955 w 5339715"/>
                <a:gd name="connsiteY233" fmla="*/ 5808345 h 6905625"/>
                <a:gd name="connsiteX234" fmla="*/ 4063365 w 5339715"/>
                <a:gd name="connsiteY234" fmla="*/ 5869305 h 6905625"/>
                <a:gd name="connsiteX235" fmla="*/ 4069080 w 5339715"/>
                <a:gd name="connsiteY235" fmla="*/ 5894070 h 6905625"/>
                <a:gd name="connsiteX236" fmla="*/ 4023360 w 5339715"/>
                <a:gd name="connsiteY236" fmla="*/ 5920740 h 6905625"/>
                <a:gd name="connsiteX237" fmla="*/ 4013835 w 5339715"/>
                <a:gd name="connsiteY237" fmla="*/ 5977890 h 6905625"/>
                <a:gd name="connsiteX238" fmla="*/ 3941445 w 5339715"/>
                <a:gd name="connsiteY238" fmla="*/ 6052185 h 6905625"/>
                <a:gd name="connsiteX239" fmla="*/ 3874770 w 5339715"/>
                <a:gd name="connsiteY239" fmla="*/ 6086475 h 6905625"/>
                <a:gd name="connsiteX240" fmla="*/ 3821430 w 5339715"/>
                <a:gd name="connsiteY240" fmla="*/ 6160770 h 6905625"/>
                <a:gd name="connsiteX241" fmla="*/ 3903345 w 5339715"/>
                <a:gd name="connsiteY241" fmla="*/ 6269355 h 6905625"/>
                <a:gd name="connsiteX242" fmla="*/ 3823335 w 5339715"/>
                <a:gd name="connsiteY242" fmla="*/ 6330315 h 6905625"/>
                <a:gd name="connsiteX243" fmla="*/ 3756660 w 5339715"/>
                <a:gd name="connsiteY243" fmla="*/ 6320790 h 6905625"/>
                <a:gd name="connsiteX244" fmla="*/ 3632835 w 5339715"/>
                <a:gd name="connsiteY244" fmla="*/ 6282690 h 6905625"/>
                <a:gd name="connsiteX245" fmla="*/ 3587115 w 5339715"/>
                <a:gd name="connsiteY245" fmla="*/ 6235065 h 6905625"/>
                <a:gd name="connsiteX246" fmla="*/ 3529965 w 5339715"/>
                <a:gd name="connsiteY246" fmla="*/ 6210300 h 6905625"/>
                <a:gd name="connsiteX247" fmla="*/ 3472815 w 5339715"/>
                <a:gd name="connsiteY247" fmla="*/ 6195060 h 6905625"/>
                <a:gd name="connsiteX248" fmla="*/ 3409950 w 5339715"/>
                <a:gd name="connsiteY248" fmla="*/ 6242685 h 6905625"/>
                <a:gd name="connsiteX249" fmla="*/ 3421380 w 5339715"/>
                <a:gd name="connsiteY249" fmla="*/ 6330315 h 6905625"/>
                <a:gd name="connsiteX250" fmla="*/ 3295650 w 5339715"/>
                <a:gd name="connsiteY250" fmla="*/ 6351270 h 6905625"/>
                <a:gd name="connsiteX251" fmla="*/ 3291840 w 5339715"/>
                <a:gd name="connsiteY251" fmla="*/ 6416040 h 6905625"/>
                <a:gd name="connsiteX252" fmla="*/ 2815590 w 5339715"/>
                <a:gd name="connsiteY252" fmla="*/ 6429375 h 6905625"/>
                <a:gd name="connsiteX253" fmla="*/ 2933700 w 5339715"/>
                <a:gd name="connsiteY253" fmla="*/ 6619875 h 6905625"/>
                <a:gd name="connsiteX254" fmla="*/ 2546985 w 5339715"/>
                <a:gd name="connsiteY254" fmla="*/ 6633210 h 6905625"/>
                <a:gd name="connsiteX255" fmla="*/ 2533650 w 5339715"/>
                <a:gd name="connsiteY255" fmla="*/ 6741795 h 6905625"/>
                <a:gd name="connsiteX256" fmla="*/ 2577465 w 5339715"/>
                <a:gd name="connsiteY256" fmla="*/ 6905625 h 6905625"/>
                <a:gd name="connsiteX257" fmla="*/ 2385060 w 5339715"/>
                <a:gd name="connsiteY257" fmla="*/ 6898005 h 6905625"/>
                <a:gd name="connsiteX258" fmla="*/ 2289810 w 5339715"/>
                <a:gd name="connsiteY258" fmla="*/ 6810375 h 6905625"/>
                <a:gd name="connsiteX259" fmla="*/ 2190750 w 5339715"/>
                <a:gd name="connsiteY259" fmla="*/ 6802755 h 6905625"/>
                <a:gd name="connsiteX260" fmla="*/ 2114550 w 5339715"/>
                <a:gd name="connsiteY260" fmla="*/ 6654165 h 6905625"/>
                <a:gd name="connsiteX261" fmla="*/ 1775460 w 5339715"/>
                <a:gd name="connsiteY261"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11430 w 5339715"/>
                <a:gd name="connsiteY63" fmla="*/ 3893820 h 6905625"/>
                <a:gd name="connsiteX64" fmla="*/ 0 w 5339715"/>
                <a:gd name="connsiteY64" fmla="*/ 3817620 h 6905625"/>
                <a:gd name="connsiteX65" fmla="*/ 13335 w 5339715"/>
                <a:gd name="connsiteY65" fmla="*/ 3768090 h 6905625"/>
                <a:gd name="connsiteX66" fmla="*/ 81915 w 5339715"/>
                <a:gd name="connsiteY66" fmla="*/ 3667125 h 6905625"/>
                <a:gd name="connsiteX67" fmla="*/ 81915 w 5339715"/>
                <a:gd name="connsiteY67" fmla="*/ 3667125 h 6905625"/>
                <a:gd name="connsiteX68" fmla="*/ 53340 w 5339715"/>
                <a:gd name="connsiteY68" fmla="*/ 3524250 h 6905625"/>
                <a:gd name="connsiteX69" fmla="*/ 281940 w 5339715"/>
                <a:gd name="connsiteY69" fmla="*/ 3600450 h 6905625"/>
                <a:gd name="connsiteX70" fmla="*/ 386715 w 5339715"/>
                <a:gd name="connsiteY70" fmla="*/ 3771900 h 6905625"/>
                <a:gd name="connsiteX71" fmla="*/ 453390 w 5339715"/>
                <a:gd name="connsiteY71" fmla="*/ 3867150 h 6905625"/>
                <a:gd name="connsiteX72" fmla="*/ 567690 w 5339715"/>
                <a:gd name="connsiteY72" fmla="*/ 3952875 h 6905625"/>
                <a:gd name="connsiteX73" fmla="*/ 567690 w 5339715"/>
                <a:gd name="connsiteY73" fmla="*/ 3952875 h 6905625"/>
                <a:gd name="connsiteX74" fmla="*/ 567690 w 5339715"/>
                <a:gd name="connsiteY74" fmla="*/ 3952875 h 6905625"/>
                <a:gd name="connsiteX75" fmla="*/ 567690 w 5339715"/>
                <a:gd name="connsiteY75" fmla="*/ 4057650 h 6905625"/>
                <a:gd name="connsiteX76" fmla="*/ 624840 w 5339715"/>
                <a:gd name="connsiteY76" fmla="*/ 4029075 h 6905625"/>
                <a:gd name="connsiteX77" fmla="*/ 653415 w 5339715"/>
                <a:gd name="connsiteY77" fmla="*/ 3962400 h 6905625"/>
                <a:gd name="connsiteX78" fmla="*/ 662940 w 5339715"/>
                <a:gd name="connsiteY78" fmla="*/ 3686175 h 6905625"/>
                <a:gd name="connsiteX79" fmla="*/ 786765 w 5339715"/>
                <a:gd name="connsiteY79" fmla="*/ 3781425 h 6905625"/>
                <a:gd name="connsiteX80" fmla="*/ 748665 w 5339715"/>
                <a:gd name="connsiteY80" fmla="*/ 3638550 h 6905625"/>
                <a:gd name="connsiteX81" fmla="*/ 796290 w 5339715"/>
                <a:gd name="connsiteY81" fmla="*/ 3581400 h 6905625"/>
                <a:gd name="connsiteX82" fmla="*/ 805815 w 5339715"/>
                <a:gd name="connsiteY82" fmla="*/ 3505200 h 6905625"/>
                <a:gd name="connsiteX83" fmla="*/ 805815 w 5339715"/>
                <a:gd name="connsiteY83" fmla="*/ 3381375 h 6905625"/>
                <a:gd name="connsiteX84" fmla="*/ 805815 w 5339715"/>
                <a:gd name="connsiteY84" fmla="*/ 3381375 h 6905625"/>
                <a:gd name="connsiteX85" fmla="*/ 862965 w 5339715"/>
                <a:gd name="connsiteY85" fmla="*/ 3400425 h 6905625"/>
                <a:gd name="connsiteX86" fmla="*/ 862965 w 5339715"/>
                <a:gd name="connsiteY86" fmla="*/ 3238500 h 6905625"/>
                <a:gd name="connsiteX87" fmla="*/ 901065 w 5339715"/>
                <a:gd name="connsiteY87" fmla="*/ 3133725 h 6905625"/>
                <a:gd name="connsiteX88" fmla="*/ 948690 w 5339715"/>
                <a:gd name="connsiteY88" fmla="*/ 3038475 h 6905625"/>
                <a:gd name="connsiteX89" fmla="*/ 996315 w 5339715"/>
                <a:gd name="connsiteY89" fmla="*/ 3009900 h 6905625"/>
                <a:gd name="connsiteX90" fmla="*/ 1101090 w 5339715"/>
                <a:gd name="connsiteY90" fmla="*/ 2952750 h 6905625"/>
                <a:gd name="connsiteX91" fmla="*/ 1120140 w 5339715"/>
                <a:gd name="connsiteY91" fmla="*/ 2905125 h 6905625"/>
                <a:gd name="connsiteX92" fmla="*/ 1129665 w 5339715"/>
                <a:gd name="connsiteY92" fmla="*/ 2771775 h 6905625"/>
                <a:gd name="connsiteX93" fmla="*/ 1148715 w 5339715"/>
                <a:gd name="connsiteY93" fmla="*/ 2714625 h 6905625"/>
                <a:gd name="connsiteX94" fmla="*/ 1148715 w 5339715"/>
                <a:gd name="connsiteY94" fmla="*/ 2638425 h 6905625"/>
                <a:gd name="connsiteX95" fmla="*/ 1215390 w 5339715"/>
                <a:gd name="connsiteY95" fmla="*/ 2571750 h 6905625"/>
                <a:gd name="connsiteX96" fmla="*/ 1253490 w 5339715"/>
                <a:gd name="connsiteY96" fmla="*/ 2514600 h 6905625"/>
                <a:gd name="connsiteX97" fmla="*/ 1282065 w 5339715"/>
                <a:gd name="connsiteY97" fmla="*/ 2428875 h 6905625"/>
                <a:gd name="connsiteX98" fmla="*/ 1377315 w 5339715"/>
                <a:gd name="connsiteY98" fmla="*/ 2409825 h 6905625"/>
                <a:gd name="connsiteX99" fmla="*/ 1415415 w 5339715"/>
                <a:gd name="connsiteY99" fmla="*/ 2305050 h 6905625"/>
                <a:gd name="connsiteX100" fmla="*/ 1472565 w 5339715"/>
                <a:gd name="connsiteY100" fmla="*/ 2286000 h 6905625"/>
                <a:gd name="connsiteX101" fmla="*/ 1548765 w 5339715"/>
                <a:gd name="connsiteY101" fmla="*/ 2247900 h 6905625"/>
                <a:gd name="connsiteX102" fmla="*/ 1624965 w 5339715"/>
                <a:gd name="connsiteY102" fmla="*/ 2105025 h 6905625"/>
                <a:gd name="connsiteX103" fmla="*/ 1710690 w 5339715"/>
                <a:gd name="connsiteY103" fmla="*/ 2009775 h 6905625"/>
                <a:gd name="connsiteX104" fmla="*/ 1710690 w 5339715"/>
                <a:gd name="connsiteY104" fmla="*/ 1857375 h 6905625"/>
                <a:gd name="connsiteX105" fmla="*/ 1853565 w 5339715"/>
                <a:gd name="connsiteY105" fmla="*/ 1752600 h 6905625"/>
                <a:gd name="connsiteX106" fmla="*/ 1986915 w 5339715"/>
                <a:gd name="connsiteY106" fmla="*/ 1514475 h 6905625"/>
                <a:gd name="connsiteX107" fmla="*/ 1986915 w 5339715"/>
                <a:gd name="connsiteY107" fmla="*/ 1514475 h 6905625"/>
                <a:gd name="connsiteX108" fmla="*/ 2139315 w 5339715"/>
                <a:gd name="connsiteY108" fmla="*/ 1381125 h 6905625"/>
                <a:gd name="connsiteX109" fmla="*/ 2225040 w 5339715"/>
                <a:gd name="connsiteY109" fmla="*/ 1238250 h 6905625"/>
                <a:gd name="connsiteX110" fmla="*/ 2263140 w 5339715"/>
                <a:gd name="connsiteY110" fmla="*/ 1257300 h 6905625"/>
                <a:gd name="connsiteX111" fmla="*/ 2263140 w 5339715"/>
                <a:gd name="connsiteY111" fmla="*/ 1257300 h 6905625"/>
                <a:gd name="connsiteX112" fmla="*/ 2320290 w 5339715"/>
                <a:gd name="connsiteY112" fmla="*/ 1228725 h 6905625"/>
                <a:gd name="connsiteX113" fmla="*/ 2320290 w 5339715"/>
                <a:gd name="connsiteY113" fmla="*/ 1228725 h 6905625"/>
                <a:gd name="connsiteX114" fmla="*/ 2348865 w 5339715"/>
                <a:gd name="connsiteY114" fmla="*/ 1162050 h 6905625"/>
                <a:gd name="connsiteX115" fmla="*/ 2463165 w 5339715"/>
                <a:gd name="connsiteY115" fmla="*/ 1171575 h 6905625"/>
                <a:gd name="connsiteX116" fmla="*/ 2501265 w 5339715"/>
                <a:gd name="connsiteY116" fmla="*/ 1114425 h 6905625"/>
                <a:gd name="connsiteX117" fmla="*/ 2625090 w 5339715"/>
                <a:gd name="connsiteY117" fmla="*/ 1095375 h 6905625"/>
                <a:gd name="connsiteX118" fmla="*/ 2644140 w 5339715"/>
                <a:gd name="connsiteY118" fmla="*/ 1038225 h 6905625"/>
                <a:gd name="connsiteX119" fmla="*/ 2682240 w 5339715"/>
                <a:gd name="connsiteY119" fmla="*/ 1028700 h 6905625"/>
                <a:gd name="connsiteX120" fmla="*/ 2682240 w 5339715"/>
                <a:gd name="connsiteY120" fmla="*/ 1028700 h 6905625"/>
                <a:gd name="connsiteX121" fmla="*/ 2777490 w 5339715"/>
                <a:gd name="connsiteY121" fmla="*/ 962025 h 6905625"/>
                <a:gd name="connsiteX122" fmla="*/ 2825115 w 5339715"/>
                <a:gd name="connsiteY122" fmla="*/ 914400 h 6905625"/>
                <a:gd name="connsiteX123" fmla="*/ 2853690 w 5339715"/>
                <a:gd name="connsiteY123" fmla="*/ 866775 h 6905625"/>
                <a:gd name="connsiteX124" fmla="*/ 2958465 w 5339715"/>
                <a:gd name="connsiteY124" fmla="*/ 828675 h 6905625"/>
                <a:gd name="connsiteX125" fmla="*/ 3053715 w 5339715"/>
                <a:gd name="connsiteY125" fmla="*/ 781050 h 6905625"/>
                <a:gd name="connsiteX126" fmla="*/ 3101340 w 5339715"/>
                <a:gd name="connsiteY126" fmla="*/ 695325 h 6905625"/>
                <a:gd name="connsiteX127" fmla="*/ 3101340 w 5339715"/>
                <a:gd name="connsiteY127" fmla="*/ 695325 h 6905625"/>
                <a:gd name="connsiteX128" fmla="*/ 3225165 w 5339715"/>
                <a:gd name="connsiteY128" fmla="*/ 495300 h 6905625"/>
                <a:gd name="connsiteX129" fmla="*/ 3225165 w 5339715"/>
                <a:gd name="connsiteY129" fmla="*/ 476250 h 6905625"/>
                <a:gd name="connsiteX130" fmla="*/ 3234690 w 5339715"/>
                <a:gd name="connsiteY130" fmla="*/ 438150 h 6905625"/>
                <a:gd name="connsiteX131" fmla="*/ 3329940 w 5339715"/>
                <a:gd name="connsiteY131" fmla="*/ 342900 h 6905625"/>
                <a:gd name="connsiteX132" fmla="*/ 3320415 w 5339715"/>
                <a:gd name="connsiteY132" fmla="*/ 276225 h 6905625"/>
                <a:gd name="connsiteX133" fmla="*/ 3472815 w 5339715"/>
                <a:gd name="connsiteY133" fmla="*/ 200025 h 6905625"/>
                <a:gd name="connsiteX134" fmla="*/ 3539490 w 5339715"/>
                <a:gd name="connsiteY134" fmla="*/ 171450 h 6905625"/>
                <a:gd name="connsiteX135" fmla="*/ 3634740 w 5339715"/>
                <a:gd name="connsiteY135" fmla="*/ 171450 h 6905625"/>
                <a:gd name="connsiteX136" fmla="*/ 3682365 w 5339715"/>
                <a:gd name="connsiteY136" fmla="*/ 142875 h 6905625"/>
                <a:gd name="connsiteX137" fmla="*/ 3682365 w 5339715"/>
                <a:gd name="connsiteY137" fmla="*/ 142875 h 6905625"/>
                <a:gd name="connsiteX138" fmla="*/ 3787140 w 5339715"/>
                <a:gd name="connsiteY138" fmla="*/ 123825 h 6905625"/>
                <a:gd name="connsiteX139" fmla="*/ 3844290 w 5339715"/>
                <a:gd name="connsiteY139" fmla="*/ 0 h 6905625"/>
                <a:gd name="connsiteX140" fmla="*/ 3930015 w 5339715"/>
                <a:gd name="connsiteY140" fmla="*/ 0 h 6905625"/>
                <a:gd name="connsiteX141" fmla="*/ 4110990 w 5339715"/>
                <a:gd name="connsiteY141" fmla="*/ 9525 h 6905625"/>
                <a:gd name="connsiteX142" fmla="*/ 4215765 w 5339715"/>
                <a:gd name="connsiteY142" fmla="*/ 85725 h 6905625"/>
                <a:gd name="connsiteX143" fmla="*/ 4453890 w 5339715"/>
                <a:gd name="connsiteY143" fmla="*/ 114300 h 6905625"/>
                <a:gd name="connsiteX144" fmla="*/ 4444365 w 5339715"/>
                <a:gd name="connsiteY144" fmla="*/ 190500 h 6905625"/>
                <a:gd name="connsiteX145" fmla="*/ 4396740 w 5339715"/>
                <a:gd name="connsiteY145" fmla="*/ 209550 h 6905625"/>
                <a:gd name="connsiteX146" fmla="*/ 4425315 w 5339715"/>
                <a:gd name="connsiteY146" fmla="*/ 247650 h 6905625"/>
                <a:gd name="connsiteX147" fmla="*/ 4415790 w 5339715"/>
                <a:gd name="connsiteY147" fmla="*/ 342900 h 6905625"/>
                <a:gd name="connsiteX148" fmla="*/ 4471035 w 5339715"/>
                <a:gd name="connsiteY148" fmla="*/ 411480 h 6905625"/>
                <a:gd name="connsiteX149" fmla="*/ 4461510 w 5339715"/>
                <a:gd name="connsiteY149" fmla="*/ 506730 h 6905625"/>
                <a:gd name="connsiteX150" fmla="*/ 4421505 w 5339715"/>
                <a:gd name="connsiteY150" fmla="*/ 529590 h 6905625"/>
                <a:gd name="connsiteX151" fmla="*/ 4373880 w 5339715"/>
                <a:gd name="connsiteY151" fmla="*/ 632460 h 6905625"/>
                <a:gd name="connsiteX152" fmla="*/ 4404360 w 5339715"/>
                <a:gd name="connsiteY152" fmla="*/ 674370 h 6905625"/>
                <a:gd name="connsiteX153" fmla="*/ 4413885 w 5339715"/>
                <a:gd name="connsiteY153" fmla="*/ 815340 h 6905625"/>
                <a:gd name="connsiteX154" fmla="*/ 4436745 w 5339715"/>
                <a:gd name="connsiteY154" fmla="*/ 887730 h 6905625"/>
                <a:gd name="connsiteX155" fmla="*/ 4423410 w 5339715"/>
                <a:gd name="connsiteY155" fmla="*/ 992505 h 6905625"/>
                <a:gd name="connsiteX156" fmla="*/ 4448810 w 5339715"/>
                <a:gd name="connsiteY156" fmla="*/ 1040130 h 6905625"/>
                <a:gd name="connsiteX157" fmla="*/ 4459605 w 5339715"/>
                <a:gd name="connsiteY157" fmla="*/ 1093470 h 6905625"/>
                <a:gd name="connsiteX158" fmla="*/ 4495800 w 5339715"/>
                <a:gd name="connsiteY158" fmla="*/ 1165860 h 6905625"/>
                <a:gd name="connsiteX159" fmla="*/ 4514850 w 5339715"/>
                <a:gd name="connsiteY159" fmla="*/ 1234440 h 6905625"/>
                <a:gd name="connsiteX160" fmla="*/ 4566285 w 5339715"/>
                <a:gd name="connsiteY160" fmla="*/ 1297305 h 6905625"/>
                <a:gd name="connsiteX161" fmla="*/ 4558665 w 5339715"/>
                <a:gd name="connsiteY161" fmla="*/ 1398270 h 6905625"/>
                <a:gd name="connsiteX162" fmla="*/ 4640580 w 5339715"/>
                <a:gd name="connsiteY162" fmla="*/ 1520190 h 6905625"/>
                <a:gd name="connsiteX163" fmla="*/ 4632960 w 5339715"/>
                <a:gd name="connsiteY163" fmla="*/ 1626870 h 6905625"/>
                <a:gd name="connsiteX164" fmla="*/ 4667250 w 5339715"/>
                <a:gd name="connsiteY164" fmla="*/ 1716405 h 6905625"/>
                <a:gd name="connsiteX165" fmla="*/ 4659630 w 5339715"/>
                <a:gd name="connsiteY165" fmla="*/ 1754505 h 6905625"/>
                <a:gd name="connsiteX166" fmla="*/ 4699635 w 5339715"/>
                <a:gd name="connsiteY166" fmla="*/ 1838325 h 6905625"/>
                <a:gd name="connsiteX167" fmla="*/ 4684395 w 5339715"/>
                <a:gd name="connsiteY167" fmla="*/ 1899285 h 6905625"/>
                <a:gd name="connsiteX168" fmla="*/ 4712970 w 5339715"/>
                <a:gd name="connsiteY168" fmla="*/ 1964055 h 6905625"/>
                <a:gd name="connsiteX169" fmla="*/ 4785360 w 5339715"/>
                <a:gd name="connsiteY169" fmla="*/ 2028825 h 6905625"/>
                <a:gd name="connsiteX170" fmla="*/ 4821555 w 5339715"/>
                <a:gd name="connsiteY170" fmla="*/ 2152650 h 6905625"/>
                <a:gd name="connsiteX171" fmla="*/ 4882515 w 5339715"/>
                <a:gd name="connsiteY171" fmla="*/ 2308860 h 6905625"/>
                <a:gd name="connsiteX172" fmla="*/ 4905375 w 5339715"/>
                <a:gd name="connsiteY172" fmla="*/ 2425065 h 6905625"/>
                <a:gd name="connsiteX173" fmla="*/ 4884420 w 5339715"/>
                <a:gd name="connsiteY173" fmla="*/ 2548890 h 6905625"/>
                <a:gd name="connsiteX174" fmla="*/ 4892040 w 5339715"/>
                <a:gd name="connsiteY174" fmla="*/ 2651760 h 6905625"/>
                <a:gd name="connsiteX175" fmla="*/ 4922520 w 5339715"/>
                <a:gd name="connsiteY175" fmla="*/ 2705100 h 6905625"/>
                <a:gd name="connsiteX176" fmla="*/ 4920615 w 5339715"/>
                <a:gd name="connsiteY176" fmla="*/ 2752725 h 6905625"/>
                <a:gd name="connsiteX177" fmla="*/ 4897755 w 5339715"/>
                <a:gd name="connsiteY177" fmla="*/ 2847975 h 6905625"/>
                <a:gd name="connsiteX178" fmla="*/ 4924425 w 5339715"/>
                <a:gd name="connsiteY178" fmla="*/ 2895600 h 6905625"/>
                <a:gd name="connsiteX179" fmla="*/ 4956810 w 5339715"/>
                <a:gd name="connsiteY179" fmla="*/ 2971800 h 6905625"/>
                <a:gd name="connsiteX180" fmla="*/ 4932045 w 5339715"/>
                <a:gd name="connsiteY180" fmla="*/ 3057525 h 6905625"/>
                <a:gd name="connsiteX181" fmla="*/ 5000625 w 5339715"/>
                <a:gd name="connsiteY181" fmla="*/ 3154680 h 6905625"/>
                <a:gd name="connsiteX182" fmla="*/ 4935855 w 5339715"/>
                <a:gd name="connsiteY182" fmla="*/ 3329940 h 6905625"/>
                <a:gd name="connsiteX183" fmla="*/ 4954905 w 5339715"/>
                <a:gd name="connsiteY183" fmla="*/ 3333750 h 6905625"/>
                <a:gd name="connsiteX184" fmla="*/ 5017770 w 5339715"/>
                <a:gd name="connsiteY184" fmla="*/ 3270885 h 6905625"/>
                <a:gd name="connsiteX185" fmla="*/ 5044440 w 5339715"/>
                <a:gd name="connsiteY185" fmla="*/ 3324225 h 6905625"/>
                <a:gd name="connsiteX186" fmla="*/ 5073015 w 5339715"/>
                <a:gd name="connsiteY186" fmla="*/ 3423285 h 6905625"/>
                <a:gd name="connsiteX187" fmla="*/ 5071110 w 5339715"/>
                <a:gd name="connsiteY187" fmla="*/ 3491865 h 6905625"/>
                <a:gd name="connsiteX188" fmla="*/ 5099685 w 5339715"/>
                <a:gd name="connsiteY188" fmla="*/ 3562350 h 6905625"/>
                <a:gd name="connsiteX189" fmla="*/ 5101590 w 5339715"/>
                <a:gd name="connsiteY189" fmla="*/ 3661410 h 6905625"/>
                <a:gd name="connsiteX190" fmla="*/ 5113020 w 5339715"/>
                <a:gd name="connsiteY190" fmla="*/ 3781425 h 6905625"/>
                <a:gd name="connsiteX191" fmla="*/ 5143500 w 5339715"/>
                <a:gd name="connsiteY191" fmla="*/ 3777615 h 6905625"/>
                <a:gd name="connsiteX192" fmla="*/ 5168265 w 5339715"/>
                <a:gd name="connsiteY192" fmla="*/ 3749040 h 6905625"/>
                <a:gd name="connsiteX193" fmla="*/ 5233035 w 5339715"/>
                <a:gd name="connsiteY193" fmla="*/ 3783330 h 6905625"/>
                <a:gd name="connsiteX194" fmla="*/ 5257800 w 5339715"/>
                <a:gd name="connsiteY194" fmla="*/ 3830955 h 6905625"/>
                <a:gd name="connsiteX195" fmla="*/ 5257800 w 5339715"/>
                <a:gd name="connsiteY195" fmla="*/ 3891915 h 6905625"/>
                <a:gd name="connsiteX196" fmla="*/ 5255895 w 5339715"/>
                <a:gd name="connsiteY196" fmla="*/ 3933825 h 6905625"/>
                <a:gd name="connsiteX197" fmla="*/ 5320665 w 5339715"/>
                <a:gd name="connsiteY197" fmla="*/ 3928110 h 6905625"/>
                <a:gd name="connsiteX198" fmla="*/ 5311140 w 5339715"/>
                <a:gd name="connsiteY198" fmla="*/ 3990975 h 6905625"/>
                <a:gd name="connsiteX199" fmla="*/ 5339715 w 5339715"/>
                <a:gd name="connsiteY199" fmla="*/ 4038600 h 6905625"/>
                <a:gd name="connsiteX200" fmla="*/ 5282565 w 5339715"/>
                <a:gd name="connsiteY200" fmla="*/ 4206240 h 6905625"/>
                <a:gd name="connsiteX201" fmla="*/ 5240655 w 5339715"/>
                <a:gd name="connsiteY201" fmla="*/ 4149090 h 6905625"/>
                <a:gd name="connsiteX202" fmla="*/ 5215890 w 5339715"/>
                <a:gd name="connsiteY202" fmla="*/ 4110990 h 6905625"/>
                <a:gd name="connsiteX203" fmla="*/ 5223510 w 5339715"/>
                <a:gd name="connsiteY203" fmla="*/ 4217670 h 6905625"/>
                <a:gd name="connsiteX204" fmla="*/ 5252085 w 5339715"/>
                <a:gd name="connsiteY204" fmla="*/ 4303395 h 6905625"/>
                <a:gd name="connsiteX205" fmla="*/ 5215890 w 5339715"/>
                <a:gd name="connsiteY205" fmla="*/ 4347210 h 6905625"/>
                <a:gd name="connsiteX206" fmla="*/ 5217795 w 5339715"/>
                <a:gd name="connsiteY206" fmla="*/ 4377690 h 6905625"/>
                <a:gd name="connsiteX207" fmla="*/ 5263515 w 5339715"/>
                <a:gd name="connsiteY207" fmla="*/ 4442460 h 6905625"/>
                <a:gd name="connsiteX208" fmla="*/ 5172075 w 5339715"/>
                <a:gd name="connsiteY208" fmla="*/ 4459605 h 6905625"/>
                <a:gd name="connsiteX209" fmla="*/ 5130165 w 5339715"/>
                <a:gd name="connsiteY209" fmla="*/ 4495800 h 6905625"/>
                <a:gd name="connsiteX210" fmla="*/ 5053965 w 5339715"/>
                <a:gd name="connsiteY210" fmla="*/ 4495800 h 6905625"/>
                <a:gd name="connsiteX211" fmla="*/ 5044440 w 5339715"/>
                <a:gd name="connsiteY211" fmla="*/ 4562475 h 6905625"/>
                <a:gd name="connsiteX212" fmla="*/ 4991100 w 5339715"/>
                <a:gd name="connsiteY212" fmla="*/ 4600575 h 6905625"/>
                <a:gd name="connsiteX213" fmla="*/ 4985385 w 5339715"/>
                <a:gd name="connsiteY213" fmla="*/ 4669155 h 6905625"/>
                <a:gd name="connsiteX214" fmla="*/ 4943475 w 5339715"/>
                <a:gd name="connsiteY214" fmla="*/ 4695825 h 6905625"/>
                <a:gd name="connsiteX215" fmla="*/ 4895850 w 5339715"/>
                <a:gd name="connsiteY215" fmla="*/ 4756785 h 6905625"/>
                <a:gd name="connsiteX216" fmla="*/ 4829175 w 5339715"/>
                <a:gd name="connsiteY216" fmla="*/ 4815840 h 6905625"/>
                <a:gd name="connsiteX217" fmla="*/ 4783455 w 5339715"/>
                <a:gd name="connsiteY217" fmla="*/ 4810125 h 6905625"/>
                <a:gd name="connsiteX218" fmla="*/ 4766310 w 5339715"/>
                <a:gd name="connsiteY218" fmla="*/ 4865370 h 6905625"/>
                <a:gd name="connsiteX219" fmla="*/ 4787265 w 5339715"/>
                <a:gd name="connsiteY219" fmla="*/ 4947285 h 6905625"/>
                <a:gd name="connsiteX220" fmla="*/ 4735830 w 5339715"/>
                <a:gd name="connsiteY220" fmla="*/ 5168265 h 6905625"/>
                <a:gd name="connsiteX221" fmla="*/ 4720590 w 5339715"/>
                <a:gd name="connsiteY221" fmla="*/ 5267325 h 6905625"/>
                <a:gd name="connsiteX222" fmla="*/ 4619625 w 5339715"/>
                <a:gd name="connsiteY222" fmla="*/ 5225415 h 6905625"/>
                <a:gd name="connsiteX223" fmla="*/ 4562475 w 5339715"/>
                <a:gd name="connsiteY223" fmla="*/ 5240655 h 6905625"/>
                <a:gd name="connsiteX224" fmla="*/ 4558665 w 5339715"/>
                <a:gd name="connsiteY224" fmla="*/ 5295900 h 6905625"/>
                <a:gd name="connsiteX225" fmla="*/ 4459605 w 5339715"/>
                <a:gd name="connsiteY225" fmla="*/ 5290185 h 6905625"/>
                <a:gd name="connsiteX226" fmla="*/ 4432935 w 5339715"/>
                <a:gd name="connsiteY226" fmla="*/ 5309235 h 6905625"/>
                <a:gd name="connsiteX227" fmla="*/ 4429125 w 5339715"/>
                <a:gd name="connsiteY227" fmla="*/ 5408295 h 6905625"/>
                <a:gd name="connsiteX228" fmla="*/ 4396740 w 5339715"/>
                <a:gd name="connsiteY228" fmla="*/ 5495925 h 6905625"/>
                <a:gd name="connsiteX229" fmla="*/ 4398645 w 5339715"/>
                <a:gd name="connsiteY229" fmla="*/ 5537835 h 6905625"/>
                <a:gd name="connsiteX230" fmla="*/ 4343400 w 5339715"/>
                <a:gd name="connsiteY230" fmla="*/ 5520690 h 6905625"/>
                <a:gd name="connsiteX231" fmla="*/ 4331970 w 5339715"/>
                <a:gd name="connsiteY231" fmla="*/ 5594985 h 6905625"/>
                <a:gd name="connsiteX232" fmla="*/ 4351020 w 5339715"/>
                <a:gd name="connsiteY232" fmla="*/ 5657850 h 6905625"/>
                <a:gd name="connsiteX233" fmla="*/ 4267200 w 5339715"/>
                <a:gd name="connsiteY233" fmla="*/ 5711190 h 6905625"/>
                <a:gd name="connsiteX234" fmla="*/ 4211955 w 5339715"/>
                <a:gd name="connsiteY234" fmla="*/ 5808345 h 6905625"/>
                <a:gd name="connsiteX235" fmla="*/ 4063365 w 5339715"/>
                <a:gd name="connsiteY235" fmla="*/ 5869305 h 6905625"/>
                <a:gd name="connsiteX236" fmla="*/ 4069080 w 5339715"/>
                <a:gd name="connsiteY236" fmla="*/ 5894070 h 6905625"/>
                <a:gd name="connsiteX237" fmla="*/ 4023360 w 5339715"/>
                <a:gd name="connsiteY237" fmla="*/ 5920740 h 6905625"/>
                <a:gd name="connsiteX238" fmla="*/ 4013835 w 5339715"/>
                <a:gd name="connsiteY238" fmla="*/ 5977890 h 6905625"/>
                <a:gd name="connsiteX239" fmla="*/ 3941445 w 5339715"/>
                <a:gd name="connsiteY239" fmla="*/ 6052185 h 6905625"/>
                <a:gd name="connsiteX240" fmla="*/ 3874770 w 5339715"/>
                <a:gd name="connsiteY240" fmla="*/ 6086475 h 6905625"/>
                <a:gd name="connsiteX241" fmla="*/ 3821430 w 5339715"/>
                <a:gd name="connsiteY241" fmla="*/ 6160770 h 6905625"/>
                <a:gd name="connsiteX242" fmla="*/ 3903345 w 5339715"/>
                <a:gd name="connsiteY242" fmla="*/ 6269355 h 6905625"/>
                <a:gd name="connsiteX243" fmla="*/ 3823335 w 5339715"/>
                <a:gd name="connsiteY243" fmla="*/ 6330315 h 6905625"/>
                <a:gd name="connsiteX244" fmla="*/ 3756660 w 5339715"/>
                <a:gd name="connsiteY244" fmla="*/ 6320790 h 6905625"/>
                <a:gd name="connsiteX245" fmla="*/ 3632835 w 5339715"/>
                <a:gd name="connsiteY245" fmla="*/ 6282690 h 6905625"/>
                <a:gd name="connsiteX246" fmla="*/ 3587115 w 5339715"/>
                <a:gd name="connsiteY246" fmla="*/ 6235065 h 6905625"/>
                <a:gd name="connsiteX247" fmla="*/ 3529965 w 5339715"/>
                <a:gd name="connsiteY247" fmla="*/ 6210300 h 6905625"/>
                <a:gd name="connsiteX248" fmla="*/ 3472815 w 5339715"/>
                <a:gd name="connsiteY248" fmla="*/ 6195060 h 6905625"/>
                <a:gd name="connsiteX249" fmla="*/ 3409950 w 5339715"/>
                <a:gd name="connsiteY249" fmla="*/ 6242685 h 6905625"/>
                <a:gd name="connsiteX250" fmla="*/ 3421380 w 5339715"/>
                <a:gd name="connsiteY250" fmla="*/ 6330315 h 6905625"/>
                <a:gd name="connsiteX251" fmla="*/ 3295650 w 5339715"/>
                <a:gd name="connsiteY251" fmla="*/ 6351270 h 6905625"/>
                <a:gd name="connsiteX252" fmla="*/ 3291840 w 5339715"/>
                <a:gd name="connsiteY252" fmla="*/ 6416040 h 6905625"/>
                <a:gd name="connsiteX253" fmla="*/ 2815590 w 5339715"/>
                <a:gd name="connsiteY253" fmla="*/ 6429375 h 6905625"/>
                <a:gd name="connsiteX254" fmla="*/ 2933700 w 5339715"/>
                <a:gd name="connsiteY254" fmla="*/ 6619875 h 6905625"/>
                <a:gd name="connsiteX255" fmla="*/ 2546985 w 5339715"/>
                <a:gd name="connsiteY255" fmla="*/ 6633210 h 6905625"/>
                <a:gd name="connsiteX256" fmla="*/ 2533650 w 5339715"/>
                <a:gd name="connsiteY256" fmla="*/ 6741795 h 6905625"/>
                <a:gd name="connsiteX257" fmla="*/ 2577465 w 5339715"/>
                <a:gd name="connsiteY257" fmla="*/ 6905625 h 6905625"/>
                <a:gd name="connsiteX258" fmla="*/ 2385060 w 5339715"/>
                <a:gd name="connsiteY258" fmla="*/ 6898005 h 6905625"/>
                <a:gd name="connsiteX259" fmla="*/ 2289810 w 5339715"/>
                <a:gd name="connsiteY259" fmla="*/ 6810375 h 6905625"/>
                <a:gd name="connsiteX260" fmla="*/ 2190750 w 5339715"/>
                <a:gd name="connsiteY260" fmla="*/ 6802755 h 6905625"/>
                <a:gd name="connsiteX261" fmla="*/ 2114550 w 5339715"/>
                <a:gd name="connsiteY261" fmla="*/ 6654165 h 6905625"/>
                <a:gd name="connsiteX262" fmla="*/ 1775460 w 5339715"/>
                <a:gd name="connsiteY262"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11430 w 5339715"/>
                <a:gd name="connsiteY63" fmla="*/ 3893820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53340 w 5339715"/>
                <a:gd name="connsiteY69" fmla="*/ 3524250 h 6905625"/>
                <a:gd name="connsiteX70" fmla="*/ 281940 w 5339715"/>
                <a:gd name="connsiteY70" fmla="*/ 3600450 h 6905625"/>
                <a:gd name="connsiteX71" fmla="*/ 386715 w 5339715"/>
                <a:gd name="connsiteY71" fmla="*/ 3771900 h 6905625"/>
                <a:gd name="connsiteX72" fmla="*/ 453390 w 5339715"/>
                <a:gd name="connsiteY72" fmla="*/ 3867150 h 6905625"/>
                <a:gd name="connsiteX73" fmla="*/ 567690 w 5339715"/>
                <a:gd name="connsiteY73" fmla="*/ 3952875 h 6905625"/>
                <a:gd name="connsiteX74" fmla="*/ 567690 w 5339715"/>
                <a:gd name="connsiteY74" fmla="*/ 3952875 h 6905625"/>
                <a:gd name="connsiteX75" fmla="*/ 567690 w 5339715"/>
                <a:gd name="connsiteY75" fmla="*/ 3952875 h 6905625"/>
                <a:gd name="connsiteX76" fmla="*/ 567690 w 5339715"/>
                <a:gd name="connsiteY76" fmla="*/ 4057650 h 6905625"/>
                <a:gd name="connsiteX77" fmla="*/ 624840 w 5339715"/>
                <a:gd name="connsiteY77" fmla="*/ 4029075 h 6905625"/>
                <a:gd name="connsiteX78" fmla="*/ 653415 w 5339715"/>
                <a:gd name="connsiteY78" fmla="*/ 3962400 h 6905625"/>
                <a:gd name="connsiteX79" fmla="*/ 662940 w 5339715"/>
                <a:gd name="connsiteY79" fmla="*/ 3686175 h 6905625"/>
                <a:gd name="connsiteX80" fmla="*/ 786765 w 5339715"/>
                <a:gd name="connsiteY80" fmla="*/ 3781425 h 6905625"/>
                <a:gd name="connsiteX81" fmla="*/ 748665 w 5339715"/>
                <a:gd name="connsiteY81" fmla="*/ 3638550 h 6905625"/>
                <a:gd name="connsiteX82" fmla="*/ 796290 w 5339715"/>
                <a:gd name="connsiteY82" fmla="*/ 3581400 h 6905625"/>
                <a:gd name="connsiteX83" fmla="*/ 805815 w 5339715"/>
                <a:gd name="connsiteY83" fmla="*/ 3505200 h 6905625"/>
                <a:gd name="connsiteX84" fmla="*/ 805815 w 5339715"/>
                <a:gd name="connsiteY84" fmla="*/ 3381375 h 6905625"/>
                <a:gd name="connsiteX85" fmla="*/ 805815 w 5339715"/>
                <a:gd name="connsiteY85" fmla="*/ 3381375 h 6905625"/>
                <a:gd name="connsiteX86" fmla="*/ 862965 w 5339715"/>
                <a:gd name="connsiteY86" fmla="*/ 3400425 h 6905625"/>
                <a:gd name="connsiteX87" fmla="*/ 862965 w 5339715"/>
                <a:gd name="connsiteY87" fmla="*/ 3238500 h 6905625"/>
                <a:gd name="connsiteX88" fmla="*/ 901065 w 5339715"/>
                <a:gd name="connsiteY88" fmla="*/ 3133725 h 6905625"/>
                <a:gd name="connsiteX89" fmla="*/ 948690 w 5339715"/>
                <a:gd name="connsiteY89" fmla="*/ 3038475 h 6905625"/>
                <a:gd name="connsiteX90" fmla="*/ 996315 w 5339715"/>
                <a:gd name="connsiteY90" fmla="*/ 3009900 h 6905625"/>
                <a:gd name="connsiteX91" fmla="*/ 1101090 w 5339715"/>
                <a:gd name="connsiteY91" fmla="*/ 2952750 h 6905625"/>
                <a:gd name="connsiteX92" fmla="*/ 1120140 w 5339715"/>
                <a:gd name="connsiteY92" fmla="*/ 2905125 h 6905625"/>
                <a:gd name="connsiteX93" fmla="*/ 1129665 w 5339715"/>
                <a:gd name="connsiteY93" fmla="*/ 2771775 h 6905625"/>
                <a:gd name="connsiteX94" fmla="*/ 1148715 w 5339715"/>
                <a:gd name="connsiteY94" fmla="*/ 2714625 h 6905625"/>
                <a:gd name="connsiteX95" fmla="*/ 1148715 w 5339715"/>
                <a:gd name="connsiteY95" fmla="*/ 2638425 h 6905625"/>
                <a:gd name="connsiteX96" fmla="*/ 1215390 w 5339715"/>
                <a:gd name="connsiteY96" fmla="*/ 2571750 h 6905625"/>
                <a:gd name="connsiteX97" fmla="*/ 1253490 w 5339715"/>
                <a:gd name="connsiteY97" fmla="*/ 2514600 h 6905625"/>
                <a:gd name="connsiteX98" fmla="*/ 1282065 w 5339715"/>
                <a:gd name="connsiteY98" fmla="*/ 2428875 h 6905625"/>
                <a:gd name="connsiteX99" fmla="*/ 1377315 w 5339715"/>
                <a:gd name="connsiteY99" fmla="*/ 2409825 h 6905625"/>
                <a:gd name="connsiteX100" fmla="*/ 1415415 w 5339715"/>
                <a:gd name="connsiteY100" fmla="*/ 2305050 h 6905625"/>
                <a:gd name="connsiteX101" fmla="*/ 1472565 w 5339715"/>
                <a:gd name="connsiteY101" fmla="*/ 2286000 h 6905625"/>
                <a:gd name="connsiteX102" fmla="*/ 1548765 w 5339715"/>
                <a:gd name="connsiteY102" fmla="*/ 2247900 h 6905625"/>
                <a:gd name="connsiteX103" fmla="*/ 1624965 w 5339715"/>
                <a:gd name="connsiteY103" fmla="*/ 2105025 h 6905625"/>
                <a:gd name="connsiteX104" fmla="*/ 1710690 w 5339715"/>
                <a:gd name="connsiteY104" fmla="*/ 2009775 h 6905625"/>
                <a:gd name="connsiteX105" fmla="*/ 1710690 w 5339715"/>
                <a:gd name="connsiteY105" fmla="*/ 1857375 h 6905625"/>
                <a:gd name="connsiteX106" fmla="*/ 1853565 w 5339715"/>
                <a:gd name="connsiteY106" fmla="*/ 1752600 h 6905625"/>
                <a:gd name="connsiteX107" fmla="*/ 1986915 w 5339715"/>
                <a:gd name="connsiteY107" fmla="*/ 1514475 h 6905625"/>
                <a:gd name="connsiteX108" fmla="*/ 1986915 w 5339715"/>
                <a:gd name="connsiteY108" fmla="*/ 1514475 h 6905625"/>
                <a:gd name="connsiteX109" fmla="*/ 2139315 w 5339715"/>
                <a:gd name="connsiteY109" fmla="*/ 1381125 h 6905625"/>
                <a:gd name="connsiteX110" fmla="*/ 2225040 w 5339715"/>
                <a:gd name="connsiteY110" fmla="*/ 1238250 h 6905625"/>
                <a:gd name="connsiteX111" fmla="*/ 2263140 w 5339715"/>
                <a:gd name="connsiteY111" fmla="*/ 1257300 h 6905625"/>
                <a:gd name="connsiteX112" fmla="*/ 2263140 w 5339715"/>
                <a:gd name="connsiteY112" fmla="*/ 1257300 h 6905625"/>
                <a:gd name="connsiteX113" fmla="*/ 2320290 w 5339715"/>
                <a:gd name="connsiteY113" fmla="*/ 1228725 h 6905625"/>
                <a:gd name="connsiteX114" fmla="*/ 2320290 w 5339715"/>
                <a:gd name="connsiteY114" fmla="*/ 1228725 h 6905625"/>
                <a:gd name="connsiteX115" fmla="*/ 2348865 w 5339715"/>
                <a:gd name="connsiteY115" fmla="*/ 1162050 h 6905625"/>
                <a:gd name="connsiteX116" fmla="*/ 2463165 w 5339715"/>
                <a:gd name="connsiteY116" fmla="*/ 1171575 h 6905625"/>
                <a:gd name="connsiteX117" fmla="*/ 2501265 w 5339715"/>
                <a:gd name="connsiteY117" fmla="*/ 1114425 h 6905625"/>
                <a:gd name="connsiteX118" fmla="*/ 2625090 w 5339715"/>
                <a:gd name="connsiteY118" fmla="*/ 1095375 h 6905625"/>
                <a:gd name="connsiteX119" fmla="*/ 2644140 w 5339715"/>
                <a:gd name="connsiteY119" fmla="*/ 1038225 h 6905625"/>
                <a:gd name="connsiteX120" fmla="*/ 2682240 w 5339715"/>
                <a:gd name="connsiteY120" fmla="*/ 1028700 h 6905625"/>
                <a:gd name="connsiteX121" fmla="*/ 2682240 w 5339715"/>
                <a:gd name="connsiteY121" fmla="*/ 1028700 h 6905625"/>
                <a:gd name="connsiteX122" fmla="*/ 2777490 w 5339715"/>
                <a:gd name="connsiteY122" fmla="*/ 962025 h 6905625"/>
                <a:gd name="connsiteX123" fmla="*/ 2825115 w 5339715"/>
                <a:gd name="connsiteY123" fmla="*/ 914400 h 6905625"/>
                <a:gd name="connsiteX124" fmla="*/ 2853690 w 5339715"/>
                <a:gd name="connsiteY124" fmla="*/ 866775 h 6905625"/>
                <a:gd name="connsiteX125" fmla="*/ 2958465 w 5339715"/>
                <a:gd name="connsiteY125" fmla="*/ 828675 h 6905625"/>
                <a:gd name="connsiteX126" fmla="*/ 3053715 w 5339715"/>
                <a:gd name="connsiteY126" fmla="*/ 781050 h 6905625"/>
                <a:gd name="connsiteX127" fmla="*/ 3101340 w 5339715"/>
                <a:gd name="connsiteY127" fmla="*/ 695325 h 6905625"/>
                <a:gd name="connsiteX128" fmla="*/ 3101340 w 5339715"/>
                <a:gd name="connsiteY128" fmla="*/ 695325 h 6905625"/>
                <a:gd name="connsiteX129" fmla="*/ 3225165 w 5339715"/>
                <a:gd name="connsiteY129" fmla="*/ 495300 h 6905625"/>
                <a:gd name="connsiteX130" fmla="*/ 3225165 w 5339715"/>
                <a:gd name="connsiteY130" fmla="*/ 476250 h 6905625"/>
                <a:gd name="connsiteX131" fmla="*/ 3234690 w 5339715"/>
                <a:gd name="connsiteY131" fmla="*/ 438150 h 6905625"/>
                <a:gd name="connsiteX132" fmla="*/ 3329940 w 5339715"/>
                <a:gd name="connsiteY132" fmla="*/ 342900 h 6905625"/>
                <a:gd name="connsiteX133" fmla="*/ 3320415 w 5339715"/>
                <a:gd name="connsiteY133" fmla="*/ 276225 h 6905625"/>
                <a:gd name="connsiteX134" fmla="*/ 3472815 w 5339715"/>
                <a:gd name="connsiteY134" fmla="*/ 200025 h 6905625"/>
                <a:gd name="connsiteX135" fmla="*/ 3539490 w 5339715"/>
                <a:gd name="connsiteY135" fmla="*/ 171450 h 6905625"/>
                <a:gd name="connsiteX136" fmla="*/ 3634740 w 5339715"/>
                <a:gd name="connsiteY136" fmla="*/ 171450 h 6905625"/>
                <a:gd name="connsiteX137" fmla="*/ 3682365 w 5339715"/>
                <a:gd name="connsiteY137" fmla="*/ 142875 h 6905625"/>
                <a:gd name="connsiteX138" fmla="*/ 3682365 w 5339715"/>
                <a:gd name="connsiteY138" fmla="*/ 142875 h 6905625"/>
                <a:gd name="connsiteX139" fmla="*/ 3787140 w 5339715"/>
                <a:gd name="connsiteY139" fmla="*/ 123825 h 6905625"/>
                <a:gd name="connsiteX140" fmla="*/ 3844290 w 5339715"/>
                <a:gd name="connsiteY140" fmla="*/ 0 h 6905625"/>
                <a:gd name="connsiteX141" fmla="*/ 3930015 w 5339715"/>
                <a:gd name="connsiteY141" fmla="*/ 0 h 6905625"/>
                <a:gd name="connsiteX142" fmla="*/ 4110990 w 5339715"/>
                <a:gd name="connsiteY142" fmla="*/ 9525 h 6905625"/>
                <a:gd name="connsiteX143" fmla="*/ 4215765 w 5339715"/>
                <a:gd name="connsiteY143" fmla="*/ 85725 h 6905625"/>
                <a:gd name="connsiteX144" fmla="*/ 4453890 w 5339715"/>
                <a:gd name="connsiteY144" fmla="*/ 114300 h 6905625"/>
                <a:gd name="connsiteX145" fmla="*/ 4444365 w 5339715"/>
                <a:gd name="connsiteY145" fmla="*/ 190500 h 6905625"/>
                <a:gd name="connsiteX146" fmla="*/ 4396740 w 5339715"/>
                <a:gd name="connsiteY146" fmla="*/ 209550 h 6905625"/>
                <a:gd name="connsiteX147" fmla="*/ 4425315 w 5339715"/>
                <a:gd name="connsiteY147" fmla="*/ 247650 h 6905625"/>
                <a:gd name="connsiteX148" fmla="*/ 4415790 w 5339715"/>
                <a:gd name="connsiteY148" fmla="*/ 342900 h 6905625"/>
                <a:gd name="connsiteX149" fmla="*/ 4471035 w 5339715"/>
                <a:gd name="connsiteY149" fmla="*/ 411480 h 6905625"/>
                <a:gd name="connsiteX150" fmla="*/ 4461510 w 5339715"/>
                <a:gd name="connsiteY150" fmla="*/ 506730 h 6905625"/>
                <a:gd name="connsiteX151" fmla="*/ 4421505 w 5339715"/>
                <a:gd name="connsiteY151" fmla="*/ 529590 h 6905625"/>
                <a:gd name="connsiteX152" fmla="*/ 4373880 w 5339715"/>
                <a:gd name="connsiteY152" fmla="*/ 632460 h 6905625"/>
                <a:gd name="connsiteX153" fmla="*/ 4404360 w 5339715"/>
                <a:gd name="connsiteY153" fmla="*/ 674370 h 6905625"/>
                <a:gd name="connsiteX154" fmla="*/ 4413885 w 5339715"/>
                <a:gd name="connsiteY154" fmla="*/ 815340 h 6905625"/>
                <a:gd name="connsiteX155" fmla="*/ 4436745 w 5339715"/>
                <a:gd name="connsiteY155" fmla="*/ 887730 h 6905625"/>
                <a:gd name="connsiteX156" fmla="*/ 4423410 w 5339715"/>
                <a:gd name="connsiteY156" fmla="*/ 992505 h 6905625"/>
                <a:gd name="connsiteX157" fmla="*/ 4448810 w 5339715"/>
                <a:gd name="connsiteY157" fmla="*/ 1040130 h 6905625"/>
                <a:gd name="connsiteX158" fmla="*/ 4459605 w 5339715"/>
                <a:gd name="connsiteY158" fmla="*/ 1093470 h 6905625"/>
                <a:gd name="connsiteX159" fmla="*/ 4495800 w 5339715"/>
                <a:gd name="connsiteY159" fmla="*/ 1165860 h 6905625"/>
                <a:gd name="connsiteX160" fmla="*/ 4514850 w 5339715"/>
                <a:gd name="connsiteY160" fmla="*/ 1234440 h 6905625"/>
                <a:gd name="connsiteX161" fmla="*/ 4566285 w 5339715"/>
                <a:gd name="connsiteY161" fmla="*/ 1297305 h 6905625"/>
                <a:gd name="connsiteX162" fmla="*/ 4558665 w 5339715"/>
                <a:gd name="connsiteY162" fmla="*/ 1398270 h 6905625"/>
                <a:gd name="connsiteX163" fmla="*/ 4640580 w 5339715"/>
                <a:gd name="connsiteY163" fmla="*/ 1520190 h 6905625"/>
                <a:gd name="connsiteX164" fmla="*/ 4632960 w 5339715"/>
                <a:gd name="connsiteY164" fmla="*/ 1626870 h 6905625"/>
                <a:gd name="connsiteX165" fmla="*/ 4667250 w 5339715"/>
                <a:gd name="connsiteY165" fmla="*/ 1716405 h 6905625"/>
                <a:gd name="connsiteX166" fmla="*/ 4659630 w 5339715"/>
                <a:gd name="connsiteY166" fmla="*/ 1754505 h 6905625"/>
                <a:gd name="connsiteX167" fmla="*/ 4699635 w 5339715"/>
                <a:gd name="connsiteY167" fmla="*/ 1838325 h 6905625"/>
                <a:gd name="connsiteX168" fmla="*/ 4684395 w 5339715"/>
                <a:gd name="connsiteY168" fmla="*/ 1899285 h 6905625"/>
                <a:gd name="connsiteX169" fmla="*/ 4712970 w 5339715"/>
                <a:gd name="connsiteY169" fmla="*/ 1964055 h 6905625"/>
                <a:gd name="connsiteX170" fmla="*/ 4785360 w 5339715"/>
                <a:gd name="connsiteY170" fmla="*/ 2028825 h 6905625"/>
                <a:gd name="connsiteX171" fmla="*/ 4821555 w 5339715"/>
                <a:gd name="connsiteY171" fmla="*/ 2152650 h 6905625"/>
                <a:gd name="connsiteX172" fmla="*/ 4882515 w 5339715"/>
                <a:gd name="connsiteY172" fmla="*/ 2308860 h 6905625"/>
                <a:gd name="connsiteX173" fmla="*/ 4905375 w 5339715"/>
                <a:gd name="connsiteY173" fmla="*/ 2425065 h 6905625"/>
                <a:gd name="connsiteX174" fmla="*/ 4884420 w 5339715"/>
                <a:gd name="connsiteY174" fmla="*/ 2548890 h 6905625"/>
                <a:gd name="connsiteX175" fmla="*/ 4892040 w 5339715"/>
                <a:gd name="connsiteY175" fmla="*/ 2651760 h 6905625"/>
                <a:gd name="connsiteX176" fmla="*/ 4922520 w 5339715"/>
                <a:gd name="connsiteY176" fmla="*/ 2705100 h 6905625"/>
                <a:gd name="connsiteX177" fmla="*/ 4920615 w 5339715"/>
                <a:gd name="connsiteY177" fmla="*/ 2752725 h 6905625"/>
                <a:gd name="connsiteX178" fmla="*/ 4897755 w 5339715"/>
                <a:gd name="connsiteY178" fmla="*/ 2847975 h 6905625"/>
                <a:gd name="connsiteX179" fmla="*/ 4924425 w 5339715"/>
                <a:gd name="connsiteY179" fmla="*/ 2895600 h 6905625"/>
                <a:gd name="connsiteX180" fmla="*/ 4956810 w 5339715"/>
                <a:gd name="connsiteY180" fmla="*/ 2971800 h 6905625"/>
                <a:gd name="connsiteX181" fmla="*/ 4932045 w 5339715"/>
                <a:gd name="connsiteY181" fmla="*/ 3057525 h 6905625"/>
                <a:gd name="connsiteX182" fmla="*/ 5000625 w 5339715"/>
                <a:gd name="connsiteY182" fmla="*/ 3154680 h 6905625"/>
                <a:gd name="connsiteX183" fmla="*/ 4935855 w 5339715"/>
                <a:gd name="connsiteY183" fmla="*/ 3329940 h 6905625"/>
                <a:gd name="connsiteX184" fmla="*/ 4954905 w 5339715"/>
                <a:gd name="connsiteY184" fmla="*/ 3333750 h 6905625"/>
                <a:gd name="connsiteX185" fmla="*/ 5017770 w 5339715"/>
                <a:gd name="connsiteY185" fmla="*/ 3270885 h 6905625"/>
                <a:gd name="connsiteX186" fmla="*/ 5044440 w 5339715"/>
                <a:gd name="connsiteY186" fmla="*/ 3324225 h 6905625"/>
                <a:gd name="connsiteX187" fmla="*/ 5073015 w 5339715"/>
                <a:gd name="connsiteY187" fmla="*/ 3423285 h 6905625"/>
                <a:gd name="connsiteX188" fmla="*/ 5071110 w 5339715"/>
                <a:gd name="connsiteY188" fmla="*/ 3491865 h 6905625"/>
                <a:gd name="connsiteX189" fmla="*/ 5099685 w 5339715"/>
                <a:gd name="connsiteY189" fmla="*/ 3562350 h 6905625"/>
                <a:gd name="connsiteX190" fmla="*/ 5101590 w 5339715"/>
                <a:gd name="connsiteY190" fmla="*/ 3661410 h 6905625"/>
                <a:gd name="connsiteX191" fmla="*/ 5113020 w 5339715"/>
                <a:gd name="connsiteY191" fmla="*/ 3781425 h 6905625"/>
                <a:gd name="connsiteX192" fmla="*/ 5143500 w 5339715"/>
                <a:gd name="connsiteY192" fmla="*/ 3777615 h 6905625"/>
                <a:gd name="connsiteX193" fmla="*/ 5168265 w 5339715"/>
                <a:gd name="connsiteY193" fmla="*/ 3749040 h 6905625"/>
                <a:gd name="connsiteX194" fmla="*/ 5233035 w 5339715"/>
                <a:gd name="connsiteY194" fmla="*/ 3783330 h 6905625"/>
                <a:gd name="connsiteX195" fmla="*/ 5257800 w 5339715"/>
                <a:gd name="connsiteY195" fmla="*/ 3830955 h 6905625"/>
                <a:gd name="connsiteX196" fmla="*/ 5257800 w 5339715"/>
                <a:gd name="connsiteY196" fmla="*/ 3891915 h 6905625"/>
                <a:gd name="connsiteX197" fmla="*/ 5255895 w 5339715"/>
                <a:gd name="connsiteY197" fmla="*/ 3933825 h 6905625"/>
                <a:gd name="connsiteX198" fmla="*/ 5320665 w 5339715"/>
                <a:gd name="connsiteY198" fmla="*/ 3928110 h 6905625"/>
                <a:gd name="connsiteX199" fmla="*/ 5311140 w 5339715"/>
                <a:gd name="connsiteY199" fmla="*/ 3990975 h 6905625"/>
                <a:gd name="connsiteX200" fmla="*/ 5339715 w 5339715"/>
                <a:gd name="connsiteY200" fmla="*/ 4038600 h 6905625"/>
                <a:gd name="connsiteX201" fmla="*/ 5282565 w 5339715"/>
                <a:gd name="connsiteY201" fmla="*/ 4206240 h 6905625"/>
                <a:gd name="connsiteX202" fmla="*/ 5240655 w 5339715"/>
                <a:gd name="connsiteY202" fmla="*/ 4149090 h 6905625"/>
                <a:gd name="connsiteX203" fmla="*/ 5215890 w 5339715"/>
                <a:gd name="connsiteY203" fmla="*/ 4110990 h 6905625"/>
                <a:gd name="connsiteX204" fmla="*/ 5223510 w 5339715"/>
                <a:gd name="connsiteY204" fmla="*/ 4217670 h 6905625"/>
                <a:gd name="connsiteX205" fmla="*/ 5252085 w 5339715"/>
                <a:gd name="connsiteY205" fmla="*/ 4303395 h 6905625"/>
                <a:gd name="connsiteX206" fmla="*/ 5215890 w 5339715"/>
                <a:gd name="connsiteY206" fmla="*/ 4347210 h 6905625"/>
                <a:gd name="connsiteX207" fmla="*/ 5217795 w 5339715"/>
                <a:gd name="connsiteY207" fmla="*/ 4377690 h 6905625"/>
                <a:gd name="connsiteX208" fmla="*/ 5263515 w 5339715"/>
                <a:gd name="connsiteY208" fmla="*/ 4442460 h 6905625"/>
                <a:gd name="connsiteX209" fmla="*/ 5172075 w 5339715"/>
                <a:gd name="connsiteY209" fmla="*/ 4459605 h 6905625"/>
                <a:gd name="connsiteX210" fmla="*/ 5130165 w 5339715"/>
                <a:gd name="connsiteY210" fmla="*/ 4495800 h 6905625"/>
                <a:gd name="connsiteX211" fmla="*/ 5053965 w 5339715"/>
                <a:gd name="connsiteY211" fmla="*/ 4495800 h 6905625"/>
                <a:gd name="connsiteX212" fmla="*/ 5044440 w 5339715"/>
                <a:gd name="connsiteY212" fmla="*/ 4562475 h 6905625"/>
                <a:gd name="connsiteX213" fmla="*/ 4991100 w 5339715"/>
                <a:gd name="connsiteY213" fmla="*/ 4600575 h 6905625"/>
                <a:gd name="connsiteX214" fmla="*/ 4985385 w 5339715"/>
                <a:gd name="connsiteY214" fmla="*/ 4669155 h 6905625"/>
                <a:gd name="connsiteX215" fmla="*/ 4943475 w 5339715"/>
                <a:gd name="connsiteY215" fmla="*/ 4695825 h 6905625"/>
                <a:gd name="connsiteX216" fmla="*/ 4895850 w 5339715"/>
                <a:gd name="connsiteY216" fmla="*/ 4756785 h 6905625"/>
                <a:gd name="connsiteX217" fmla="*/ 4829175 w 5339715"/>
                <a:gd name="connsiteY217" fmla="*/ 4815840 h 6905625"/>
                <a:gd name="connsiteX218" fmla="*/ 4783455 w 5339715"/>
                <a:gd name="connsiteY218" fmla="*/ 4810125 h 6905625"/>
                <a:gd name="connsiteX219" fmla="*/ 4766310 w 5339715"/>
                <a:gd name="connsiteY219" fmla="*/ 4865370 h 6905625"/>
                <a:gd name="connsiteX220" fmla="*/ 4787265 w 5339715"/>
                <a:gd name="connsiteY220" fmla="*/ 4947285 h 6905625"/>
                <a:gd name="connsiteX221" fmla="*/ 4735830 w 5339715"/>
                <a:gd name="connsiteY221" fmla="*/ 5168265 h 6905625"/>
                <a:gd name="connsiteX222" fmla="*/ 4720590 w 5339715"/>
                <a:gd name="connsiteY222" fmla="*/ 5267325 h 6905625"/>
                <a:gd name="connsiteX223" fmla="*/ 4619625 w 5339715"/>
                <a:gd name="connsiteY223" fmla="*/ 5225415 h 6905625"/>
                <a:gd name="connsiteX224" fmla="*/ 4562475 w 5339715"/>
                <a:gd name="connsiteY224" fmla="*/ 5240655 h 6905625"/>
                <a:gd name="connsiteX225" fmla="*/ 4558665 w 5339715"/>
                <a:gd name="connsiteY225" fmla="*/ 5295900 h 6905625"/>
                <a:gd name="connsiteX226" fmla="*/ 4459605 w 5339715"/>
                <a:gd name="connsiteY226" fmla="*/ 5290185 h 6905625"/>
                <a:gd name="connsiteX227" fmla="*/ 4432935 w 5339715"/>
                <a:gd name="connsiteY227" fmla="*/ 5309235 h 6905625"/>
                <a:gd name="connsiteX228" fmla="*/ 4429125 w 5339715"/>
                <a:gd name="connsiteY228" fmla="*/ 5408295 h 6905625"/>
                <a:gd name="connsiteX229" fmla="*/ 4396740 w 5339715"/>
                <a:gd name="connsiteY229" fmla="*/ 5495925 h 6905625"/>
                <a:gd name="connsiteX230" fmla="*/ 4398645 w 5339715"/>
                <a:gd name="connsiteY230" fmla="*/ 5537835 h 6905625"/>
                <a:gd name="connsiteX231" fmla="*/ 4343400 w 5339715"/>
                <a:gd name="connsiteY231" fmla="*/ 5520690 h 6905625"/>
                <a:gd name="connsiteX232" fmla="*/ 4331970 w 5339715"/>
                <a:gd name="connsiteY232" fmla="*/ 5594985 h 6905625"/>
                <a:gd name="connsiteX233" fmla="*/ 4351020 w 5339715"/>
                <a:gd name="connsiteY233" fmla="*/ 5657850 h 6905625"/>
                <a:gd name="connsiteX234" fmla="*/ 4267200 w 5339715"/>
                <a:gd name="connsiteY234" fmla="*/ 5711190 h 6905625"/>
                <a:gd name="connsiteX235" fmla="*/ 4211955 w 5339715"/>
                <a:gd name="connsiteY235" fmla="*/ 5808345 h 6905625"/>
                <a:gd name="connsiteX236" fmla="*/ 4063365 w 5339715"/>
                <a:gd name="connsiteY236" fmla="*/ 5869305 h 6905625"/>
                <a:gd name="connsiteX237" fmla="*/ 4069080 w 5339715"/>
                <a:gd name="connsiteY237" fmla="*/ 5894070 h 6905625"/>
                <a:gd name="connsiteX238" fmla="*/ 4023360 w 5339715"/>
                <a:gd name="connsiteY238" fmla="*/ 5920740 h 6905625"/>
                <a:gd name="connsiteX239" fmla="*/ 4013835 w 5339715"/>
                <a:gd name="connsiteY239" fmla="*/ 5977890 h 6905625"/>
                <a:gd name="connsiteX240" fmla="*/ 3941445 w 5339715"/>
                <a:gd name="connsiteY240" fmla="*/ 6052185 h 6905625"/>
                <a:gd name="connsiteX241" fmla="*/ 3874770 w 5339715"/>
                <a:gd name="connsiteY241" fmla="*/ 6086475 h 6905625"/>
                <a:gd name="connsiteX242" fmla="*/ 3821430 w 5339715"/>
                <a:gd name="connsiteY242" fmla="*/ 6160770 h 6905625"/>
                <a:gd name="connsiteX243" fmla="*/ 3903345 w 5339715"/>
                <a:gd name="connsiteY243" fmla="*/ 6269355 h 6905625"/>
                <a:gd name="connsiteX244" fmla="*/ 3823335 w 5339715"/>
                <a:gd name="connsiteY244" fmla="*/ 6330315 h 6905625"/>
                <a:gd name="connsiteX245" fmla="*/ 3756660 w 5339715"/>
                <a:gd name="connsiteY245" fmla="*/ 6320790 h 6905625"/>
                <a:gd name="connsiteX246" fmla="*/ 3632835 w 5339715"/>
                <a:gd name="connsiteY246" fmla="*/ 6282690 h 6905625"/>
                <a:gd name="connsiteX247" fmla="*/ 3587115 w 5339715"/>
                <a:gd name="connsiteY247" fmla="*/ 6235065 h 6905625"/>
                <a:gd name="connsiteX248" fmla="*/ 3529965 w 5339715"/>
                <a:gd name="connsiteY248" fmla="*/ 6210300 h 6905625"/>
                <a:gd name="connsiteX249" fmla="*/ 3472815 w 5339715"/>
                <a:gd name="connsiteY249" fmla="*/ 6195060 h 6905625"/>
                <a:gd name="connsiteX250" fmla="*/ 3409950 w 5339715"/>
                <a:gd name="connsiteY250" fmla="*/ 6242685 h 6905625"/>
                <a:gd name="connsiteX251" fmla="*/ 3421380 w 5339715"/>
                <a:gd name="connsiteY251" fmla="*/ 6330315 h 6905625"/>
                <a:gd name="connsiteX252" fmla="*/ 3295650 w 5339715"/>
                <a:gd name="connsiteY252" fmla="*/ 6351270 h 6905625"/>
                <a:gd name="connsiteX253" fmla="*/ 3291840 w 5339715"/>
                <a:gd name="connsiteY253" fmla="*/ 6416040 h 6905625"/>
                <a:gd name="connsiteX254" fmla="*/ 2815590 w 5339715"/>
                <a:gd name="connsiteY254" fmla="*/ 6429375 h 6905625"/>
                <a:gd name="connsiteX255" fmla="*/ 2933700 w 5339715"/>
                <a:gd name="connsiteY255" fmla="*/ 6619875 h 6905625"/>
                <a:gd name="connsiteX256" fmla="*/ 2546985 w 5339715"/>
                <a:gd name="connsiteY256" fmla="*/ 6633210 h 6905625"/>
                <a:gd name="connsiteX257" fmla="*/ 2533650 w 5339715"/>
                <a:gd name="connsiteY257" fmla="*/ 6741795 h 6905625"/>
                <a:gd name="connsiteX258" fmla="*/ 2577465 w 5339715"/>
                <a:gd name="connsiteY258" fmla="*/ 6905625 h 6905625"/>
                <a:gd name="connsiteX259" fmla="*/ 2385060 w 5339715"/>
                <a:gd name="connsiteY259" fmla="*/ 6898005 h 6905625"/>
                <a:gd name="connsiteX260" fmla="*/ 2289810 w 5339715"/>
                <a:gd name="connsiteY260" fmla="*/ 6810375 h 6905625"/>
                <a:gd name="connsiteX261" fmla="*/ 2190750 w 5339715"/>
                <a:gd name="connsiteY261" fmla="*/ 6802755 h 6905625"/>
                <a:gd name="connsiteX262" fmla="*/ 2114550 w 5339715"/>
                <a:gd name="connsiteY262" fmla="*/ 6654165 h 6905625"/>
                <a:gd name="connsiteX263" fmla="*/ 1775460 w 5339715"/>
                <a:gd name="connsiteY263"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53340 w 5339715"/>
                <a:gd name="connsiteY69" fmla="*/ 3524250 h 6905625"/>
                <a:gd name="connsiteX70" fmla="*/ 281940 w 5339715"/>
                <a:gd name="connsiteY70" fmla="*/ 3600450 h 6905625"/>
                <a:gd name="connsiteX71" fmla="*/ 386715 w 5339715"/>
                <a:gd name="connsiteY71" fmla="*/ 3771900 h 6905625"/>
                <a:gd name="connsiteX72" fmla="*/ 453390 w 5339715"/>
                <a:gd name="connsiteY72" fmla="*/ 3867150 h 6905625"/>
                <a:gd name="connsiteX73" fmla="*/ 567690 w 5339715"/>
                <a:gd name="connsiteY73" fmla="*/ 3952875 h 6905625"/>
                <a:gd name="connsiteX74" fmla="*/ 567690 w 5339715"/>
                <a:gd name="connsiteY74" fmla="*/ 3952875 h 6905625"/>
                <a:gd name="connsiteX75" fmla="*/ 567690 w 5339715"/>
                <a:gd name="connsiteY75" fmla="*/ 3952875 h 6905625"/>
                <a:gd name="connsiteX76" fmla="*/ 567690 w 5339715"/>
                <a:gd name="connsiteY76" fmla="*/ 4057650 h 6905625"/>
                <a:gd name="connsiteX77" fmla="*/ 624840 w 5339715"/>
                <a:gd name="connsiteY77" fmla="*/ 4029075 h 6905625"/>
                <a:gd name="connsiteX78" fmla="*/ 653415 w 5339715"/>
                <a:gd name="connsiteY78" fmla="*/ 3962400 h 6905625"/>
                <a:gd name="connsiteX79" fmla="*/ 662940 w 5339715"/>
                <a:gd name="connsiteY79" fmla="*/ 3686175 h 6905625"/>
                <a:gd name="connsiteX80" fmla="*/ 786765 w 5339715"/>
                <a:gd name="connsiteY80" fmla="*/ 3781425 h 6905625"/>
                <a:gd name="connsiteX81" fmla="*/ 748665 w 5339715"/>
                <a:gd name="connsiteY81" fmla="*/ 3638550 h 6905625"/>
                <a:gd name="connsiteX82" fmla="*/ 796290 w 5339715"/>
                <a:gd name="connsiteY82" fmla="*/ 3581400 h 6905625"/>
                <a:gd name="connsiteX83" fmla="*/ 805815 w 5339715"/>
                <a:gd name="connsiteY83" fmla="*/ 3505200 h 6905625"/>
                <a:gd name="connsiteX84" fmla="*/ 805815 w 5339715"/>
                <a:gd name="connsiteY84" fmla="*/ 3381375 h 6905625"/>
                <a:gd name="connsiteX85" fmla="*/ 805815 w 5339715"/>
                <a:gd name="connsiteY85" fmla="*/ 3381375 h 6905625"/>
                <a:gd name="connsiteX86" fmla="*/ 862965 w 5339715"/>
                <a:gd name="connsiteY86" fmla="*/ 3400425 h 6905625"/>
                <a:gd name="connsiteX87" fmla="*/ 862965 w 5339715"/>
                <a:gd name="connsiteY87" fmla="*/ 3238500 h 6905625"/>
                <a:gd name="connsiteX88" fmla="*/ 901065 w 5339715"/>
                <a:gd name="connsiteY88" fmla="*/ 3133725 h 6905625"/>
                <a:gd name="connsiteX89" fmla="*/ 948690 w 5339715"/>
                <a:gd name="connsiteY89" fmla="*/ 3038475 h 6905625"/>
                <a:gd name="connsiteX90" fmla="*/ 996315 w 5339715"/>
                <a:gd name="connsiteY90" fmla="*/ 3009900 h 6905625"/>
                <a:gd name="connsiteX91" fmla="*/ 1101090 w 5339715"/>
                <a:gd name="connsiteY91" fmla="*/ 2952750 h 6905625"/>
                <a:gd name="connsiteX92" fmla="*/ 1120140 w 5339715"/>
                <a:gd name="connsiteY92" fmla="*/ 2905125 h 6905625"/>
                <a:gd name="connsiteX93" fmla="*/ 1129665 w 5339715"/>
                <a:gd name="connsiteY93" fmla="*/ 2771775 h 6905625"/>
                <a:gd name="connsiteX94" fmla="*/ 1148715 w 5339715"/>
                <a:gd name="connsiteY94" fmla="*/ 2714625 h 6905625"/>
                <a:gd name="connsiteX95" fmla="*/ 1148715 w 5339715"/>
                <a:gd name="connsiteY95" fmla="*/ 2638425 h 6905625"/>
                <a:gd name="connsiteX96" fmla="*/ 1215390 w 5339715"/>
                <a:gd name="connsiteY96" fmla="*/ 2571750 h 6905625"/>
                <a:gd name="connsiteX97" fmla="*/ 1253490 w 5339715"/>
                <a:gd name="connsiteY97" fmla="*/ 2514600 h 6905625"/>
                <a:gd name="connsiteX98" fmla="*/ 1282065 w 5339715"/>
                <a:gd name="connsiteY98" fmla="*/ 2428875 h 6905625"/>
                <a:gd name="connsiteX99" fmla="*/ 1377315 w 5339715"/>
                <a:gd name="connsiteY99" fmla="*/ 2409825 h 6905625"/>
                <a:gd name="connsiteX100" fmla="*/ 1415415 w 5339715"/>
                <a:gd name="connsiteY100" fmla="*/ 2305050 h 6905625"/>
                <a:gd name="connsiteX101" fmla="*/ 1472565 w 5339715"/>
                <a:gd name="connsiteY101" fmla="*/ 2286000 h 6905625"/>
                <a:gd name="connsiteX102" fmla="*/ 1548765 w 5339715"/>
                <a:gd name="connsiteY102" fmla="*/ 2247900 h 6905625"/>
                <a:gd name="connsiteX103" fmla="*/ 1624965 w 5339715"/>
                <a:gd name="connsiteY103" fmla="*/ 2105025 h 6905625"/>
                <a:gd name="connsiteX104" fmla="*/ 1710690 w 5339715"/>
                <a:gd name="connsiteY104" fmla="*/ 2009775 h 6905625"/>
                <a:gd name="connsiteX105" fmla="*/ 1710690 w 5339715"/>
                <a:gd name="connsiteY105" fmla="*/ 1857375 h 6905625"/>
                <a:gd name="connsiteX106" fmla="*/ 1853565 w 5339715"/>
                <a:gd name="connsiteY106" fmla="*/ 1752600 h 6905625"/>
                <a:gd name="connsiteX107" fmla="*/ 1986915 w 5339715"/>
                <a:gd name="connsiteY107" fmla="*/ 1514475 h 6905625"/>
                <a:gd name="connsiteX108" fmla="*/ 1986915 w 5339715"/>
                <a:gd name="connsiteY108" fmla="*/ 1514475 h 6905625"/>
                <a:gd name="connsiteX109" fmla="*/ 2139315 w 5339715"/>
                <a:gd name="connsiteY109" fmla="*/ 1381125 h 6905625"/>
                <a:gd name="connsiteX110" fmla="*/ 2225040 w 5339715"/>
                <a:gd name="connsiteY110" fmla="*/ 1238250 h 6905625"/>
                <a:gd name="connsiteX111" fmla="*/ 2263140 w 5339715"/>
                <a:gd name="connsiteY111" fmla="*/ 1257300 h 6905625"/>
                <a:gd name="connsiteX112" fmla="*/ 2263140 w 5339715"/>
                <a:gd name="connsiteY112" fmla="*/ 1257300 h 6905625"/>
                <a:gd name="connsiteX113" fmla="*/ 2320290 w 5339715"/>
                <a:gd name="connsiteY113" fmla="*/ 1228725 h 6905625"/>
                <a:gd name="connsiteX114" fmla="*/ 2320290 w 5339715"/>
                <a:gd name="connsiteY114" fmla="*/ 1228725 h 6905625"/>
                <a:gd name="connsiteX115" fmla="*/ 2348865 w 5339715"/>
                <a:gd name="connsiteY115" fmla="*/ 1162050 h 6905625"/>
                <a:gd name="connsiteX116" fmla="*/ 2463165 w 5339715"/>
                <a:gd name="connsiteY116" fmla="*/ 1171575 h 6905625"/>
                <a:gd name="connsiteX117" fmla="*/ 2501265 w 5339715"/>
                <a:gd name="connsiteY117" fmla="*/ 1114425 h 6905625"/>
                <a:gd name="connsiteX118" fmla="*/ 2625090 w 5339715"/>
                <a:gd name="connsiteY118" fmla="*/ 1095375 h 6905625"/>
                <a:gd name="connsiteX119" fmla="*/ 2644140 w 5339715"/>
                <a:gd name="connsiteY119" fmla="*/ 1038225 h 6905625"/>
                <a:gd name="connsiteX120" fmla="*/ 2682240 w 5339715"/>
                <a:gd name="connsiteY120" fmla="*/ 1028700 h 6905625"/>
                <a:gd name="connsiteX121" fmla="*/ 2682240 w 5339715"/>
                <a:gd name="connsiteY121" fmla="*/ 1028700 h 6905625"/>
                <a:gd name="connsiteX122" fmla="*/ 2777490 w 5339715"/>
                <a:gd name="connsiteY122" fmla="*/ 962025 h 6905625"/>
                <a:gd name="connsiteX123" fmla="*/ 2825115 w 5339715"/>
                <a:gd name="connsiteY123" fmla="*/ 914400 h 6905625"/>
                <a:gd name="connsiteX124" fmla="*/ 2853690 w 5339715"/>
                <a:gd name="connsiteY124" fmla="*/ 866775 h 6905625"/>
                <a:gd name="connsiteX125" fmla="*/ 2958465 w 5339715"/>
                <a:gd name="connsiteY125" fmla="*/ 828675 h 6905625"/>
                <a:gd name="connsiteX126" fmla="*/ 3053715 w 5339715"/>
                <a:gd name="connsiteY126" fmla="*/ 781050 h 6905625"/>
                <a:gd name="connsiteX127" fmla="*/ 3101340 w 5339715"/>
                <a:gd name="connsiteY127" fmla="*/ 695325 h 6905625"/>
                <a:gd name="connsiteX128" fmla="*/ 3101340 w 5339715"/>
                <a:gd name="connsiteY128" fmla="*/ 695325 h 6905625"/>
                <a:gd name="connsiteX129" fmla="*/ 3225165 w 5339715"/>
                <a:gd name="connsiteY129" fmla="*/ 495300 h 6905625"/>
                <a:gd name="connsiteX130" fmla="*/ 3225165 w 5339715"/>
                <a:gd name="connsiteY130" fmla="*/ 476250 h 6905625"/>
                <a:gd name="connsiteX131" fmla="*/ 3234690 w 5339715"/>
                <a:gd name="connsiteY131" fmla="*/ 438150 h 6905625"/>
                <a:gd name="connsiteX132" fmla="*/ 3329940 w 5339715"/>
                <a:gd name="connsiteY132" fmla="*/ 342900 h 6905625"/>
                <a:gd name="connsiteX133" fmla="*/ 3320415 w 5339715"/>
                <a:gd name="connsiteY133" fmla="*/ 276225 h 6905625"/>
                <a:gd name="connsiteX134" fmla="*/ 3472815 w 5339715"/>
                <a:gd name="connsiteY134" fmla="*/ 200025 h 6905625"/>
                <a:gd name="connsiteX135" fmla="*/ 3539490 w 5339715"/>
                <a:gd name="connsiteY135" fmla="*/ 171450 h 6905625"/>
                <a:gd name="connsiteX136" fmla="*/ 3634740 w 5339715"/>
                <a:gd name="connsiteY136" fmla="*/ 171450 h 6905625"/>
                <a:gd name="connsiteX137" fmla="*/ 3682365 w 5339715"/>
                <a:gd name="connsiteY137" fmla="*/ 142875 h 6905625"/>
                <a:gd name="connsiteX138" fmla="*/ 3682365 w 5339715"/>
                <a:gd name="connsiteY138" fmla="*/ 142875 h 6905625"/>
                <a:gd name="connsiteX139" fmla="*/ 3787140 w 5339715"/>
                <a:gd name="connsiteY139" fmla="*/ 123825 h 6905625"/>
                <a:gd name="connsiteX140" fmla="*/ 3844290 w 5339715"/>
                <a:gd name="connsiteY140" fmla="*/ 0 h 6905625"/>
                <a:gd name="connsiteX141" fmla="*/ 3930015 w 5339715"/>
                <a:gd name="connsiteY141" fmla="*/ 0 h 6905625"/>
                <a:gd name="connsiteX142" fmla="*/ 4110990 w 5339715"/>
                <a:gd name="connsiteY142" fmla="*/ 9525 h 6905625"/>
                <a:gd name="connsiteX143" fmla="*/ 4215765 w 5339715"/>
                <a:gd name="connsiteY143" fmla="*/ 85725 h 6905625"/>
                <a:gd name="connsiteX144" fmla="*/ 4453890 w 5339715"/>
                <a:gd name="connsiteY144" fmla="*/ 114300 h 6905625"/>
                <a:gd name="connsiteX145" fmla="*/ 4444365 w 5339715"/>
                <a:gd name="connsiteY145" fmla="*/ 190500 h 6905625"/>
                <a:gd name="connsiteX146" fmla="*/ 4396740 w 5339715"/>
                <a:gd name="connsiteY146" fmla="*/ 209550 h 6905625"/>
                <a:gd name="connsiteX147" fmla="*/ 4425315 w 5339715"/>
                <a:gd name="connsiteY147" fmla="*/ 247650 h 6905625"/>
                <a:gd name="connsiteX148" fmla="*/ 4415790 w 5339715"/>
                <a:gd name="connsiteY148" fmla="*/ 342900 h 6905625"/>
                <a:gd name="connsiteX149" fmla="*/ 4471035 w 5339715"/>
                <a:gd name="connsiteY149" fmla="*/ 411480 h 6905625"/>
                <a:gd name="connsiteX150" fmla="*/ 4461510 w 5339715"/>
                <a:gd name="connsiteY150" fmla="*/ 506730 h 6905625"/>
                <a:gd name="connsiteX151" fmla="*/ 4421505 w 5339715"/>
                <a:gd name="connsiteY151" fmla="*/ 529590 h 6905625"/>
                <a:gd name="connsiteX152" fmla="*/ 4373880 w 5339715"/>
                <a:gd name="connsiteY152" fmla="*/ 632460 h 6905625"/>
                <a:gd name="connsiteX153" fmla="*/ 4404360 w 5339715"/>
                <a:gd name="connsiteY153" fmla="*/ 674370 h 6905625"/>
                <a:gd name="connsiteX154" fmla="*/ 4413885 w 5339715"/>
                <a:gd name="connsiteY154" fmla="*/ 815340 h 6905625"/>
                <a:gd name="connsiteX155" fmla="*/ 4436745 w 5339715"/>
                <a:gd name="connsiteY155" fmla="*/ 887730 h 6905625"/>
                <a:gd name="connsiteX156" fmla="*/ 4423410 w 5339715"/>
                <a:gd name="connsiteY156" fmla="*/ 992505 h 6905625"/>
                <a:gd name="connsiteX157" fmla="*/ 4448810 w 5339715"/>
                <a:gd name="connsiteY157" fmla="*/ 1040130 h 6905625"/>
                <a:gd name="connsiteX158" fmla="*/ 4459605 w 5339715"/>
                <a:gd name="connsiteY158" fmla="*/ 1093470 h 6905625"/>
                <a:gd name="connsiteX159" fmla="*/ 4495800 w 5339715"/>
                <a:gd name="connsiteY159" fmla="*/ 1165860 h 6905625"/>
                <a:gd name="connsiteX160" fmla="*/ 4514850 w 5339715"/>
                <a:gd name="connsiteY160" fmla="*/ 1234440 h 6905625"/>
                <a:gd name="connsiteX161" fmla="*/ 4566285 w 5339715"/>
                <a:gd name="connsiteY161" fmla="*/ 1297305 h 6905625"/>
                <a:gd name="connsiteX162" fmla="*/ 4558665 w 5339715"/>
                <a:gd name="connsiteY162" fmla="*/ 1398270 h 6905625"/>
                <a:gd name="connsiteX163" fmla="*/ 4640580 w 5339715"/>
                <a:gd name="connsiteY163" fmla="*/ 1520190 h 6905625"/>
                <a:gd name="connsiteX164" fmla="*/ 4632960 w 5339715"/>
                <a:gd name="connsiteY164" fmla="*/ 1626870 h 6905625"/>
                <a:gd name="connsiteX165" fmla="*/ 4667250 w 5339715"/>
                <a:gd name="connsiteY165" fmla="*/ 1716405 h 6905625"/>
                <a:gd name="connsiteX166" fmla="*/ 4659630 w 5339715"/>
                <a:gd name="connsiteY166" fmla="*/ 1754505 h 6905625"/>
                <a:gd name="connsiteX167" fmla="*/ 4699635 w 5339715"/>
                <a:gd name="connsiteY167" fmla="*/ 1838325 h 6905625"/>
                <a:gd name="connsiteX168" fmla="*/ 4684395 w 5339715"/>
                <a:gd name="connsiteY168" fmla="*/ 1899285 h 6905625"/>
                <a:gd name="connsiteX169" fmla="*/ 4712970 w 5339715"/>
                <a:gd name="connsiteY169" fmla="*/ 1964055 h 6905625"/>
                <a:gd name="connsiteX170" fmla="*/ 4785360 w 5339715"/>
                <a:gd name="connsiteY170" fmla="*/ 2028825 h 6905625"/>
                <a:gd name="connsiteX171" fmla="*/ 4821555 w 5339715"/>
                <a:gd name="connsiteY171" fmla="*/ 2152650 h 6905625"/>
                <a:gd name="connsiteX172" fmla="*/ 4882515 w 5339715"/>
                <a:gd name="connsiteY172" fmla="*/ 2308860 h 6905625"/>
                <a:gd name="connsiteX173" fmla="*/ 4905375 w 5339715"/>
                <a:gd name="connsiteY173" fmla="*/ 2425065 h 6905625"/>
                <a:gd name="connsiteX174" fmla="*/ 4884420 w 5339715"/>
                <a:gd name="connsiteY174" fmla="*/ 2548890 h 6905625"/>
                <a:gd name="connsiteX175" fmla="*/ 4892040 w 5339715"/>
                <a:gd name="connsiteY175" fmla="*/ 2651760 h 6905625"/>
                <a:gd name="connsiteX176" fmla="*/ 4922520 w 5339715"/>
                <a:gd name="connsiteY176" fmla="*/ 2705100 h 6905625"/>
                <a:gd name="connsiteX177" fmla="*/ 4920615 w 5339715"/>
                <a:gd name="connsiteY177" fmla="*/ 2752725 h 6905625"/>
                <a:gd name="connsiteX178" fmla="*/ 4897755 w 5339715"/>
                <a:gd name="connsiteY178" fmla="*/ 2847975 h 6905625"/>
                <a:gd name="connsiteX179" fmla="*/ 4924425 w 5339715"/>
                <a:gd name="connsiteY179" fmla="*/ 2895600 h 6905625"/>
                <a:gd name="connsiteX180" fmla="*/ 4956810 w 5339715"/>
                <a:gd name="connsiteY180" fmla="*/ 2971800 h 6905625"/>
                <a:gd name="connsiteX181" fmla="*/ 4932045 w 5339715"/>
                <a:gd name="connsiteY181" fmla="*/ 3057525 h 6905625"/>
                <a:gd name="connsiteX182" fmla="*/ 5000625 w 5339715"/>
                <a:gd name="connsiteY182" fmla="*/ 3154680 h 6905625"/>
                <a:gd name="connsiteX183" fmla="*/ 4935855 w 5339715"/>
                <a:gd name="connsiteY183" fmla="*/ 3329940 h 6905625"/>
                <a:gd name="connsiteX184" fmla="*/ 4954905 w 5339715"/>
                <a:gd name="connsiteY184" fmla="*/ 3333750 h 6905625"/>
                <a:gd name="connsiteX185" fmla="*/ 5017770 w 5339715"/>
                <a:gd name="connsiteY185" fmla="*/ 3270885 h 6905625"/>
                <a:gd name="connsiteX186" fmla="*/ 5044440 w 5339715"/>
                <a:gd name="connsiteY186" fmla="*/ 3324225 h 6905625"/>
                <a:gd name="connsiteX187" fmla="*/ 5073015 w 5339715"/>
                <a:gd name="connsiteY187" fmla="*/ 3423285 h 6905625"/>
                <a:gd name="connsiteX188" fmla="*/ 5071110 w 5339715"/>
                <a:gd name="connsiteY188" fmla="*/ 3491865 h 6905625"/>
                <a:gd name="connsiteX189" fmla="*/ 5099685 w 5339715"/>
                <a:gd name="connsiteY189" fmla="*/ 3562350 h 6905625"/>
                <a:gd name="connsiteX190" fmla="*/ 5101590 w 5339715"/>
                <a:gd name="connsiteY190" fmla="*/ 3661410 h 6905625"/>
                <a:gd name="connsiteX191" fmla="*/ 5113020 w 5339715"/>
                <a:gd name="connsiteY191" fmla="*/ 3781425 h 6905625"/>
                <a:gd name="connsiteX192" fmla="*/ 5143500 w 5339715"/>
                <a:gd name="connsiteY192" fmla="*/ 3777615 h 6905625"/>
                <a:gd name="connsiteX193" fmla="*/ 5168265 w 5339715"/>
                <a:gd name="connsiteY193" fmla="*/ 3749040 h 6905625"/>
                <a:gd name="connsiteX194" fmla="*/ 5233035 w 5339715"/>
                <a:gd name="connsiteY194" fmla="*/ 3783330 h 6905625"/>
                <a:gd name="connsiteX195" fmla="*/ 5257800 w 5339715"/>
                <a:gd name="connsiteY195" fmla="*/ 3830955 h 6905625"/>
                <a:gd name="connsiteX196" fmla="*/ 5257800 w 5339715"/>
                <a:gd name="connsiteY196" fmla="*/ 3891915 h 6905625"/>
                <a:gd name="connsiteX197" fmla="*/ 5255895 w 5339715"/>
                <a:gd name="connsiteY197" fmla="*/ 3933825 h 6905625"/>
                <a:gd name="connsiteX198" fmla="*/ 5320665 w 5339715"/>
                <a:gd name="connsiteY198" fmla="*/ 3928110 h 6905625"/>
                <a:gd name="connsiteX199" fmla="*/ 5311140 w 5339715"/>
                <a:gd name="connsiteY199" fmla="*/ 3990975 h 6905625"/>
                <a:gd name="connsiteX200" fmla="*/ 5339715 w 5339715"/>
                <a:gd name="connsiteY200" fmla="*/ 4038600 h 6905625"/>
                <a:gd name="connsiteX201" fmla="*/ 5282565 w 5339715"/>
                <a:gd name="connsiteY201" fmla="*/ 4206240 h 6905625"/>
                <a:gd name="connsiteX202" fmla="*/ 5240655 w 5339715"/>
                <a:gd name="connsiteY202" fmla="*/ 4149090 h 6905625"/>
                <a:gd name="connsiteX203" fmla="*/ 5215890 w 5339715"/>
                <a:gd name="connsiteY203" fmla="*/ 4110990 h 6905625"/>
                <a:gd name="connsiteX204" fmla="*/ 5223510 w 5339715"/>
                <a:gd name="connsiteY204" fmla="*/ 4217670 h 6905625"/>
                <a:gd name="connsiteX205" fmla="*/ 5252085 w 5339715"/>
                <a:gd name="connsiteY205" fmla="*/ 4303395 h 6905625"/>
                <a:gd name="connsiteX206" fmla="*/ 5215890 w 5339715"/>
                <a:gd name="connsiteY206" fmla="*/ 4347210 h 6905625"/>
                <a:gd name="connsiteX207" fmla="*/ 5217795 w 5339715"/>
                <a:gd name="connsiteY207" fmla="*/ 4377690 h 6905625"/>
                <a:gd name="connsiteX208" fmla="*/ 5263515 w 5339715"/>
                <a:gd name="connsiteY208" fmla="*/ 4442460 h 6905625"/>
                <a:gd name="connsiteX209" fmla="*/ 5172075 w 5339715"/>
                <a:gd name="connsiteY209" fmla="*/ 4459605 h 6905625"/>
                <a:gd name="connsiteX210" fmla="*/ 5130165 w 5339715"/>
                <a:gd name="connsiteY210" fmla="*/ 4495800 h 6905625"/>
                <a:gd name="connsiteX211" fmla="*/ 5053965 w 5339715"/>
                <a:gd name="connsiteY211" fmla="*/ 4495800 h 6905625"/>
                <a:gd name="connsiteX212" fmla="*/ 5044440 w 5339715"/>
                <a:gd name="connsiteY212" fmla="*/ 4562475 h 6905625"/>
                <a:gd name="connsiteX213" fmla="*/ 4991100 w 5339715"/>
                <a:gd name="connsiteY213" fmla="*/ 4600575 h 6905625"/>
                <a:gd name="connsiteX214" fmla="*/ 4985385 w 5339715"/>
                <a:gd name="connsiteY214" fmla="*/ 4669155 h 6905625"/>
                <a:gd name="connsiteX215" fmla="*/ 4943475 w 5339715"/>
                <a:gd name="connsiteY215" fmla="*/ 4695825 h 6905625"/>
                <a:gd name="connsiteX216" fmla="*/ 4895850 w 5339715"/>
                <a:gd name="connsiteY216" fmla="*/ 4756785 h 6905625"/>
                <a:gd name="connsiteX217" fmla="*/ 4829175 w 5339715"/>
                <a:gd name="connsiteY217" fmla="*/ 4815840 h 6905625"/>
                <a:gd name="connsiteX218" fmla="*/ 4783455 w 5339715"/>
                <a:gd name="connsiteY218" fmla="*/ 4810125 h 6905625"/>
                <a:gd name="connsiteX219" fmla="*/ 4766310 w 5339715"/>
                <a:gd name="connsiteY219" fmla="*/ 4865370 h 6905625"/>
                <a:gd name="connsiteX220" fmla="*/ 4787265 w 5339715"/>
                <a:gd name="connsiteY220" fmla="*/ 4947285 h 6905625"/>
                <a:gd name="connsiteX221" fmla="*/ 4735830 w 5339715"/>
                <a:gd name="connsiteY221" fmla="*/ 5168265 h 6905625"/>
                <a:gd name="connsiteX222" fmla="*/ 4720590 w 5339715"/>
                <a:gd name="connsiteY222" fmla="*/ 5267325 h 6905625"/>
                <a:gd name="connsiteX223" fmla="*/ 4619625 w 5339715"/>
                <a:gd name="connsiteY223" fmla="*/ 5225415 h 6905625"/>
                <a:gd name="connsiteX224" fmla="*/ 4562475 w 5339715"/>
                <a:gd name="connsiteY224" fmla="*/ 5240655 h 6905625"/>
                <a:gd name="connsiteX225" fmla="*/ 4558665 w 5339715"/>
                <a:gd name="connsiteY225" fmla="*/ 5295900 h 6905625"/>
                <a:gd name="connsiteX226" fmla="*/ 4459605 w 5339715"/>
                <a:gd name="connsiteY226" fmla="*/ 5290185 h 6905625"/>
                <a:gd name="connsiteX227" fmla="*/ 4432935 w 5339715"/>
                <a:gd name="connsiteY227" fmla="*/ 5309235 h 6905625"/>
                <a:gd name="connsiteX228" fmla="*/ 4429125 w 5339715"/>
                <a:gd name="connsiteY228" fmla="*/ 5408295 h 6905625"/>
                <a:gd name="connsiteX229" fmla="*/ 4396740 w 5339715"/>
                <a:gd name="connsiteY229" fmla="*/ 5495925 h 6905625"/>
                <a:gd name="connsiteX230" fmla="*/ 4398645 w 5339715"/>
                <a:gd name="connsiteY230" fmla="*/ 5537835 h 6905625"/>
                <a:gd name="connsiteX231" fmla="*/ 4343400 w 5339715"/>
                <a:gd name="connsiteY231" fmla="*/ 5520690 h 6905625"/>
                <a:gd name="connsiteX232" fmla="*/ 4331970 w 5339715"/>
                <a:gd name="connsiteY232" fmla="*/ 5594985 h 6905625"/>
                <a:gd name="connsiteX233" fmla="*/ 4351020 w 5339715"/>
                <a:gd name="connsiteY233" fmla="*/ 5657850 h 6905625"/>
                <a:gd name="connsiteX234" fmla="*/ 4267200 w 5339715"/>
                <a:gd name="connsiteY234" fmla="*/ 5711190 h 6905625"/>
                <a:gd name="connsiteX235" fmla="*/ 4211955 w 5339715"/>
                <a:gd name="connsiteY235" fmla="*/ 5808345 h 6905625"/>
                <a:gd name="connsiteX236" fmla="*/ 4063365 w 5339715"/>
                <a:gd name="connsiteY236" fmla="*/ 5869305 h 6905625"/>
                <a:gd name="connsiteX237" fmla="*/ 4069080 w 5339715"/>
                <a:gd name="connsiteY237" fmla="*/ 5894070 h 6905625"/>
                <a:gd name="connsiteX238" fmla="*/ 4023360 w 5339715"/>
                <a:gd name="connsiteY238" fmla="*/ 5920740 h 6905625"/>
                <a:gd name="connsiteX239" fmla="*/ 4013835 w 5339715"/>
                <a:gd name="connsiteY239" fmla="*/ 5977890 h 6905625"/>
                <a:gd name="connsiteX240" fmla="*/ 3941445 w 5339715"/>
                <a:gd name="connsiteY240" fmla="*/ 6052185 h 6905625"/>
                <a:gd name="connsiteX241" fmla="*/ 3874770 w 5339715"/>
                <a:gd name="connsiteY241" fmla="*/ 6086475 h 6905625"/>
                <a:gd name="connsiteX242" fmla="*/ 3821430 w 5339715"/>
                <a:gd name="connsiteY242" fmla="*/ 6160770 h 6905625"/>
                <a:gd name="connsiteX243" fmla="*/ 3903345 w 5339715"/>
                <a:gd name="connsiteY243" fmla="*/ 6269355 h 6905625"/>
                <a:gd name="connsiteX244" fmla="*/ 3823335 w 5339715"/>
                <a:gd name="connsiteY244" fmla="*/ 6330315 h 6905625"/>
                <a:gd name="connsiteX245" fmla="*/ 3756660 w 5339715"/>
                <a:gd name="connsiteY245" fmla="*/ 6320790 h 6905625"/>
                <a:gd name="connsiteX246" fmla="*/ 3632835 w 5339715"/>
                <a:gd name="connsiteY246" fmla="*/ 6282690 h 6905625"/>
                <a:gd name="connsiteX247" fmla="*/ 3587115 w 5339715"/>
                <a:gd name="connsiteY247" fmla="*/ 6235065 h 6905625"/>
                <a:gd name="connsiteX248" fmla="*/ 3529965 w 5339715"/>
                <a:gd name="connsiteY248" fmla="*/ 6210300 h 6905625"/>
                <a:gd name="connsiteX249" fmla="*/ 3472815 w 5339715"/>
                <a:gd name="connsiteY249" fmla="*/ 6195060 h 6905625"/>
                <a:gd name="connsiteX250" fmla="*/ 3409950 w 5339715"/>
                <a:gd name="connsiteY250" fmla="*/ 6242685 h 6905625"/>
                <a:gd name="connsiteX251" fmla="*/ 3421380 w 5339715"/>
                <a:gd name="connsiteY251" fmla="*/ 6330315 h 6905625"/>
                <a:gd name="connsiteX252" fmla="*/ 3295650 w 5339715"/>
                <a:gd name="connsiteY252" fmla="*/ 6351270 h 6905625"/>
                <a:gd name="connsiteX253" fmla="*/ 3291840 w 5339715"/>
                <a:gd name="connsiteY253" fmla="*/ 6416040 h 6905625"/>
                <a:gd name="connsiteX254" fmla="*/ 2815590 w 5339715"/>
                <a:gd name="connsiteY254" fmla="*/ 6429375 h 6905625"/>
                <a:gd name="connsiteX255" fmla="*/ 2933700 w 5339715"/>
                <a:gd name="connsiteY255" fmla="*/ 6619875 h 6905625"/>
                <a:gd name="connsiteX256" fmla="*/ 2546985 w 5339715"/>
                <a:gd name="connsiteY256" fmla="*/ 6633210 h 6905625"/>
                <a:gd name="connsiteX257" fmla="*/ 2533650 w 5339715"/>
                <a:gd name="connsiteY257" fmla="*/ 6741795 h 6905625"/>
                <a:gd name="connsiteX258" fmla="*/ 2577465 w 5339715"/>
                <a:gd name="connsiteY258" fmla="*/ 6905625 h 6905625"/>
                <a:gd name="connsiteX259" fmla="*/ 2385060 w 5339715"/>
                <a:gd name="connsiteY259" fmla="*/ 6898005 h 6905625"/>
                <a:gd name="connsiteX260" fmla="*/ 2289810 w 5339715"/>
                <a:gd name="connsiteY260" fmla="*/ 6810375 h 6905625"/>
                <a:gd name="connsiteX261" fmla="*/ 2190750 w 5339715"/>
                <a:gd name="connsiteY261" fmla="*/ 6802755 h 6905625"/>
                <a:gd name="connsiteX262" fmla="*/ 2114550 w 5339715"/>
                <a:gd name="connsiteY262" fmla="*/ 6654165 h 6905625"/>
                <a:gd name="connsiteX263" fmla="*/ 1775460 w 5339715"/>
                <a:gd name="connsiteY263"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55245 w 5339715"/>
                <a:gd name="connsiteY69" fmla="*/ 3596640 h 6905625"/>
                <a:gd name="connsiteX70" fmla="*/ 53340 w 5339715"/>
                <a:gd name="connsiteY70" fmla="*/ 3524250 h 6905625"/>
                <a:gd name="connsiteX71" fmla="*/ 281940 w 5339715"/>
                <a:gd name="connsiteY71" fmla="*/ 3600450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55245 w 5339715"/>
                <a:gd name="connsiteY69" fmla="*/ 3596640 h 6905625"/>
                <a:gd name="connsiteX70" fmla="*/ 53340 w 5339715"/>
                <a:gd name="connsiteY70" fmla="*/ 3524250 h 6905625"/>
                <a:gd name="connsiteX71" fmla="*/ 281940 w 5339715"/>
                <a:gd name="connsiteY71" fmla="*/ 3600450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53340 w 5339715"/>
                <a:gd name="connsiteY70" fmla="*/ 3524250 h 6905625"/>
                <a:gd name="connsiteX71" fmla="*/ 281940 w 5339715"/>
                <a:gd name="connsiteY71" fmla="*/ 3600450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53340 w 5339715"/>
                <a:gd name="connsiteY70" fmla="*/ 3524250 h 6905625"/>
                <a:gd name="connsiteX71" fmla="*/ 281940 w 5339715"/>
                <a:gd name="connsiteY71" fmla="*/ 3600450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53340 w 5339715"/>
                <a:gd name="connsiteY70" fmla="*/ 3524250 h 6905625"/>
                <a:gd name="connsiteX71" fmla="*/ 281940 w 5339715"/>
                <a:gd name="connsiteY71" fmla="*/ 3600450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53340 w 5339715"/>
                <a:gd name="connsiteY70" fmla="*/ 3524250 h 6905625"/>
                <a:gd name="connsiteX71" fmla="*/ 281940 w 5339715"/>
                <a:gd name="connsiteY71" fmla="*/ 3590925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59055 w 5339715"/>
                <a:gd name="connsiteY70" fmla="*/ 3516630 h 6905625"/>
                <a:gd name="connsiteX71" fmla="*/ 281940 w 5339715"/>
                <a:gd name="connsiteY71" fmla="*/ 3590925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66675 w 5339715"/>
                <a:gd name="connsiteY70" fmla="*/ 3518535 h 6905625"/>
                <a:gd name="connsiteX71" fmla="*/ 281940 w 5339715"/>
                <a:gd name="connsiteY71" fmla="*/ 3590925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66675 w 5339715"/>
                <a:gd name="connsiteY70" fmla="*/ 3518535 h 6905625"/>
                <a:gd name="connsiteX71" fmla="*/ 283845 w 5339715"/>
                <a:gd name="connsiteY71" fmla="*/ 3596640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8523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75310 w 5339715"/>
                <a:gd name="connsiteY76" fmla="*/ 3966210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0070 w 5339715"/>
                <a:gd name="connsiteY77" fmla="*/ 403479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0070 w 5339715"/>
                <a:gd name="connsiteY77" fmla="*/ 4034790 h 6905625"/>
                <a:gd name="connsiteX78" fmla="*/ 60198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41985 w 5339715"/>
                <a:gd name="connsiteY79" fmla="*/ 395859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7093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70935 h 6905625"/>
                <a:gd name="connsiteX81" fmla="*/ 756285 w 5339715"/>
                <a:gd name="connsiteY81" fmla="*/ 3779520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805815 w 5339715"/>
                <a:gd name="connsiteY85" fmla="*/ 3381375 h 6905625"/>
                <a:gd name="connsiteX86" fmla="*/ 777240 w 5339715"/>
                <a:gd name="connsiteY86" fmla="*/ 3257550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777240 w 5339715"/>
                <a:gd name="connsiteY86" fmla="*/ 3257550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89635 w 5339715"/>
                <a:gd name="connsiteY89" fmla="*/ 311848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2490 w 5339715"/>
                <a:gd name="connsiteY89" fmla="*/ 311848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4410 w 5339715"/>
                <a:gd name="connsiteY91" fmla="*/ 299847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4410 w 5339715"/>
                <a:gd name="connsiteY91" fmla="*/ 2998470 h 6905625"/>
                <a:gd name="connsiteX92" fmla="*/ 1089660 w 5339715"/>
                <a:gd name="connsiteY92" fmla="*/ 296799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9665 w 5339715"/>
                <a:gd name="connsiteY94" fmla="*/ 2771775 h 6905625"/>
                <a:gd name="connsiteX95" fmla="*/ 113347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8425 h 6905625"/>
                <a:gd name="connsiteX98" fmla="*/ 1215390 w 5339715"/>
                <a:gd name="connsiteY98" fmla="*/ 2571750 h 6905625"/>
                <a:gd name="connsiteX99" fmla="*/ 1253490 w 5339715"/>
                <a:gd name="connsiteY99" fmla="*/ 2514600 h 6905625"/>
                <a:gd name="connsiteX100" fmla="*/ 1282065 w 5339715"/>
                <a:gd name="connsiteY100" fmla="*/ 2428875 h 6905625"/>
                <a:gd name="connsiteX101" fmla="*/ 1377315 w 5339715"/>
                <a:gd name="connsiteY101" fmla="*/ 2409825 h 6905625"/>
                <a:gd name="connsiteX102" fmla="*/ 1415415 w 5339715"/>
                <a:gd name="connsiteY102" fmla="*/ 2305050 h 6905625"/>
                <a:gd name="connsiteX103" fmla="*/ 1472565 w 5339715"/>
                <a:gd name="connsiteY103" fmla="*/ 2286000 h 6905625"/>
                <a:gd name="connsiteX104" fmla="*/ 1548765 w 5339715"/>
                <a:gd name="connsiteY104" fmla="*/ 2247900 h 6905625"/>
                <a:gd name="connsiteX105" fmla="*/ 1624965 w 5339715"/>
                <a:gd name="connsiteY105" fmla="*/ 2105025 h 6905625"/>
                <a:gd name="connsiteX106" fmla="*/ 1710690 w 5339715"/>
                <a:gd name="connsiteY106" fmla="*/ 2009775 h 6905625"/>
                <a:gd name="connsiteX107" fmla="*/ 1710690 w 5339715"/>
                <a:gd name="connsiteY107" fmla="*/ 1857375 h 6905625"/>
                <a:gd name="connsiteX108" fmla="*/ 1853565 w 5339715"/>
                <a:gd name="connsiteY108" fmla="*/ 1752600 h 6905625"/>
                <a:gd name="connsiteX109" fmla="*/ 1986915 w 5339715"/>
                <a:gd name="connsiteY109" fmla="*/ 1514475 h 6905625"/>
                <a:gd name="connsiteX110" fmla="*/ 1986915 w 5339715"/>
                <a:gd name="connsiteY110" fmla="*/ 1514475 h 6905625"/>
                <a:gd name="connsiteX111" fmla="*/ 2139315 w 5339715"/>
                <a:gd name="connsiteY111" fmla="*/ 1381125 h 6905625"/>
                <a:gd name="connsiteX112" fmla="*/ 2225040 w 5339715"/>
                <a:gd name="connsiteY112" fmla="*/ 1238250 h 6905625"/>
                <a:gd name="connsiteX113" fmla="*/ 2263140 w 5339715"/>
                <a:gd name="connsiteY113" fmla="*/ 1257300 h 6905625"/>
                <a:gd name="connsiteX114" fmla="*/ 2263140 w 5339715"/>
                <a:gd name="connsiteY114" fmla="*/ 1257300 h 6905625"/>
                <a:gd name="connsiteX115" fmla="*/ 2320290 w 5339715"/>
                <a:gd name="connsiteY115" fmla="*/ 1228725 h 6905625"/>
                <a:gd name="connsiteX116" fmla="*/ 2320290 w 5339715"/>
                <a:gd name="connsiteY116" fmla="*/ 1228725 h 6905625"/>
                <a:gd name="connsiteX117" fmla="*/ 2348865 w 5339715"/>
                <a:gd name="connsiteY117" fmla="*/ 1162050 h 6905625"/>
                <a:gd name="connsiteX118" fmla="*/ 2463165 w 5339715"/>
                <a:gd name="connsiteY118" fmla="*/ 1171575 h 6905625"/>
                <a:gd name="connsiteX119" fmla="*/ 2501265 w 5339715"/>
                <a:gd name="connsiteY119" fmla="*/ 1114425 h 6905625"/>
                <a:gd name="connsiteX120" fmla="*/ 2625090 w 5339715"/>
                <a:gd name="connsiteY120" fmla="*/ 1095375 h 6905625"/>
                <a:gd name="connsiteX121" fmla="*/ 2644140 w 5339715"/>
                <a:gd name="connsiteY121" fmla="*/ 1038225 h 6905625"/>
                <a:gd name="connsiteX122" fmla="*/ 2682240 w 5339715"/>
                <a:gd name="connsiteY122" fmla="*/ 1028700 h 6905625"/>
                <a:gd name="connsiteX123" fmla="*/ 2682240 w 5339715"/>
                <a:gd name="connsiteY123" fmla="*/ 1028700 h 6905625"/>
                <a:gd name="connsiteX124" fmla="*/ 2777490 w 5339715"/>
                <a:gd name="connsiteY124" fmla="*/ 962025 h 6905625"/>
                <a:gd name="connsiteX125" fmla="*/ 2825115 w 5339715"/>
                <a:gd name="connsiteY125" fmla="*/ 914400 h 6905625"/>
                <a:gd name="connsiteX126" fmla="*/ 2853690 w 5339715"/>
                <a:gd name="connsiteY126" fmla="*/ 866775 h 6905625"/>
                <a:gd name="connsiteX127" fmla="*/ 2958465 w 5339715"/>
                <a:gd name="connsiteY127" fmla="*/ 828675 h 6905625"/>
                <a:gd name="connsiteX128" fmla="*/ 3053715 w 5339715"/>
                <a:gd name="connsiteY128" fmla="*/ 781050 h 6905625"/>
                <a:gd name="connsiteX129" fmla="*/ 3101340 w 5339715"/>
                <a:gd name="connsiteY129" fmla="*/ 695325 h 6905625"/>
                <a:gd name="connsiteX130" fmla="*/ 3101340 w 5339715"/>
                <a:gd name="connsiteY130" fmla="*/ 695325 h 6905625"/>
                <a:gd name="connsiteX131" fmla="*/ 3225165 w 5339715"/>
                <a:gd name="connsiteY131" fmla="*/ 495300 h 6905625"/>
                <a:gd name="connsiteX132" fmla="*/ 3225165 w 5339715"/>
                <a:gd name="connsiteY132" fmla="*/ 476250 h 6905625"/>
                <a:gd name="connsiteX133" fmla="*/ 3234690 w 5339715"/>
                <a:gd name="connsiteY133" fmla="*/ 438150 h 6905625"/>
                <a:gd name="connsiteX134" fmla="*/ 3329940 w 5339715"/>
                <a:gd name="connsiteY134" fmla="*/ 342900 h 6905625"/>
                <a:gd name="connsiteX135" fmla="*/ 3320415 w 5339715"/>
                <a:gd name="connsiteY135" fmla="*/ 276225 h 6905625"/>
                <a:gd name="connsiteX136" fmla="*/ 3472815 w 5339715"/>
                <a:gd name="connsiteY136" fmla="*/ 200025 h 6905625"/>
                <a:gd name="connsiteX137" fmla="*/ 3539490 w 5339715"/>
                <a:gd name="connsiteY137" fmla="*/ 171450 h 6905625"/>
                <a:gd name="connsiteX138" fmla="*/ 3634740 w 5339715"/>
                <a:gd name="connsiteY138" fmla="*/ 171450 h 6905625"/>
                <a:gd name="connsiteX139" fmla="*/ 3682365 w 5339715"/>
                <a:gd name="connsiteY139" fmla="*/ 142875 h 6905625"/>
                <a:gd name="connsiteX140" fmla="*/ 3682365 w 5339715"/>
                <a:gd name="connsiteY140" fmla="*/ 142875 h 6905625"/>
                <a:gd name="connsiteX141" fmla="*/ 3787140 w 5339715"/>
                <a:gd name="connsiteY141" fmla="*/ 123825 h 6905625"/>
                <a:gd name="connsiteX142" fmla="*/ 3844290 w 5339715"/>
                <a:gd name="connsiteY142" fmla="*/ 0 h 6905625"/>
                <a:gd name="connsiteX143" fmla="*/ 3930015 w 5339715"/>
                <a:gd name="connsiteY143" fmla="*/ 0 h 6905625"/>
                <a:gd name="connsiteX144" fmla="*/ 4110990 w 5339715"/>
                <a:gd name="connsiteY144" fmla="*/ 9525 h 6905625"/>
                <a:gd name="connsiteX145" fmla="*/ 4215765 w 5339715"/>
                <a:gd name="connsiteY145" fmla="*/ 85725 h 6905625"/>
                <a:gd name="connsiteX146" fmla="*/ 4453890 w 5339715"/>
                <a:gd name="connsiteY146" fmla="*/ 114300 h 6905625"/>
                <a:gd name="connsiteX147" fmla="*/ 4444365 w 5339715"/>
                <a:gd name="connsiteY147" fmla="*/ 190500 h 6905625"/>
                <a:gd name="connsiteX148" fmla="*/ 4396740 w 5339715"/>
                <a:gd name="connsiteY148" fmla="*/ 209550 h 6905625"/>
                <a:gd name="connsiteX149" fmla="*/ 4425315 w 5339715"/>
                <a:gd name="connsiteY149" fmla="*/ 247650 h 6905625"/>
                <a:gd name="connsiteX150" fmla="*/ 4415790 w 5339715"/>
                <a:gd name="connsiteY150" fmla="*/ 342900 h 6905625"/>
                <a:gd name="connsiteX151" fmla="*/ 4471035 w 5339715"/>
                <a:gd name="connsiteY151" fmla="*/ 411480 h 6905625"/>
                <a:gd name="connsiteX152" fmla="*/ 4461510 w 5339715"/>
                <a:gd name="connsiteY152" fmla="*/ 506730 h 6905625"/>
                <a:gd name="connsiteX153" fmla="*/ 4421505 w 5339715"/>
                <a:gd name="connsiteY153" fmla="*/ 529590 h 6905625"/>
                <a:gd name="connsiteX154" fmla="*/ 4373880 w 5339715"/>
                <a:gd name="connsiteY154" fmla="*/ 632460 h 6905625"/>
                <a:gd name="connsiteX155" fmla="*/ 4404360 w 5339715"/>
                <a:gd name="connsiteY155" fmla="*/ 674370 h 6905625"/>
                <a:gd name="connsiteX156" fmla="*/ 4413885 w 5339715"/>
                <a:gd name="connsiteY156" fmla="*/ 815340 h 6905625"/>
                <a:gd name="connsiteX157" fmla="*/ 4436745 w 5339715"/>
                <a:gd name="connsiteY157" fmla="*/ 887730 h 6905625"/>
                <a:gd name="connsiteX158" fmla="*/ 4423410 w 5339715"/>
                <a:gd name="connsiteY158" fmla="*/ 992505 h 6905625"/>
                <a:gd name="connsiteX159" fmla="*/ 4448810 w 5339715"/>
                <a:gd name="connsiteY159" fmla="*/ 1040130 h 6905625"/>
                <a:gd name="connsiteX160" fmla="*/ 4459605 w 5339715"/>
                <a:gd name="connsiteY160" fmla="*/ 1093470 h 6905625"/>
                <a:gd name="connsiteX161" fmla="*/ 4495800 w 5339715"/>
                <a:gd name="connsiteY161" fmla="*/ 1165860 h 6905625"/>
                <a:gd name="connsiteX162" fmla="*/ 4514850 w 5339715"/>
                <a:gd name="connsiteY162" fmla="*/ 1234440 h 6905625"/>
                <a:gd name="connsiteX163" fmla="*/ 4566285 w 5339715"/>
                <a:gd name="connsiteY163" fmla="*/ 1297305 h 6905625"/>
                <a:gd name="connsiteX164" fmla="*/ 4558665 w 5339715"/>
                <a:gd name="connsiteY164" fmla="*/ 1398270 h 6905625"/>
                <a:gd name="connsiteX165" fmla="*/ 4640580 w 5339715"/>
                <a:gd name="connsiteY165" fmla="*/ 1520190 h 6905625"/>
                <a:gd name="connsiteX166" fmla="*/ 4632960 w 5339715"/>
                <a:gd name="connsiteY166" fmla="*/ 1626870 h 6905625"/>
                <a:gd name="connsiteX167" fmla="*/ 4667250 w 5339715"/>
                <a:gd name="connsiteY167" fmla="*/ 1716405 h 6905625"/>
                <a:gd name="connsiteX168" fmla="*/ 4659630 w 5339715"/>
                <a:gd name="connsiteY168" fmla="*/ 1754505 h 6905625"/>
                <a:gd name="connsiteX169" fmla="*/ 4699635 w 5339715"/>
                <a:gd name="connsiteY169" fmla="*/ 1838325 h 6905625"/>
                <a:gd name="connsiteX170" fmla="*/ 4684395 w 5339715"/>
                <a:gd name="connsiteY170" fmla="*/ 1899285 h 6905625"/>
                <a:gd name="connsiteX171" fmla="*/ 4712970 w 5339715"/>
                <a:gd name="connsiteY171" fmla="*/ 1964055 h 6905625"/>
                <a:gd name="connsiteX172" fmla="*/ 4785360 w 5339715"/>
                <a:gd name="connsiteY172" fmla="*/ 2028825 h 6905625"/>
                <a:gd name="connsiteX173" fmla="*/ 4821555 w 5339715"/>
                <a:gd name="connsiteY173" fmla="*/ 2152650 h 6905625"/>
                <a:gd name="connsiteX174" fmla="*/ 4882515 w 5339715"/>
                <a:gd name="connsiteY174" fmla="*/ 2308860 h 6905625"/>
                <a:gd name="connsiteX175" fmla="*/ 4905375 w 5339715"/>
                <a:gd name="connsiteY175" fmla="*/ 2425065 h 6905625"/>
                <a:gd name="connsiteX176" fmla="*/ 4884420 w 5339715"/>
                <a:gd name="connsiteY176" fmla="*/ 2548890 h 6905625"/>
                <a:gd name="connsiteX177" fmla="*/ 4892040 w 5339715"/>
                <a:gd name="connsiteY177" fmla="*/ 2651760 h 6905625"/>
                <a:gd name="connsiteX178" fmla="*/ 4922520 w 5339715"/>
                <a:gd name="connsiteY178" fmla="*/ 2705100 h 6905625"/>
                <a:gd name="connsiteX179" fmla="*/ 4920615 w 5339715"/>
                <a:gd name="connsiteY179" fmla="*/ 2752725 h 6905625"/>
                <a:gd name="connsiteX180" fmla="*/ 4897755 w 5339715"/>
                <a:gd name="connsiteY180" fmla="*/ 2847975 h 6905625"/>
                <a:gd name="connsiteX181" fmla="*/ 4924425 w 5339715"/>
                <a:gd name="connsiteY181" fmla="*/ 2895600 h 6905625"/>
                <a:gd name="connsiteX182" fmla="*/ 4956810 w 5339715"/>
                <a:gd name="connsiteY182" fmla="*/ 2971800 h 6905625"/>
                <a:gd name="connsiteX183" fmla="*/ 4932045 w 5339715"/>
                <a:gd name="connsiteY183" fmla="*/ 3057525 h 6905625"/>
                <a:gd name="connsiteX184" fmla="*/ 5000625 w 5339715"/>
                <a:gd name="connsiteY184" fmla="*/ 3154680 h 6905625"/>
                <a:gd name="connsiteX185" fmla="*/ 4935855 w 5339715"/>
                <a:gd name="connsiteY185" fmla="*/ 3329940 h 6905625"/>
                <a:gd name="connsiteX186" fmla="*/ 4954905 w 5339715"/>
                <a:gd name="connsiteY186" fmla="*/ 3333750 h 6905625"/>
                <a:gd name="connsiteX187" fmla="*/ 5017770 w 5339715"/>
                <a:gd name="connsiteY187" fmla="*/ 3270885 h 6905625"/>
                <a:gd name="connsiteX188" fmla="*/ 5044440 w 5339715"/>
                <a:gd name="connsiteY188" fmla="*/ 3324225 h 6905625"/>
                <a:gd name="connsiteX189" fmla="*/ 5073015 w 5339715"/>
                <a:gd name="connsiteY189" fmla="*/ 3423285 h 6905625"/>
                <a:gd name="connsiteX190" fmla="*/ 5071110 w 5339715"/>
                <a:gd name="connsiteY190" fmla="*/ 3491865 h 6905625"/>
                <a:gd name="connsiteX191" fmla="*/ 5099685 w 5339715"/>
                <a:gd name="connsiteY191" fmla="*/ 3562350 h 6905625"/>
                <a:gd name="connsiteX192" fmla="*/ 5101590 w 5339715"/>
                <a:gd name="connsiteY192" fmla="*/ 3661410 h 6905625"/>
                <a:gd name="connsiteX193" fmla="*/ 5113020 w 5339715"/>
                <a:gd name="connsiteY193" fmla="*/ 3781425 h 6905625"/>
                <a:gd name="connsiteX194" fmla="*/ 5143500 w 5339715"/>
                <a:gd name="connsiteY194" fmla="*/ 3777615 h 6905625"/>
                <a:gd name="connsiteX195" fmla="*/ 5168265 w 5339715"/>
                <a:gd name="connsiteY195" fmla="*/ 3749040 h 6905625"/>
                <a:gd name="connsiteX196" fmla="*/ 5233035 w 5339715"/>
                <a:gd name="connsiteY196" fmla="*/ 3783330 h 6905625"/>
                <a:gd name="connsiteX197" fmla="*/ 5257800 w 5339715"/>
                <a:gd name="connsiteY197" fmla="*/ 3830955 h 6905625"/>
                <a:gd name="connsiteX198" fmla="*/ 5257800 w 5339715"/>
                <a:gd name="connsiteY198" fmla="*/ 3891915 h 6905625"/>
                <a:gd name="connsiteX199" fmla="*/ 5255895 w 5339715"/>
                <a:gd name="connsiteY199" fmla="*/ 3933825 h 6905625"/>
                <a:gd name="connsiteX200" fmla="*/ 5320665 w 5339715"/>
                <a:gd name="connsiteY200" fmla="*/ 3928110 h 6905625"/>
                <a:gd name="connsiteX201" fmla="*/ 5311140 w 5339715"/>
                <a:gd name="connsiteY201" fmla="*/ 3990975 h 6905625"/>
                <a:gd name="connsiteX202" fmla="*/ 5339715 w 5339715"/>
                <a:gd name="connsiteY202" fmla="*/ 4038600 h 6905625"/>
                <a:gd name="connsiteX203" fmla="*/ 5282565 w 5339715"/>
                <a:gd name="connsiteY203" fmla="*/ 4206240 h 6905625"/>
                <a:gd name="connsiteX204" fmla="*/ 5240655 w 5339715"/>
                <a:gd name="connsiteY204" fmla="*/ 4149090 h 6905625"/>
                <a:gd name="connsiteX205" fmla="*/ 5215890 w 5339715"/>
                <a:gd name="connsiteY205" fmla="*/ 4110990 h 6905625"/>
                <a:gd name="connsiteX206" fmla="*/ 5223510 w 5339715"/>
                <a:gd name="connsiteY206" fmla="*/ 4217670 h 6905625"/>
                <a:gd name="connsiteX207" fmla="*/ 5252085 w 5339715"/>
                <a:gd name="connsiteY207" fmla="*/ 4303395 h 6905625"/>
                <a:gd name="connsiteX208" fmla="*/ 5215890 w 5339715"/>
                <a:gd name="connsiteY208" fmla="*/ 4347210 h 6905625"/>
                <a:gd name="connsiteX209" fmla="*/ 5217795 w 5339715"/>
                <a:gd name="connsiteY209" fmla="*/ 4377690 h 6905625"/>
                <a:gd name="connsiteX210" fmla="*/ 5263515 w 5339715"/>
                <a:gd name="connsiteY210" fmla="*/ 4442460 h 6905625"/>
                <a:gd name="connsiteX211" fmla="*/ 5172075 w 5339715"/>
                <a:gd name="connsiteY211" fmla="*/ 4459605 h 6905625"/>
                <a:gd name="connsiteX212" fmla="*/ 5130165 w 5339715"/>
                <a:gd name="connsiteY212" fmla="*/ 4495800 h 6905625"/>
                <a:gd name="connsiteX213" fmla="*/ 5053965 w 5339715"/>
                <a:gd name="connsiteY213" fmla="*/ 4495800 h 6905625"/>
                <a:gd name="connsiteX214" fmla="*/ 5044440 w 5339715"/>
                <a:gd name="connsiteY214" fmla="*/ 4562475 h 6905625"/>
                <a:gd name="connsiteX215" fmla="*/ 4991100 w 5339715"/>
                <a:gd name="connsiteY215" fmla="*/ 4600575 h 6905625"/>
                <a:gd name="connsiteX216" fmla="*/ 4985385 w 5339715"/>
                <a:gd name="connsiteY216" fmla="*/ 4669155 h 6905625"/>
                <a:gd name="connsiteX217" fmla="*/ 4943475 w 5339715"/>
                <a:gd name="connsiteY217" fmla="*/ 4695825 h 6905625"/>
                <a:gd name="connsiteX218" fmla="*/ 4895850 w 5339715"/>
                <a:gd name="connsiteY218" fmla="*/ 4756785 h 6905625"/>
                <a:gd name="connsiteX219" fmla="*/ 4829175 w 5339715"/>
                <a:gd name="connsiteY219" fmla="*/ 4815840 h 6905625"/>
                <a:gd name="connsiteX220" fmla="*/ 4783455 w 5339715"/>
                <a:gd name="connsiteY220" fmla="*/ 4810125 h 6905625"/>
                <a:gd name="connsiteX221" fmla="*/ 4766310 w 5339715"/>
                <a:gd name="connsiteY221" fmla="*/ 4865370 h 6905625"/>
                <a:gd name="connsiteX222" fmla="*/ 4787265 w 5339715"/>
                <a:gd name="connsiteY222" fmla="*/ 4947285 h 6905625"/>
                <a:gd name="connsiteX223" fmla="*/ 4735830 w 5339715"/>
                <a:gd name="connsiteY223" fmla="*/ 5168265 h 6905625"/>
                <a:gd name="connsiteX224" fmla="*/ 4720590 w 5339715"/>
                <a:gd name="connsiteY224" fmla="*/ 5267325 h 6905625"/>
                <a:gd name="connsiteX225" fmla="*/ 4619625 w 5339715"/>
                <a:gd name="connsiteY225" fmla="*/ 5225415 h 6905625"/>
                <a:gd name="connsiteX226" fmla="*/ 4562475 w 5339715"/>
                <a:gd name="connsiteY226" fmla="*/ 5240655 h 6905625"/>
                <a:gd name="connsiteX227" fmla="*/ 4558665 w 5339715"/>
                <a:gd name="connsiteY227" fmla="*/ 5295900 h 6905625"/>
                <a:gd name="connsiteX228" fmla="*/ 4459605 w 5339715"/>
                <a:gd name="connsiteY228" fmla="*/ 5290185 h 6905625"/>
                <a:gd name="connsiteX229" fmla="*/ 4432935 w 5339715"/>
                <a:gd name="connsiteY229" fmla="*/ 5309235 h 6905625"/>
                <a:gd name="connsiteX230" fmla="*/ 4429125 w 5339715"/>
                <a:gd name="connsiteY230" fmla="*/ 5408295 h 6905625"/>
                <a:gd name="connsiteX231" fmla="*/ 4396740 w 5339715"/>
                <a:gd name="connsiteY231" fmla="*/ 5495925 h 6905625"/>
                <a:gd name="connsiteX232" fmla="*/ 4398645 w 5339715"/>
                <a:gd name="connsiteY232" fmla="*/ 5537835 h 6905625"/>
                <a:gd name="connsiteX233" fmla="*/ 4343400 w 5339715"/>
                <a:gd name="connsiteY233" fmla="*/ 5520690 h 6905625"/>
                <a:gd name="connsiteX234" fmla="*/ 4331970 w 5339715"/>
                <a:gd name="connsiteY234" fmla="*/ 5594985 h 6905625"/>
                <a:gd name="connsiteX235" fmla="*/ 4351020 w 5339715"/>
                <a:gd name="connsiteY235" fmla="*/ 5657850 h 6905625"/>
                <a:gd name="connsiteX236" fmla="*/ 4267200 w 5339715"/>
                <a:gd name="connsiteY236" fmla="*/ 5711190 h 6905625"/>
                <a:gd name="connsiteX237" fmla="*/ 4211955 w 5339715"/>
                <a:gd name="connsiteY237" fmla="*/ 5808345 h 6905625"/>
                <a:gd name="connsiteX238" fmla="*/ 4063365 w 5339715"/>
                <a:gd name="connsiteY238" fmla="*/ 5869305 h 6905625"/>
                <a:gd name="connsiteX239" fmla="*/ 4069080 w 5339715"/>
                <a:gd name="connsiteY239" fmla="*/ 5894070 h 6905625"/>
                <a:gd name="connsiteX240" fmla="*/ 4023360 w 5339715"/>
                <a:gd name="connsiteY240" fmla="*/ 5920740 h 6905625"/>
                <a:gd name="connsiteX241" fmla="*/ 4013835 w 5339715"/>
                <a:gd name="connsiteY241" fmla="*/ 5977890 h 6905625"/>
                <a:gd name="connsiteX242" fmla="*/ 3941445 w 5339715"/>
                <a:gd name="connsiteY242" fmla="*/ 6052185 h 6905625"/>
                <a:gd name="connsiteX243" fmla="*/ 3874770 w 5339715"/>
                <a:gd name="connsiteY243" fmla="*/ 6086475 h 6905625"/>
                <a:gd name="connsiteX244" fmla="*/ 3821430 w 5339715"/>
                <a:gd name="connsiteY244" fmla="*/ 6160770 h 6905625"/>
                <a:gd name="connsiteX245" fmla="*/ 3903345 w 5339715"/>
                <a:gd name="connsiteY245" fmla="*/ 6269355 h 6905625"/>
                <a:gd name="connsiteX246" fmla="*/ 3823335 w 5339715"/>
                <a:gd name="connsiteY246" fmla="*/ 6330315 h 6905625"/>
                <a:gd name="connsiteX247" fmla="*/ 3756660 w 5339715"/>
                <a:gd name="connsiteY247" fmla="*/ 6320790 h 6905625"/>
                <a:gd name="connsiteX248" fmla="*/ 3632835 w 5339715"/>
                <a:gd name="connsiteY248" fmla="*/ 6282690 h 6905625"/>
                <a:gd name="connsiteX249" fmla="*/ 3587115 w 5339715"/>
                <a:gd name="connsiteY249" fmla="*/ 6235065 h 6905625"/>
                <a:gd name="connsiteX250" fmla="*/ 3529965 w 5339715"/>
                <a:gd name="connsiteY250" fmla="*/ 6210300 h 6905625"/>
                <a:gd name="connsiteX251" fmla="*/ 3472815 w 5339715"/>
                <a:gd name="connsiteY251" fmla="*/ 6195060 h 6905625"/>
                <a:gd name="connsiteX252" fmla="*/ 3409950 w 5339715"/>
                <a:gd name="connsiteY252" fmla="*/ 6242685 h 6905625"/>
                <a:gd name="connsiteX253" fmla="*/ 3421380 w 5339715"/>
                <a:gd name="connsiteY253" fmla="*/ 6330315 h 6905625"/>
                <a:gd name="connsiteX254" fmla="*/ 3295650 w 5339715"/>
                <a:gd name="connsiteY254" fmla="*/ 6351270 h 6905625"/>
                <a:gd name="connsiteX255" fmla="*/ 3291840 w 5339715"/>
                <a:gd name="connsiteY255" fmla="*/ 6416040 h 6905625"/>
                <a:gd name="connsiteX256" fmla="*/ 2815590 w 5339715"/>
                <a:gd name="connsiteY256" fmla="*/ 6429375 h 6905625"/>
                <a:gd name="connsiteX257" fmla="*/ 2933700 w 5339715"/>
                <a:gd name="connsiteY257" fmla="*/ 6619875 h 6905625"/>
                <a:gd name="connsiteX258" fmla="*/ 2546985 w 5339715"/>
                <a:gd name="connsiteY258" fmla="*/ 6633210 h 6905625"/>
                <a:gd name="connsiteX259" fmla="*/ 2533650 w 5339715"/>
                <a:gd name="connsiteY259" fmla="*/ 6741795 h 6905625"/>
                <a:gd name="connsiteX260" fmla="*/ 2577465 w 5339715"/>
                <a:gd name="connsiteY260" fmla="*/ 6905625 h 6905625"/>
                <a:gd name="connsiteX261" fmla="*/ 2385060 w 5339715"/>
                <a:gd name="connsiteY261" fmla="*/ 6898005 h 6905625"/>
                <a:gd name="connsiteX262" fmla="*/ 2289810 w 5339715"/>
                <a:gd name="connsiteY262" fmla="*/ 6810375 h 6905625"/>
                <a:gd name="connsiteX263" fmla="*/ 2190750 w 5339715"/>
                <a:gd name="connsiteY263" fmla="*/ 6802755 h 6905625"/>
                <a:gd name="connsiteX264" fmla="*/ 2114550 w 5339715"/>
                <a:gd name="connsiteY264" fmla="*/ 6654165 h 6905625"/>
                <a:gd name="connsiteX265" fmla="*/ 1775460 w 5339715"/>
                <a:gd name="connsiteY265"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1750 h 6905625"/>
                <a:gd name="connsiteX99" fmla="*/ 1253490 w 5339715"/>
                <a:gd name="connsiteY99" fmla="*/ 2514600 h 6905625"/>
                <a:gd name="connsiteX100" fmla="*/ 1282065 w 5339715"/>
                <a:gd name="connsiteY100" fmla="*/ 2428875 h 6905625"/>
                <a:gd name="connsiteX101" fmla="*/ 1377315 w 5339715"/>
                <a:gd name="connsiteY101" fmla="*/ 2409825 h 6905625"/>
                <a:gd name="connsiteX102" fmla="*/ 1415415 w 5339715"/>
                <a:gd name="connsiteY102" fmla="*/ 2305050 h 6905625"/>
                <a:gd name="connsiteX103" fmla="*/ 1472565 w 5339715"/>
                <a:gd name="connsiteY103" fmla="*/ 2286000 h 6905625"/>
                <a:gd name="connsiteX104" fmla="*/ 1548765 w 5339715"/>
                <a:gd name="connsiteY104" fmla="*/ 2247900 h 6905625"/>
                <a:gd name="connsiteX105" fmla="*/ 1624965 w 5339715"/>
                <a:gd name="connsiteY105" fmla="*/ 2105025 h 6905625"/>
                <a:gd name="connsiteX106" fmla="*/ 1710690 w 5339715"/>
                <a:gd name="connsiteY106" fmla="*/ 2009775 h 6905625"/>
                <a:gd name="connsiteX107" fmla="*/ 1710690 w 5339715"/>
                <a:gd name="connsiteY107" fmla="*/ 1857375 h 6905625"/>
                <a:gd name="connsiteX108" fmla="*/ 1853565 w 5339715"/>
                <a:gd name="connsiteY108" fmla="*/ 1752600 h 6905625"/>
                <a:gd name="connsiteX109" fmla="*/ 1986915 w 5339715"/>
                <a:gd name="connsiteY109" fmla="*/ 1514475 h 6905625"/>
                <a:gd name="connsiteX110" fmla="*/ 1986915 w 5339715"/>
                <a:gd name="connsiteY110" fmla="*/ 1514475 h 6905625"/>
                <a:gd name="connsiteX111" fmla="*/ 2139315 w 5339715"/>
                <a:gd name="connsiteY111" fmla="*/ 1381125 h 6905625"/>
                <a:gd name="connsiteX112" fmla="*/ 2225040 w 5339715"/>
                <a:gd name="connsiteY112" fmla="*/ 1238250 h 6905625"/>
                <a:gd name="connsiteX113" fmla="*/ 2263140 w 5339715"/>
                <a:gd name="connsiteY113" fmla="*/ 1257300 h 6905625"/>
                <a:gd name="connsiteX114" fmla="*/ 2263140 w 5339715"/>
                <a:gd name="connsiteY114" fmla="*/ 1257300 h 6905625"/>
                <a:gd name="connsiteX115" fmla="*/ 2320290 w 5339715"/>
                <a:gd name="connsiteY115" fmla="*/ 1228725 h 6905625"/>
                <a:gd name="connsiteX116" fmla="*/ 2320290 w 5339715"/>
                <a:gd name="connsiteY116" fmla="*/ 1228725 h 6905625"/>
                <a:gd name="connsiteX117" fmla="*/ 2348865 w 5339715"/>
                <a:gd name="connsiteY117" fmla="*/ 1162050 h 6905625"/>
                <a:gd name="connsiteX118" fmla="*/ 2463165 w 5339715"/>
                <a:gd name="connsiteY118" fmla="*/ 1171575 h 6905625"/>
                <a:gd name="connsiteX119" fmla="*/ 2501265 w 5339715"/>
                <a:gd name="connsiteY119" fmla="*/ 1114425 h 6905625"/>
                <a:gd name="connsiteX120" fmla="*/ 2625090 w 5339715"/>
                <a:gd name="connsiteY120" fmla="*/ 1095375 h 6905625"/>
                <a:gd name="connsiteX121" fmla="*/ 2644140 w 5339715"/>
                <a:gd name="connsiteY121" fmla="*/ 1038225 h 6905625"/>
                <a:gd name="connsiteX122" fmla="*/ 2682240 w 5339715"/>
                <a:gd name="connsiteY122" fmla="*/ 1028700 h 6905625"/>
                <a:gd name="connsiteX123" fmla="*/ 2682240 w 5339715"/>
                <a:gd name="connsiteY123" fmla="*/ 1028700 h 6905625"/>
                <a:gd name="connsiteX124" fmla="*/ 2777490 w 5339715"/>
                <a:gd name="connsiteY124" fmla="*/ 962025 h 6905625"/>
                <a:gd name="connsiteX125" fmla="*/ 2825115 w 5339715"/>
                <a:gd name="connsiteY125" fmla="*/ 914400 h 6905625"/>
                <a:gd name="connsiteX126" fmla="*/ 2853690 w 5339715"/>
                <a:gd name="connsiteY126" fmla="*/ 866775 h 6905625"/>
                <a:gd name="connsiteX127" fmla="*/ 2958465 w 5339715"/>
                <a:gd name="connsiteY127" fmla="*/ 828675 h 6905625"/>
                <a:gd name="connsiteX128" fmla="*/ 3053715 w 5339715"/>
                <a:gd name="connsiteY128" fmla="*/ 781050 h 6905625"/>
                <a:gd name="connsiteX129" fmla="*/ 3101340 w 5339715"/>
                <a:gd name="connsiteY129" fmla="*/ 695325 h 6905625"/>
                <a:gd name="connsiteX130" fmla="*/ 3101340 w 5339715"/>
                <a:gd name="connsiteY130" fmla="*/ 695325 h 6905625"/>
                <a:gd name="connsiteX131" fmla="*/ 3225165 w 5339715"/>
                <a:gd name="connsiteY131" fmla="*/ 495300 h 6905625"/>
                <a:gd name="connsiteX132" fmla="*/ 3225165 w 5339715"/>
                <a:gd name="connsiteY132" fmla="*/ 476250 h 6905625"/>
                <a:gd name="connsiteX133" fmla="*/ 3234690 w 5339715"/>
                <a:gd name="connsiteY133" fmla="*/ 438150 h 6905625"/>
                <a:gd name="connsiteX134" fmla="*/ 3329940 w 5339715"/>
                <a:gd name="connsiteY134" fmla="*/ 342900 h 6905625"/>
                <a:gd name="connsiteX135" fmla="*/ 3320415 w 5339715"/>
                <a:gd name="connsiteY135" fmla="*/ 276225 h 6905625"/>
                <a:gd name="connsiteX136" fmla="*/ 3472815 w 5339715"/>
                <a:gd name="connsiteY136" fmla="*/ 200025 h 6905625"/>
                <a:gd name="connsiteX137" fmla="*/ 3539490 w 5339715"/>
                <a:gd name="connsiteY137" fmla="*/ 171450 h 6905625"/>
                <a:gd name="connsiteX138" fmla="*/ 3634740 w 5339715"/>
                <a:gd name="connsiteY138" fmla="*/ 171450 h 6905625"/>
                <a:gd name="connsiteX139" fmla="*/ 3682365 w 5339715"/>
                <a:gd name="connsiteY139" fmla="*/ 142875 h 6905625"/>
                <a:gd name="connsiteX140" fmla="*/ 3682365 w 5339715"/>
                <a:gd name="connsiteY140" fmla="*/ 142875 h 6905625"/>
                <a:gd name="connsiteX141" fmla="*/ 3787140 w 5339715"/>
                <a:gd name="connsiteY141" fmla="*/ 123825 h 6905625"/>
                <a:gd name="connsiteX142" fmla="*/ 3844290 w 5339715"/>
                <a:gd name="connsiteY142" fmla="*/ 0 h 6905625"/>
                <a:gd name="connsiteX143" fmla="*/ 3930015 w 5339715"/>
                <a:gd name="connsiteY143" fmla="*/ 0 h 6905625"/>
                <a:gd name="connsiteX144" fmla="*/ 4110990 w 5339715"/>
                <a:gd name="connsiteY144" fmla="*/ 9525 h 6905625"/>
                <a:gd name="connsiteX145" fmla="*/ 4215765 w 5339715"/>
                <a:gd name="connsiteY145" fmla="*/ 85725 h 6905625"/>
                <a:gd name="connsiteX146" fmla="*/ 4453890 w 5339715"/>
                <a:gd name="connsiteY146" fmla="*/ 114300 h 6905625"/>
                <a:gd name="connsiteX147" fmla="*/ 4444365 w 5339715"/>
                <a:gd name="connsiteY147" fmla="*/ 190500 h 6905625"/>
                <a:gd name="connsiteX148" fmla="*/ 4396740 w 5339715"/>
                <a:gd name="connsiteY148" fmla="*/ 209550 h 6905625"/>
                <a:gd name="connsiteX149" fmla="*/ 4425315 w 5339715"/>
                <a:gd name="connsiteY149" fmla="*/ 247650 h 6905625"/>
                <a:gd name="connsiteX150" fmla="*/ 4415790 w 5339715"/>
                <a:gd name="connsiteY150" fmla="*/ 342900 h 6905625"/>
                <a:gd name="connsiteX151" fmla="*/ 4471035 w 5339715"/>
                <a:gd name="connsiteY151" fmla="*/ 411480 h 6905625"/>
                <a:gd name="connsiteX152" fmla="*/ 4461510 w 5339715"/>
                <a:gd name="connsiteY152" fmla="*/ 506730 h 6905625"/>
                <a:gd name="connsiteX153" fmla="*/ 4421505 w 5339715"/>
                <a:gd name="connsiteY153" fmla="*/ 529590 h 6905625"/>
                <a:gd name="connsiteX154" fmla="*/ 4373880 w 5339715"/>
                <a:gd name="connsiteY154" fmla="*/ 632460 h 6905625"/>
                <a:gd name="connsiteX155" fmla="*/ 4404360 w 5339715"/>
                <a:gd name="connsiteY155" fmla="*/ 674370 h 6905625"/>
                <a:gd name="connsiteX156" fmla="*/ 4413885 w 5339715"/>
                <a:gd name="connsiteY156" fmla="*/ 815340 h 6905625"/>
                <a:gd name="connsiteX157" fmla="*/ 4436745 w 5339715"/>
                <a:gd name="connsiteY157" fmla="*/ 887730 h 6905625"/>
                <a:gd name="connsiteX158" fmla="*/ 4423410 w 5339715"/>
                <a:gd name="connsiteY158" fmla="*/ 992505 h 6905625"/>
                <a:gd name="connsiteX159" fmla="*/ 4448810 w 5339715"/>
                <a:gd name="connsiteY159" fmla="*/ 1040130 h 6905625"/>
                <a:gd name="connsiteX160" fmla="*/ 4459605 w 5339715"/>
                <a:gd name="connsiteY160" fmla="*/ 1093470 h 6905625"/>
                <a:gd name="connsiteX161" fmla="*/ 4495800 w 5339715"/>
                <a:gd name="connsiteY161" fmla="*/ 1165860 h 6905625"/>
                <a:gd name="connsiteX162" fmla="*/ 4514850 w 5339715"/>
                <a:gd name="connsiteY162" fmla="*/ 1234440 h 6905625"/>
                <a:gd name="connsiteX163" fmla="*/ 4566285 w 5339715"/>
                <a:gd name="connsiteY163" fmla="*/ 1297305 h 6905625"/>
                <a:gd name="connsiteX164" fmla="*/ 4558665 w 5339715"/>
                <a:gd name="connsiteY164" fmla="*/ 1398270 h 6905625"/>
                <a:gd name="connsiteX165" fmla="*/ 4640580 w 5339715"/>
                <a:gd name="connsiteY165" fmla="*/ 1520190 h 6905625"/>
                <a:gd name="connsiteX166" fmla="*/ 4632960 w 5339715"/>
                <a:gd name="connsiteY166" fmla="*/ 1626870 h 6905625"/>
                <a:gd name="connsiteX167" fmla="*/ 4667250 w 5339715"/>
                <a:gd name="connsiteY167" fmla="*/ 1716405 h 6905625"/>
                <a:gd name="connsiteX168" fmla="*/ 4659630 w 5339715"/>
                <a:gd name="connsiteY168" fmla="*/ 1754505 h 6905625"/>
                <a:gd name="connsiteX169" fmla="*/ 4699635 w 5339715"/>
                <a:gd name="connsiteY169" fmla="*/ 1838325 h 6905625"/>
                <a:gd name="connsiteX170" fmla="*/ 4684395 w 5339715"/>
                <a:gd name="connsiteY170" fmla="*/ 1899285 h 6905625"/>
                <a:gd name="connsiteX171" fmla="*/ 4712970 w 5339715"/>
                <a:gd name="connsiteY171" fmla="*/ 1964055 h 6905625"/>
                <a:gd name="connsiteX172" fmla="*/ 4785360 w 5339715"/>
                <a:gd name="connsiteY172" fmla="*/ 2028825 h 6905625"/>
                <a:gd name="connsiteX173" fmla="*/ 4821555 w 5339715"/>
                <a:gd name="connsiteY173" fmla="*/ 2152650 h 6905625"/>
                <a:gd name="connsiteX174" fmla="*/ 4882515 w 5339715"/>
                <a:gd name="connsiteY174" fmla="*/ 2308860 h 6905625"/>
                <a:gd name="connsiteX175" fmla="*/ 4905375 w 5339715"/>
                <a:gd name="connsiteY175" fmla="*/ 2425065 h 6905625"/>
                <a:gd name="connsiteX176" fmla="*/ 4884420 w 5339715"/>
                <a:gd name="connsiteY176" fmla="*/ 2548890 h 6905625"/>
                <a:gd name="connsiteX177" fmla="*/ 4892040 w 5339715"/>
                <a:gd name="connsiteY177" fmla="*/ 2651760 h 6905625"/>
                <a:gd name="connsiteX178" fmla="*/ 4922520 w 5339715"/>
                <a:gd name="connsiteY178" fmla="*/ 2705100 h 6905625"/>
                <a:gd name="connsiteX179" fmla="*/ 4920615 w 5339715"/>
                <a:gd name="connsiteY179" fmla="*/ 2752725 h 6905625"/>
                <a:gd name="connsiteX180" fmla="*/ 4897755 w 5339715"/>
                <a:gd name="connsiteY180" fmla="*/ 2847975 h 6905625"/>
                <a:gd name="connsiteX181" fmla="*/ 4924425 w 5339715"/>
                <a:gd name="connsiteY181" fmla="*/ 2895600 h 6905625"/>
                <a:gd name="connsiteX182" fmla="*/ 4956810 w 5339715"/>
                <a:gd name="connsiteY182" fmla="*/ 2971800 h 6905625"/>
                <a:gd name="connsiteX183" fmla="*/ 4932045 w 5339715"/>
                <a:gd name="connsiteY183" fmla="*/ 3057525 h 6905625"/>
                <a:gd name="connsiteX184" fmla="*/ 5000625 w 5339715"/>
                <a:gd name="connsiteY184" fmla="*/ 3154680 h 6905625"/>
                <a:gd name="connsiteX185" fmla="*/ 4935855 w 5339715"/>
                <a:gd name="connsiteY185" fmla="*/ 3329940 h 6905625"/>
                <a:gd name="connsiteX186" fmla="*/ 4954905 w 5339715"/>
                <a:gd name="connsiteY186" fmla="*/ 3333750 h 6905625"/>
                <a:gd name="connsiteX187" fmla="*/ 5017770 w 5339715"/>
                <a:gd name="connsiteY187" fmla="*/ 3270885 h 6905625"/>
                <a:gd name="connsiteX188" fmla="*/ 5044440 w 5339715"/>
                <a:gd name="connsiteY188" fmla="*/ 3324225 h 6905625"/>
                <a:gd name="connsiteX189" fmla="*/ 5073015 w 5339715"/>
                <a:gd name="connsiteY189" fmla="*/ 3423285 h 6905625"/>
                <a:gd name="connsiteX190" fmla="*/ 5071110 w 5339715"/>
                <a:gd name="connsiteY190" fmla="*/ 3491865 h 6905625"/>
                <a:gd name="connsiteX191" fmla="*/ 5099685 w 5339715"/>
                <a:gd name="connsiteY191" fmla="*/ 3562350 h 6905625"/>
                <a:gd name="connsiteX192" fmla="*/ 5101590 w 5339715"/>
                <a:gd name="connsiteY192" fmla="*/ 3661410 h 6905625"/>
                <a:gd name="connsiteX193" fmla="*/ 5113020 w 5339715"/>
                <a:gd name="connsiteY193" fmla="*/ 3781425 h 6905625"/>
                <a:gd name="connsiteX194" fmla="*/ 5143500 w 5339715"/>
                <a:gd name="connsiteY194" fmla="*/ 3777615 h 6905625"/>
                <a:gd name="connsiteX195" fmla="*/ 5168265 w 5339715"/>
                <a:gd name="connsiteY195" fmla="*/ 3749040 h 6905625"/>
                <a:gd name="connsiteX196" fmla="*/ 5233035 w 5339715"/>
                <a:gd name="connsiteY196" fmla="*/ 3783330 h 6905625"/>
                <a:gd name="connsiteX197" fmla="*/ 5257800 w 5339715"/>
                <a:gd name="connsiteY197" fmla="*/ 3830955 h 6905625"/>
                <a:gd name="connsiteX198" fmla="*/ 5257800 w 5339715"/>
                <a:gd name="connsiteY198" fmla="*/ 3891915 h 6905625"/>
                <a:gd name="connsiteX199" fmla="*/ 5255895 w 5339715"/>
                <a:gd name="connsiteY199" fmla="*/ 3933825 h 6905625"/>
                <a:gd name="connsiteX200" fmla="*/ 5320665 w 5339715"/>
                <a:gd name="connsiteY200" fmla="*/ 3928110 h 6905625"/>
                <a:gd name="connsiteX201" fmla="*/ 5311140 w 5339715"/>
                <a:gd name="connsiteY201" fmla="*/ 3990975 h 6905625"/>
                <a:gd name="connsiteX202" fmla="*/ 5339715 w 5339715"/>
                <a:gd name="connsiteY202" fmla="*/ 4038600 h 6905625"/>
                <a:gd name="connsiteX203" fmla="*/ 5282565 w 5339715"/>
                <a:gd name="connsiteY203" fmla="*/ 4206240 h 6905625"/>
                <a:gd name="connsiteX204" fmla="*/ 5240655 w 5339715"/>
                <a:gd name="connsiteY204" fmla="*/ 4149090 h 6905625"/>
                <a:gd name="connsiteX205" fmla="*/ 5215890 w 5339715"/>
                <a:gd name="connsiteY205" fmla="*/ 4110990 h 6905625"/>
                <a:gd name="connsiteX206" fmla="*/ 5223510 w 5339715"/>
                <a:gd name="connsiteY206" fmla="*/ 4217670 h 6905625"/>
                <a:gd name="connsiteX207" fmla="*/ 5252085 w 5339715"/>
                <a:gd name="connsiteY207" fmla="*/ 4303395 h 6905625"/>
                <a:gd name="connsiteX208" fmla="*/ 5215890 w 5339715"/>
                <a:gd name="connsiteY208" fmla="*/ 4347210 h 6905625"/>
                <a:gd name="connsiteX209" fmla="*/ 5217795 w 5339715"/>
                <a:gd name="connsiteY209" fmla="*/ 4377690 h 6905625"/>
                <a:gd name="connsiteX210" fmla="*/ 5263515 w 5339715"/>
                <a:gd name="connsiteY210" fmla="*/ 4442460 h 6905625"/>
                <a:gd name="connsiteX211" fmla="*/ 5172075 w 5339715"/>
                <a:gd name="connsiteY211" fmla="*/ 4459605 h 6905625"/>
                <a:gd name="connsiteX212" fmla="*/ 5130165 w 5339715"/>
                <a:gd name="connsiteY212" fmla="*/ 4495800 h 6905625"/>
                <a:gd name="connsiteX213" fmla="*/ 5053965 w 5339715"/>
                <a:gd name="connsiteY213" fmla="*/ 4495800 h 6905625"/>
                <a:gd name="connsiteX214" fmla="*/ 5044440 w 5339715"/>
                <a:gd name="connsiteY214" fmla="*/ 4562475 h 6905625"/>
                <a:gd name="connsiteX215" fmla="*/ 4991100 w 5339715"/>
                <a:gd name="connsiteY215" fmla="*/ 4600575 h 6905625"/>
                <a:gd name="connsiteX216" fmla="*/ 4985385 w 5339715"/>
                <a:gd name="connsiteY216" fmla="*/ 4669155 h 6905625"/>
                <a:gd name="connsiteX217" fmla="*/ 4943475 w 5339715"/>
                <a:gd name="connsiteY217" fmla="*/ 4695825 h 6905625"/>
                <a:gd name="connsiteX218" fmla="*/ 4895850 w 5339715"/>
                <a:gd name="connsiteY218" fmla="*/ 4756785 h 6905625"/>
                <a:gd name="connsiteX219" fmla="*/ 4829175 w 5339715"/>
                <a:gd name="connsiteY219" fmla="*/ 4815840 h 6905625"/>
                <a:gd name="connsiteX220" fmla="*/ 4783455 w 5339715"/>
                <a:gd name="connsiteY220" fmla="*/ 4810125 h 6905625"/>
                <a:gd name="connsiteX221" fmla="*/ 4766310 w 5339715"/>
                <a:gd name="connsiteY221" fmla="*/ 4865370 h 6905625"/>
                <a:gd name="connsiteX222" fmla="*/ 4787265 w 5339715"/>
                <a:gd name="connsiteY222" fmla="*/ 4947285 h 6905625"/>
                <a:gd name="connsiteX223" fmla="*/ 4735830 w 5339715"/>
                <a:gd name="connsiteY223" fmla="*/ 5168265 h 6905625"/>
                <a:gd name="connsiteX224" fmla="*/ 4720590 w 5339715"/>
                <a:gd name="connsiteY224" fmla="*/ 5267325 h 6905625"/>
                <a:gd name="connsiteX225" fmla="*/ 4619625 w 5339715"/>
                <a:gd name="connsiteY225" fmla="*/ 5225415 h 6905625"/>
                <a:gd name="connsiteX226" fmla="*/ 4562475 w 5339715"/>
                <a:gd name="connsiteY226" fmla="*/ 5240655 h 6905625"/>
                <a:gd name="connsiteX227" fmla="*/ 4558665 w 5339715"/>
                <a:gd name="connsiteY227" fmla="*/ 5295900 h 6905625"/>
                <a:gd name="connsiteX228" fmla="*/ 4459605 w 5339715"/>
                <a:gd name="connsiteY228" fmla="*/ 5290185 h 6905625"/>
                <a:gd name="connsiteX229" fmla="*/ 4432935 w 5339715"/>
                <a:gd name="connsiteY229" fmla="*/ 5309235 h 6905625"/>
                <a:gd name="connsiteX230" fmla="*/ 4429125 w 5339715"/>
                <a:gd name="connsiteY230" fmla="*/ 5408295 h 6905625"/>
                <a:gd name="connsiteX231" fmla="*/ 4396740 w 5339715"/>
                <a:gd name="connsiteY231" fmla="*/ 5495925 h 6905625"/>
                <a:gd name="connsiteX232" fmla="*/ 4398645 w 5339715"/>
                <a:gd name="connsiteY232" fmla="*/ 5537835 h 6905625"/>
                <a:gd name="connsiteX233" fmla="*/ 4343400 w 5339715"/>
                <a:gd name="connsiteY233" fmla="*/ 5520690 h 6905625"/>
                <a:gd name="connsiteX234" fmla="*/ 4331970 w 5339715"/>
                <a:gd name="connsiteY234" fmla="*/ 5594985 h 6905625"/>
                <a:gd name="connsiteX235" fmla="*/ 4351020 w 5339715"/>
                <a:gd name="connsiteY235" fmla="*/ 5657850 h 6905625"/>
                <a:gd name="connsiteX236" fmla="*/ 4267200 w 5339715"/>
                <a:gd name="connsiteY236" fmla="*/ 5711190 h 6905625"/>
                <a:gd name="connsiteX237" fmla="*/ 4211955 w 5339715"/>
                <a:gd name="connsiteY237" fmla="*/ 5808345 h 6905625"/>
                <a:gd name="connsiteX238" fmla="*/ 4063365 w 5339715"/>
                <a:gd name="connsiteY238" fmla="*/ 5869305 h 6905625"/>
                <a:gd name="connsiteX239" fmla="*/ 4069080 w 5339715"/>
                <a:gd name="connsiteY239" fmla="*/ 5894070 h 6905625"/>
                <a:gd name="connsiteX240" fmla="*/ 4023360 w 5339715"/>
                <a:gd name="connsiteY240" fmla="*/ 5920740 h 6905625"/>
                <a:gd name="connsiteX241" fmla="*/ 4013835 w 5339715"/>
                <a:gd name="connsiteY241" fmla="*/ 5977890 h 6905625"/>
                <a:gd name="connsiteX242" fmla="*/ 3941445 w 5339715"/>
                <a:gd name="connsiteY242" fmla="*/ 6052185 h 6905625"/>
                <a:gd name="connsiteX243" fmla="*/ 3874770 w 5339715"/>
                <a:gd name="connsiteY243" fmla="*/ 6086475 h 6905625"/>
                <a:gd name="connsiteX244" fmla="*/ 3821430 w 5339715"/>
                <a:gd name="connsiteY244" fmla="*/ 6160770 h 6905625"/>
                <a:gd name="connsiteX245" fmla="*/ 3903345 w 5339715"/>
                <a:gd name="connsiteY245" fmla="*/ 6269355 h 6905625"/>
                <a:gd name="connsiteX246" fmla="*/ 3823335 w 5339715"/>
                <a:gd name="connsiteY246" fmla="*/ 6330315 h 6905625"/>
                <a:gd name="connsiteX247" fmla="*/ 3756660 w 5339715"/>
                <a:gd name="connsiteY247" fmla="*/ 6320790 h 6905625"/>
                <a:gd name="connsiteX248" fmla="*/ 3632835 w 5339715"/>
                <a:gd name="connsiteY248" fmla="*/ 6282690 h 6905625"/>
                <a:gd name="connsiteX249" fmla="*/ 3587115 w 5339715"/>
                <a:gd name="connsiteY249" fmla="*/ 6235065 h 6905625"/>
                <a:gd name="connsiteX250" fmla="*/ 3529965 w 5339715"/>
                <a:gd name="connsiteY250" fmla="*/ 6210300 h 6905625"/>
                <a:gd name="connsiteX251" fmla="*/ 3472815 w 5339715"/>
                <a:gd name="connsiteY251" fmla="*/ 6195060 h 6905625"/>
                <a:gd name="connsiteX252" fmla="*/ 3409950 w 5339715"/>
                <a:gd name="connsiteY252" fmla="*/ 6242685 h 6905625"/>
                <a:gd name="connsiteX253" fmla="*/ 3421380 w 5339715"/>
                <a:gd name="connsiteY253" fmla="*/ 6330315 h 6905625"/>
                <a:gd name="connsiteX254" fmla="*/ 3295650 w 5339715"/>
                <a:gd name="connsiteY254" fmla="*/ 6351270 h 6905625"/>
                <a:gd name="connsiteX255" fmla="*/ 3291840 w 5339715"/>
                <a:gd name="connsiteY255" fmla="*/ 6416040 h 6905625"/>
                <a:gd name="connsiteX256" fmla="*/ 2815590 w 5339715"/>
                <a:gd name="connsiteY256" fmla="*/ 6429375 h 6905625"/>
                <a:gd name="connsiteX257" fmla="*/ 2933700 w 5339715"/>
                <a:gd name="connsiteY257" fmla="*/ 6619875 h 6905625"/>
                <a:gd name="connsiteX258" fmla="*/ 2546985 w 5339715"/>
                <a:gd name="connsiteY258" fmla="*/ 6633210 h 6905625"/>
                <a:gd name="connsiteX259" fmla="*/ 2533650 w 5339715"/>
                <a:gd name="connsiteY259" fmla="*/ 6741795 h 6905625"/>
                <a:gd name="connsiteX260" fmla="*/ 2577465 w 5339715"/>
                <a:gd name="connsiteY260" fmla="*/ 6905625 h 6905625"/>
                <a:gd name="connsiteX261" fmla="*/ 2385060 w 5339715"/>
                <a:gd name="connsiteY261" fmla="*/ 6898005 h 6905625"/>
                <a:gd name="connsiteX262" fmla="*/ 2289810 w 5339715"/>
                <a:gd name="connsiteY262" fmla="*/ 6810375 h 6905625"/>
                <a:gd name="connsiteX263" fmla="*/ 2190750 w 5339715"/>
                <a:gd name="connsiteY263" fmla="*/ 6802755 h 6905625"/>
                <a:gd name="connsiteX264" fmla="*/ 2114550 w 5339715"/>
                <a:gd name="connsiteY264" fmla="*/ 6654165 h 6905625"/>
                <a:gd name="connsiteX265" fmla="*/ 1775460 w 5339715"/>
                <a:gd name="connsiteY265"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53490 w 5339715"/>
                <a:gd name="connsiteY99" fmla="*/ 2514600 h 6905625"/>
                <a:gd name="connsiteX100" fmla="*/ 1282065 w 5339715"/>
                <a:gd name="connsiteY100" fmla="*/ 2428875 h 6905625"/>
                <a:gd name="connsiteX101" fmla="*/ 1377315 w 5339715"/>
                <a:gd name="connsiteY101" fmla="*/ 2409825 h 6905625"/>
                <a:gd name="connsiteX102" fmla="*/ 1415415 w 5339715"/>
                <a:gd name="connsiteY102" fmla="*/ 2305050 h 6905625"/>
                <a:gd name="connsiteX103" fmla="*/ 1472565 w 5339715"/>
                <a:gd name="connsiteY103" fmla="*/ 2286000 h 6905625"/>
                <a:gd name="connsiteX104" fmla="*/ 1548765 w 5339715"/>
                <a:gd name="connsiteY104" fmla="*/ 2247900 h 6905625"/>
                <a:gd name="connsiteX105" fmla="*/ 1624965 w 5339715"/>
                <a:gd name="connsiteY105" fmla="*/ 2105025 h 6905625"/>
                <a:gd name="connsiteX106" fmla="*/ 1710690 w 5339715"/>
                <a:gd name="connsiteY106" fmla="*/ 2009775 h 6905625"/>
                <a:gd name="connsiteX107" fmla="*/ 1710690 w 5339715"/>
                <a:gd name="connsiteY107" fmla="*/ 1857375 h 6905625"/>
                <a:gd name="connsiteX108" fmla="*/ 1853565 w 5339715"/>
                <a:gd name="connsiteY108" fmla="*/ 1752600 h 6905625"/>
                <a:gd name="connsiteX109" fmla="*/ 1986915 w 5339715"/>
                <a:gd name="connsiteY109" fmla="*/ 1514475 h 6905625"/>
                <a:gd name="connsiteX110" fmla="*/ 1986915 w 5339715"/>
                <a:gd name="connsiteY110" fmla="*/ 1514475 h 6905625"/>
                <a:gd name="connsiteX111" fmla="*/ 2139315 w 5339715"/>
                <a:gd name="connsiteY111" fmla="*/ 1381125 h 6905625"/>
                <a:gd name="connsiteX112" fmla="*/ 2225040 w 5339715"/>
                <a:gd name="connsiteY112" fmla="*/ 1238250 h 6905625"/>
                <a:gd name="connsiteX113" fmla="*/ 2263140 w 5339715"/>
                <a:gd name="connsiteY113" fmla="*/ 1257300 h 6905625"/>
                <a:gd name="connsiteX114" fmla="*/ 2263140 w 5339715"/>
                <a:gd name="connsiteY114" fmla="*/ 1257300 h 6905625"/>
                <a:gd name="connsiteX115" fmla="*/ 2320290 w 5339715"/>
                <a:gd name="connsiteY115" fmla="*/ 1228725 h 6905625"/>
                <a:gd name="connsiteX116" fmla="*/ 2320290 w 5339715"/>
                <a:gd name="connsiteY116" fmla="*/ 1228725 h 6905625"/>
                <a:gd name="connsiteX117" fmla="*/ 2348865 w 5339715"/>
                <a:gd name="connsiteY117" fmla="*/ 1162050 h 6905625"/>
                <a:gd name="connsiteX118" fmla="*/ 2463165 w 5339715"/>
                <a:gd name="connsiteY118" fmla="*/ 1171575 h 6905625"/>
                <a:gd name="connsiteX119" fmla="*/ 2501265 w 5339715"/>
                <a:gd name="connsiteY119" fmla="*/ 1114425 h 6905625"/>
                <a:gd name="connsiteX120" fmla="*/ 2625090 w 5339715"/>
                <a:gd name="connsiteY120" fmla="*/ 1095375 h 6905625"/>
                <a:gd name="connsiteX121" fmla="*/ 2644140 w 5339715"/>
                <a:gd name="connsiteY121" fmla="*/ 1038225 h 6905625"/>
                <a:gd name="connsiteX122" fmla="*/ 2682240 w 5339715"/>
                <a:gd name="connsiteY122" fmla="*/ 1028700 h 6905625"/>
                <a:gd name="connsiteX123" fmla="*/ 2682240 w 5339715"/>
                <a:gd name="connsiteY123" fmla="*/ 1028700 h 6905625"/>
                <a:gd name="connsiteX124" fmla="*/ 2777490 w 5339715"/>
                <a:gd name="connsiteY124" fmla="*/ 962025 h 6905625"/>
                <a:gd name="connsiteX125" fmla="*/ 2825115 w 5339715"/>
                <a:gd name="connsiteY125" fmla="*/ 914400 h 6905625"/>
                <a:gd name="connsiteX126" fmla="*/ 2853690 w 5339715"/>
                <a:gd name="connsiteY126" fmla="*/ 866775 h 6905625"/>
                <a:gd name="connsiteX127" fmla="*/ 2958465 w 5339715"/>
                <a:gd name="connsiteY127" fmla="*/ 828675 h 6905625"/>
                <a:gd name="connsiteX128" fmla="*/ 3053715 w 5339715"/>
                <a:gd name="connsiteY128" fmla="*/ 781050 h 6905625"/>
                <a:gd name="connsiteX129" fmla="*/ 3101340 w 5339715"/>
                <a:gd name="connsiteY129" fmla="*/ 695325 h 6905625"/>
                <a:gd name="connsiteX130" fmla="*/ 3101340 w 5339715"/>
                <a:gd name="connsiteY130" fmla="*/ 695325 h 6905625"/>
                <a:gd name="connsiteX131" fmla="*/ 3225165 w 5339715"/>
                <a:gd name="connsiteY131" fmla="*/ 495300 h 6905625"/>
                <a:gd name="connsiteX132" fmla="*/ 3225165 w 5339715"/>
                <a:gd name="connsiteY132" fmla="*/ 476250 h 6905625"/>
                <a:gd name="connsiteX133" fmla="*/ 3234690 w 5339715"/>
                <a:gd name="connsiteY133" fmla="*/ 438150 h 6905625"/>
                <a:gd name="connsiteX134" fmla="*/ 3329940 w 5339715"/>
                <a:gd name="connsiteY134" fmla="*/ 342900 h 6905625"/>
                <a:gd name="connsiteX135" fmla="*/ 3320415 w 5339715"/>
                <a:gd name="connsiteY135" fmla="*/ 276225 h 6905625"/>
                <a:gd name="connsiteX136" fmla="*/ 3472815 w 5339715"/>
                <a:gd name="connsiteY136" fmla="*/ 200025 h 6905625"/>
                <a:gd name="connsiteX137" fmla="*/ 3539490 w 5339715"/>
                <a:gd name="connsiteY137" fmla="*/ 171450 h 6905625"/>
                <a:gd name="connsiteX138" fmla="*/ 3634740 w 5339715"/>
                <a:gd name="connsiteY138" fmla="*/ 171450 h 6905625"/>
                <a:gd name="connsiteX139" fmla="*/ 3682365 w 5339715"/>
                <a:gd name="connsiteY139" fmla="*/ 142875 h 6905625"/>
                <a:gd name="connsiteX140" fmla="*/ 3682365 w 5339715"/>
                <a:gd name="connsiteY140" fmla="*/ 142875 h 6905625"/>
                <a:gd name="connsiteX141" fmla="*/ 3787140 w 5339715"/>
                <a:gd name="connsiteY141" fmla="*/ 123825 h 6905625"/>
                <a:gd name="connsiteX142" fmla="*/ 3844290 w 5339715"/>
                <a:gd name="connsiteY142" fmla="*/ 0 h 6905625"/>
                <a:gd name="connsiteX143" fmla="*/ 3930015 w 5339715"/>
                <a:gd name="connsiteY143" fmla="*/ 0 h 6905625"/>
                <a:gd name="connsiteX144" fmla="*/ 4110990 w 5339715"/>
                <a:gd name="connsiteY144" fmla="*/ 9525 h 6905625"/>
                <a:gd name="connsiteX145" fmla="*/ 4215765 w 5339715"/>
                <a:gd name="connsiteY145" fmla="*/ 85725 h 6905625"/>
                <a:gd name="connsiteX146" fmla="*/ 4453890 w 5339715"/>
                <a:gd name="connsiteY146" fmla="*/ 114300 h 6905625"/>
                <a:gd name="connsiteX147" fmla="*/ 4444365 w 5339715"/>
                <a:gd name="connsiteY147" fmla="*/ 190500 h 6905625"/>
                <a:gd name="connsiteX148" fmla="*/ 4396740 w 5339715"/>
                <a:gd name="connsiteY148" fmla="*/ 209550 h 6905625"/>
                <a:gd name="connsiteX149" fmla="*/ 4425315 w 5339715"/>
                <a:gd name="connsiteY149" fmla="*/ 247650 h 6905625"/>
                <a:gd name="connsiteX150" fmla="*/ 4415790 w 5339715"/>
                <a:gd name="connsiteY150" fmla="*/ 342900 h 6905625"/>
                <a:gd name="connsiteX151" fmla="*/ 4471035 w 5339715"/>
                <a:gd name="connsiteY151" fmla="*/ 411480 h 6905625"/>
                <a:gd name="connsiteX152" fmla="*/ 4461510 w 5339715"/>
                <a:gd name="connsiteY152" fmla="*/ 506730 h 6905625"/>
                <a:gd name="connsiteX153" fmla="*/ 4421505 w 5339715"/>
                <a:gd name="connsiteY153" fmla="*/ 529590 h 6905625"/>
                <a:gd name="connsiteX154" fmla="*/ 4373880 w 5339715"/>
                <a:gd name="connsiteY154" fmla="*/ 632460 h 6905625"/>
                <a:gd name="connsiteX155" fmla="*/ 4404360 w 5339715"/>
                <a:gd name="connsiteY155" fmla="*/ 674370 h 6905625"/>
                <a:gd name="connsiteX156" fmla="*/ 4413885 w 5339715"/>
                <a:gd name="connsiteY156" fmla="*/ 815340 h 6905625"/>
                <a:gd name="connsiteX157" fmla="*/ 4436745 w 5339715"/>
                <a:gd name="connsiteY157" fmla="*/ 887730 h 6905625"/>
                <a:gd name="connsiteX158" fmla="*/ 4423410 w 5339715"/>
                <a:gd name="connsiteY158" fmla="*/ 992505 h 6905625"/>
                <a:gd name="connsiteX159" fmla="*/ 4448810 w 5339715"/>
                <a:gd name="connsiteY159" fmla="*/ 1040130 h 6905625"/>
                <a:gd name="connsiteX160" fmla="*/ 4459605 w 5339715"/>
                <a:gd name="connsiteY160" fmla="*/ 1093470 h 6905625"/>
                <a:gd name="connsiteX161" fmla="*/ 4495800 w 5339715"/>
                <a:gd name="connsiteY161" fmla="*/ 1165860 h 6905625"/>
                <a:gd name="connsiteX162" fmla="*/ 4514850 w 5339715"/>
                <a:gd name="connsiteY162" fmla="*/ 1234440 h 6905625"/>
                <a:gd name="connsiteX163" fmla="*/ 4566285 w 5339715"/>
                <a:gd name="connsiteY163" fmla="*/ 1297305 h 6905625"/>
                <a:gd name="connsiteX164" fmla="*/ 4558665 w 5339715"/>
                <a:gd name="connsiteY164" fmla="*/ 1398270 h 6905625"/>
                <a:gd name="connsiteX165" fmla="*/ 4640580 w 5339715"/>
                <a:gd name="connsiteY165" fmla="*/ 1520190 h 6905625"/>
                <a:gd name="connsiteX166" fmla="*/ 4632960 w 5339715"/>
                <a:gd name="connsiteY166" fmla="*/ 1626870 h 6905625"/>
                <a:gd name="connsiteX167" fmla="*/ 4667250 w 5339715"/>
                <a:gd name="connsiteY167" fmla="*/ 1716405 h 6905625"/>
                <a:gd name="connsiteX168" fmla="*/ 4659630 w 5339715"/>
                <a:gd name="connsiteY168" fmla="*/ 1754505 h 6905625"/>
                <a:gd name="connsiteX169" fmla="*/ 4699635 w 5339715"/>
                <a:gd name="connsiteY169" fmla="*/ 1838325 h 6905625"/>
                <a:gd name="connsiteX170" fmla="*/ 4684395 w 5339715"/>
                <a:gd name="connsiteY170" fmla="*/ 1899285 h 6905625"/>
                <a:gd name="connsiteX171" fmla="*/ 4712970 w 5339715"/>
                <a:gd name="connsiteY171" fmla="*/ 1964055 h 6905625"/>
                <a:gd name="connsiteX172" fmla="*/ 4785360 w 5339715"/>
                <a:gd name="connsiteY172" fmla="*/ 2028825 h 6905625"/>
                <a:gd name="connsiteX173" fmla="*/ 4821555 w 5339715"/>
                <a:gd name="connsiteY173" fmla="*/ 2152650 h 6905625"/>
                <a:gd name="connsiteX174" fmla="*/ 4882515 w 5339715"/>
                <a:gd name="connsiteY174" fmla="*/ 2308860 h 6905625"/>
                <a:gd name="connsiteX175" fmla="*/ 4905375 w 5339715"/>
                <a:gd name="connsiteY175" fmla="*/ 2425065 h 6905625"/>
                <a:gd name="connsiteX176" fmla="*/ 4884420 w 5339715"/>
                <a:gd name="connsiteY176" fmla="*/ 2548890 h 6905625"/>
                <a:gd name="connsiteX177" fmla="*/ 4892040 w 5339715"/>
                <a:gd name="connsiteY177" fmla="*/ 2651760 h 6905625"/>
                <a:gd name="connsiteX178" fmla="*/ 4922520 w 5339715"/>
                <a:gd name="connsiteY178" fmla="*/ 2705100 h 6905625"/>
                <a:gd name="connsiteX179" fmla="*/ 4920615 w 5339715"/>
                <a:gd name="connsiteY179" fmla="*/ 2752725 h 6905625"/>
                <a:gd name="connsiteX180" fmla="*/ 4897755 w 5339715"/>
                <a:gd name="connsiteY180" fmla="*/ 2847975 h 6905625"/>
                <a:gd name="connsiteX181" fmla="*/ 4924425 w 5339715"/>
                <a:gd name="connsiteY181" fmla="*/ 2895600 h 6905625"/>
                <a:gd name="connsiteX182" fmla="*/ 4956810 w 5339715"/>
                <a:gd name="connsiteY182" fmla="*/ 2971800 h 6905625"/>
                <a:gd name="connsiteX183" fmla="*/ 4932045 w 5339715"/>
                <a:gd name="connsiteY183" fmla="*/ 3057525 h 6905625"/>
                <a:gd name="connsiteX184" fmla="*/ 5000625 w 5339715"/>
                <a:gd name="connsiteY184" fmla="*/ 3154680 h 6905625"/>
                <a:gd name="connsiteX185" fmla="*/ 4935855 w 5339715"/>
                <a:gd name="connsiteY185" fmla="*/ 3329940 h 6905625"/>
                <a:gd name="connsiteX186" fmla="*/ 4954905 w 5339715"/>
                <a:gd name="connsiteY186" fmla="*/ 3333750 h 6905625"/>
                <a:gd name="connsiteX187" fmla="*/ 5017770 w 5339715"/>
                <a:gd name="connsiteY187" fmla="*/ 3270885 h 6905625"/>
                <a:gd name="connsiteX188" fmla="*/ 5044440 w 5339715"/>
                <a:gd name="connsiteY188" fmla="*/ 3324225 h 6905625"/>
                <a:gd name="connsiteX189" fmla="*/ 5073015 w 5339715"/>
                <a:gd name="connsiteY189" fmla="*/ 3423285 h 6905625"/>
                <a:gd name="connsiteX190" fmla="*/ 5071110 w 5339715"/>
                <a:gd name="connsiteY190" fmla="*/ 3491865 h 6905625"/>
                <a:gd name="connsiteX191" fmla="*/ 5099685 w 5339715"/>
                <a:gd name="connsiteY191" fmla="*/ 3562350 h 6905625"/>
                <a:gd name="connsiteX192" fmla="*/ 5101590 w 5339715"/>
                <a:gd name="connsiteY192" fmla="*/ 3661410 h 6905625"/>
                <a:gd name="connsiteX193" fmla="*/ 5113020 w 5339715"/>
                <a:gd name="connsiteY193" fmla="*/ 3781425 h 6905625"/>
                <a:gd name="connsiteX194" fmla="*/ 5143500 w 5339715"/>
                <a:gd name="connsiteY194" fmla="*/ 3777615 h 6905625"/>
                <a:gd name="connsiteX195" fmla="*/ 5168265 w 5339715"/>
                <a:gd name="connsiteY195" fmla="*/ 3749040 h 6905625"/>
                <a:gd name="connsiteX196" fmla="*/ 5233035 w 5339715"/>
                <a:gd name="connsiteY196" fmla="*/ 3783330 h 6905625"/>
                <a:gd name="connsiteX197" fmla="*/ 5257800 w 5339715"/>
                <a:gd name="connsiteY197" fmla="*/ 3830955 h 6905625"/>
                <a:gd name="connsiteX198" fmla="*/ 5257800 w 5339715"/>
                <a:gd name="connsiteY198" fmla="*/ 3891915 h 6905625"/>
                <a:gd name="connsiteX199" fmla="*/ 5255895 w 5339715"/>
                <a:gd name="connsiteY199" fmla="*/ 3933825 h 6905625"/>
                <a:gd name="connsiteX200" fmla="*/ 5320665 w 5339715"/>
                <a:gd name="connsiteY200" fmla="*/ 3928110 h 6905625"/>
                <a:gd name="connsiteX201" fmla="*/ 5311140 w 5339715"/>
                <a:gd name="connsiteY201" fmla="*/ 3990975 h 6905625"/>
                <a:gd name="connsiteX202" fmla="*/ 5339715 w 5339715"/>
                <a:gd name="connsiteY202" fmla="*/ 4038600 h 6905625"/>
                <a:gd name="connsiteX203" fmla="*/ 5282565 w 5339715"/>
                <a:gd name="connsiteY203" fmla="*/ 4206240 h 6905625"/>
                <a:gd name="connsiteX204" fmla="*/ 5240655 w 5339715"/>
                <a:gd name="connsiteY204" fmla="*/ 4149090 h 6905625"/>
                <a:gd name="connsiteX205" fmla="*/ 5215890 w 5339715"/>
                <a:gd name="connsiteY205" fmla="*/ 4110990 h 6905625"/>
                <a:gd name="connsiteX206" fmla="*/ 5223510 w 5339715"/>
                <a:gd name="connsiteY206" fmla="*/ 4217670 h 6905625"/>
                <a:gd name="connsiteX207" fmla="*/ 5252085 w 5339715"/>
                <a:gd name="connsiteY207" fmla="*/ 4303395 h 6905625"/>
                <a:gd name="connsiteX208" fmla="*/ 5215890 w 5339715"/>
                <a:gd name="connsiteY208" fmla="*/ 4347210 h 6905625"/>
                <a:gd name="connsiteX209" fmla="*/ 5217795 w 5339715"/>
                <a:gd name="connsiteY209" fmla="*/ 4377690 h 6905625"/>
                <a:gd name="connsiteX210" fmla="*/ 5263515 w 5339715"/>
                <a:gd name="connsiteY210" fmla="*/ 4442460 h 6905625"/>
                <a:gd name="connsiteX211" fmla="*/ 5172075 w 5339715"/>
                <a:gd name="connsiteY211" fmla="*/ 4459605 h 6905625"/>
                <a:gd name="connsiteX212" fmla="*/ 5130165 w 5339715"/>
                <a:gd name="connsiteY212" fmla="*/ 4495800 h 6905625"/>
                <a:gd name="connsiteX213" fmla="*/ 5053965 w 5339715"/>
                <a:gd name="connsiteY213" fmla="*/ 4495800 h 6905625"/>
                <a:gd name="connsiteX214" fmla="*/ 5044440 w 5339715"/>
                <a:gd name="connsiteY214" fmla="*/ 4562475 h 6905625"/>
                <a:gd name="connsiteX215" fmla="*/ 4991100 w 5339715"/>
                <a:gd name="connsiteY215" fmla="*/ 4600575 h 6905625"/>
                <a:gd name="connsiteX216" fmla="*/ 4985385 w 5339715"/>
                <a:gd name="connsiteY216" fmla="*/ 4669155 h 6905625"/>
                <a:gd name="connsiteX217" fmla="*/ 4943475 w 5339715"/>
                <a:gd name="connsiteY217" fmla="*/ 4695825 h 6905625"/>
                <a:gd name="connsiteX218" fmla="*/ 4895850 w 5339715"/>
                <a:gd name="connsiteY218" fmla="*/ 4756785 h 6905625"/>
                <a:gd name="connsiteX219" fmla="*/ 4829175 w 5339715"/>
                <a:gd name="connsiteY219" fmla="*/ 4815840 h 6905625"/>
                <a:gd name="connsiteX220" fmla="*/ 4783455 w 5339715"/>
                <a:gd name="connsiteY220" fmla="*/ 4810125 h 6905625"/>
                <a:gd name="connsiteX221" fmla="*/ 4766310 w 5339715"/>
                <a:gd name="connsiteY221" fmla="*/ 4865370 h 6905625"/>
                <a:gd name="connsiteX222" fmla="*/ 4787265 w 5339715"/>
                <a:gd name="connsiteY222" fmla="*/ 4947285 h 6905625"/>
                <a:gd name="connsiteX223" fmla="*/ 4735830 w 5339715"/>
                <a:gd name="connsiteY223" fmla="*/ 5168265 h 6905625"/>
                <a:gd name="connsiteX224" fmla="*/ 4720590 w 5339715"/>
                <a:gd name="connsiteY224" fmla="*/ 5267325 h 6905625"/>
                <a:gd name="connsiteX225" fmla="*/ 4619625 w 5339715"/>
                <a:gd name="connsiteY225" fmla="*/ 5225415 h 6905625"/>
                <a:gd name="connsiteX226" fmla="*/ 4562475 w 5339715"/>
                <a:gd name="connsiteY226" fmla="*/ 5240655 h 6905625"/>
                <a:gd name="connsiteX227" fmla="*/ 4558665 w 5339715"/>
                <a:gd name="connsiteY227" fmla="*/ 5295900 h 6905625"/>
                <a:gd name="connsiteX228" fmla="*/ 4459605 w 5339715"/>
                <a:gd name="connsiteY228" fmla="*/ 5290185 h 6905625"/>
                <a:gd name="connsiteX229" fmla="*/ 4432935 w 5339715"/>
                <a:gd name="connsiteY229" fmla="*/ 5309235 h 6905625"/>
                <a:gd name="connsiteX230" fmla="*/ 4429125 w 5339715"/>
                <a:gd name="connsiteY230" fmla="*/ 5408295 h 6905625"/>
                <a:gd name="connsiteX231" fmla="*/ 4396740 w 5339715"/>
                <a:gd name="connsiteY231" fmla="*/ 5495925 h 6905625"/>
                <a:gd name="connsiteX232" fmla="*/ 4398645 w 5339715"/>
                <a:gd name="connsiteY232" fmla="*/ 5537835 h 6905625"/>
                <a:gd name="connsiteX233" fmla="*/ 4343400 w 5339715"/>
                <a:gd name="connsiteY233" fmla="*/ 5520690 h 6905625"/>
                <a:gd name="connsiteX234" fmla="*/ 4331970 w 5339715"/>
                <a:gd name="connsiteY234" fmla="*/ 5594985 h 6905625"/>
                <a:gd name="connsiteX235" fmla="*/ 4351020 w 5339715"/>
                <a:gd name="connsiteY235" fmla="*/ 5657850 h 6905625"/>
                <a:gd name="connsiteX236" fmla="*/ 4267200 w 5339715"/>
                <a:gd name="connsiteY236" fmla="*/ 5711190 h 6905625"/>
                <a:gd name="connsiteX237" fmla="*/ 4211955 w 5339715"/>
                <a:gd name="connsiteY237" fmla="*/ 5808345 h 6905625"/>
                <a:gd name="connsiteX238" fmla="*/ 4063365 w 5339715"/>
                <a:gd name="connsiteY238" fmla="*/ 5869305 h 6905625"/>
                <a:gd name="connsiteX239" fmla="*/ 4069080 w 5339715"/>
                <a:gd name="connsiteY239" fmla="*/ 5894070 h 6905625"/>
                <a:gd name="connsiteX240" fmla="*/ 4023360 w 5339715"/>
                <a:gd name="connsiteY240" fmla="*/ 5920740 h 6905625"/>
                <a:gd name="connsiteX241" fmla="*/ 4013835 w 5339715"/>
                <a:gd name="connsiteY241" fmla="*/ 5977890 h 6905625"/>
                <a:gd name="connsiteX242" fmla="*/ 3941445 w 5339715"/>
                <a:gd name="connsiteY242" fmla="*/ 6052185 h 6905625"/>
                <a:gd name="connsiteX243" fmla="*/ 3874770 w 5339715"/>
                <a:gd name="connsiteY243" fmla="*/ 6086475 h 6905625"/>
                <a:gd name="connsiteX244" fmla="*/ 3821430 w 5339715"/>
                <a:gd name="connsiteY244" fmla="*/ 6160770 h 6905625"/>
                <a:gd name="connsiteX245" fmla="*/ 3903345 w 5339715"/>
                <a:gd name="connsiteY245" fmla="*/ 6269355 h 6905625"/>
                <a:gd name="connsiteX246" fmla="*/ 3823335 w 5339715"/>
                <a:gd name="connsiteY246" fmla="*/ 6330315 h 6905625"/>
                <a:gd name="connsiteX247" fmla="*/ 3756660 w 5339715"/>
                <a:gd name="connsiteY247" fmla="*/ 6320790 h 6905625"/>
                <a:gd name="connsiteX248" fmla="*/ 3632835 w 5339715"/>
                <a:gd name="connsiteY248" fmla="*/ 6282690 h 6905625"/>
                <a:gd name="connsiteX249" fmla="*/ 3587115 w 5339715"/>
                <a:gd name="connsiteY249" fmla="*/ 6235065 h 6905625"/>
                <a:gd name="connsiteX250" fmla="*/ 3529965 w 5339715"/>
                <a:gd name="connsiteY250" fmla="*/ 6210300 h 6905625"/>
                <a:gd name="connsiteX251" fmla="*/ 3472815 w 5339715"/>
                <a:gd name="connsiteY251" fmla="*/ 6195060 h 6905625"/>
                <a:gd name="connsiteX252" fmla="*/ 3409950 w 5339715"/>
                <a:gd name="connsiteY252" fmla="*/ 6242685 h 6905625"/>
                <a:gd name="connsiteX253" fmla="*/ 3421380 w 5339715"/>
                <a:gd name="connsiteY253" fmla="*/ 6330315 h 6905625"/>
                <a:gd name="connsiteX254" fmla="*/ 3295650 w 5339715"/>
                <a:gd name="connsiteY254" fmla="*/ 6351270 h 6905625"/>
                <a:gd name="connsiteX255" fmla="*/ 3291840 w 5339715"/>
                <a:gd name="connsiteY255" fmla="*/ 6416040 h 6905625"/>
                <a:gd name="connsiteX256" fmla="*/ 2815590 w 5339715"/>
                <a:gd name="connsiteY256" fmla="*/ 6429375 h 6905625"/>
                <a:gd name="connsiteX257" fmla="*/ 2933700 w 5339715"/>
                <a:gd name="connsiteY257" fmla="*/ 6619875 h 6905625"/>
                <a:gd name="connsiteX258" fmla="*/ 2546985 w 5339715"/>
                <a:gd name="connsiteY258" fmla="*/ 6633210 h 6905625"/>
                <a:gd name="connsiteX259" fmla="*/ 2533650 w 5339715"/>
                <a:gd name="connsiteY259" fmla="*/ 6741795 h 6905625"/>
                <a:gd name="connsiteX260" fmla="*/ 2577465 w 5339715"/>
                <a:gd name="connsiteY260" fmla="*/ 6905625 h 6905625"/>
                <a:gd name="connsiteX261" fmla="*/ 2385060 w 5339715"/>
                <a:gd name="connsiteY261" fmla="*/ 6898005 h 6905625"/>
                <a:gd name="connsiteX262" fmla="*/ 2289810 w 5339715"/>
                <a:gd name="connsiteY262" fmla="*/ 6810375 h 6905625"/>
                <a:gd name="connsiteX263" fmla="*/ 2190750 w 5339715"/>
                <a:gd name="connsiteY263" fmla="*/ 6802755 h 6905625"/>
                <a:gd name="connsiteX264" fmla="*/ 2114550 w 5339715"/>
                <a:gd name="connsiteY264" fmla="*/ 6654165 h 6905625"/>
                <a:gd name="connsiteX265" fmla="*/ 1775460 w 5339715"/>
                <a:gd name="connsiteY265"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82065 w 5339715"/>
                <a:gd name="connsiteY100" fmla="*/ 2428875 h 6905625"/>
                <a:gd name="connsiteX101" fmla="*/ 1377315 w 5339715"/>
                <a:gd name="connsiteY101" fmla="*/ 2409825 h 6905625"/>
                <a:gd name="connsiteX102" fmla="*/ 1415415 w 5339715"/>
                <a:gd name="connsiteY102" fmla="*/ 2305050 h 6905625"/>
                <a:gd name="connsiteX103" fmla="*/ 1472565 w 5339715"/>
                <a:gd name="connsiteY103" fmla="*/ 2286000 h 6905625"/>
                <a:gd name="connsiteX104" fmla="*/ 1548765 w 5339715"/>
                <a:gd name="connsiteY104" fmla="*/ 2247900 h 6905625"/>
                <a:gd name="connsiteX105" fmla="*/ 1624965 w 5339715"/>
                <a:gd name="connsiteY105" fmla="*/ 2105025 h 6905625"/>
                <a:gd name="connsiteX106" fmla="*/ 1710690 w 5339715"/>
                <a:gd name="connsiteY106" fmla="*/ 2009775 h 6905625"/>
                <a:gd name="connsiteX107" fmla="*/ 1710690 w 5339715"/>
                <a:gd name="connsiteY107" fmla="*/ 1857375 h 6905625"/>
                <a:gd name="connsiteX108" fmla="*/ 1853565 w 5339715"/>
                <a:gd name="connsiteY108" fmla="*/ 1752600 h 6905625"/>
                <a:gd name="connsiteX109" fmla="*/ 1986915 w 5339715"/>
                <a:gd name="connsiteY109" fmla="*/ 1514475 h 6905625"/>
                <a:gd name="connsiteX110" fmla="*/ 1986915 w 5339715"/>
                <a:gd name="connsiteY110" fmla="*/ 1514475 h 6905625"/>
                <a:gd name="connsiteX111" fmla="*/ 2139315 w 5339715"/>
                <a:gd name="connsiteY111" fmla="*/ 1381125 h 6905625"/>
                <a:gd name="connsiteX112" fmla="*/ 2225040 w 5339715"/>
                <a:gd name="connsiteY112" fmla="*/ 1238250 h 6905625"/>
                <a:gd name="connsiteX113" fmla="*/ 2263140 w 5339715"/>
                <a:gd name="connsiteY113" fmla="*/ 1257300 h 6905625"/>
                <a:gd name="connsiteX114" fmla="*/ 2263140 w 5339715"/>
                <a:gd name="connsiteY114" fmla="*/ 1257300 h 6905625"/>
                <a:gd name="connsiteX115" fmla="*/ 2320290 w 5339715"/>
                <a:gd name="connsiteY115" fmla="*/ 1228725 h 6905625"/>
                <a:gd name="connsiteX116" fmla="*/ 2320290 w 5339715"/>
                <a:gd name="connsiteY116" fmla="*/ 1228725 h 6905625"/>
                <a:gd name="connsiteX117" fmla="*/ 2348865 w 5339715"/>
                <a:gd name="connsiteY117" fmla="*/ 1162050 h 6905625"/>
                <a:gd name="connsiteX118" fmla="*/ 2463165 w 5339715"/>
                <a:gd name="connsiteY118" fmla="*/ 1171575 h 6905625"/>
                <a:gd name="connsiteX119" fmla="*/ 2501265 w 5339715"/>
                <a:gd name="connsiteY119" fmla="*/ 1114425 h 6905625"/>
                <a:gd name="connsiteX120" fmla="*/ 2625090 w 5339715"/>
                <a:gd name="connsiteY120" fmla="*/ 1095375 h 6905625"/>
                <a:gd name="connsiteX121" fmla="*/ 2644140 w 5339715"/>
                <a:gd name="connsiteY121" fmla="*/ 1038225 h 6905625"/>
                <a:gd name="connsiteX122" fmla="*/ 2682240 w 5339715"/>
                <a:gd name="connsiteY122" fmla="*/ 1028700 h 6905625"/>
                <a:gd name="connsiteX123" fmla="*/ 2682240 w 5339715"/>
                <a:gd name="connsiteY123" fmla="*/ 1028700 h 6905625"/>
                <a:gd name="connsiteX124" fmla="*/ 2777490 w 5339715"/>
                <a:gd name="connsiteY124" fmla="*/ 962025 h 6905625"/>
                <a:gd name="connsiteX125" fmla="*/ 2825115 w 5339715"/>
                <a:gd name="connsiteY125" fmla="*/ 914400 h 6905625"/>
                <a:gd name="connsiteX126" fmla="*/ 2853690 w 5339715"/>
                <a:gd name="connsiteY126" fmla="*/ 866775 h 6905625"/>
                <a:gd name="connsiteX127" fmla="*/ 2958465 w 5339715"/>
                <a:gd name="connsiteY127" fmla="*/ 828675 h 6905625"/>
                <a:gd name="connsiteX128" fmla="*/ 3053715 w 5339715"/>
                <a:gd name="connsiteY128" fmla="*/ 781050 h 6905625"/>
                <a:gd name="connsiteX129" fmla="*/ 3101340 w 5339715"/>
                <a:gd name="connsiteY129" fmla="*/ 695325 h 6905625"/>
                <a:gd name="connsiteX130" fmla="*/ 3101340 w 5339715"/>
                <a:gd name="connsiteY130" fmla="*/ 695325 h 6905625"/>
                <a:gd name="connsiteX131" fmla="*/ 3225165 w 5339715"/>
                <a:gd name="connsiteY131" fmla="*/ 495300 h 6905625"/>
                <a:gd name="connsiteX132" fmla="*/ 3225165 w 5339715"/>
                <a:gd name="connsiteY132" fmla="*/ 476250 h 6905625"/>
                <a:gd name="connsiteX133" fmla="*/ 3234690 w 5339715"/>
                <a:gd name="connsiteY133" fmla="*/ 438150 h 6905625"/>
                <a:gd name="connsiteX134" fmla="*/ 3329940 w 5339715"/>
                <a:gd name="connsiteY134" fmla="*/ 342900 h 6905625"/>
                <a:gd name="connsiteX135" fmla="*/ 3320415 w 5339715"/>
                <a:gd name="connsiteY135" fmla="*/ 276225 h 6905625"/>
                <a:gd name="connsiteX136" fmla="*/ 3472815 w 5339715"/>
                <a:gd name="connsiteY136" fmla="*/ 200025 h 6905625"/>
                <a:gd name="connsiteX137" fmla="*/ 3539490 w 5339715"/>
                <a:gd name="connsiteY137" fmla="*/ 171450 h 6905625"/>
                <a:gd name="connsiteX138" fmla="*/ 3634740 w 5339715"/>
                <a:gd name="connsiteY138" fmla="*/ 171450 h 6905625"/>
                <a:gd name="connsiteX139" fmla="*/ 3682365 w 5339715"/>
                <a:gd name="connsiteY139" fmla="*/ 142875 h 6905625"/>
                <a:gd name="connsiteX140" fmla="*/ 3682365 w 5339715"/>
                <a:gd name="connsiteY140" fmla="*/ 142875 h 6905625"/>
                <a:gd name="connsiteX141" fmla="*/ 3787140 w 5339715"/>
                <a:gd name="connsiteY141" fmla="*/ 123825 h 6905625"/>
                <a:gd name="connsiteX142" fmla="*/ 3844290 w 5339715"/>
                <a:gd name="connsiteY142" fmla="*/ 0 h 6905625"/>
                <a:gd name="connsiteX143" fmla="*/ 3930015 w 5339715"/>
                <a:gd name="connsiteY143" fmla="*/ 0 h 6905625"/>
                <a:gd name="connsiteX144" fmla="*/ 4110990 w 5339715"/>
                <a:gd name="connsiteY144" fmla="*/ 9525 h 6905625"/>
                <a:gd name="connsiteX145" fmla="*/ 4215765 w 5339715"/>
                <a:gd name="connsiteY145" fmla="*/ 85725 h 6905625"/>
                <a:gd name="connsiteX146" fmla="*/ 4453890 w 5339715"/>
                <a:gd name="connsiteY146" fmla="*/ 114300 h 6905625"/>
                <a:gd name="connsiteX147" fmla="*/ 4444365 w 5339715"/>
                <a:gd name="connsiteY147" fmla="*/ 190500 h 6905625"/>
                <a:gd name="connsiteX148" fmla="*/ 4396740 w 5339715"/>
                <a:gd name="connsiteY148" fmla="*/ 209550 h 6905625"/>
                <a:gd name="connsiteX149" fmla="*/ 4425315 w 5339715"/>
                <a:gd name="connsiteY149" fmla="*/ 247650 h 6905625"/>
                <a:gd name="connsiteX150" fmla="*/ 4415790 w 5339715"/>
                <a:gd name="connsiteY150" fmla="*/ 342900 h 6905625"/>
                <a:gd name="connsiteX151" fmla="*/ 4471035 w 5339715"/>
                <a:gd name="connsiteY151" fmla="*/ 411480 h 6905625"/>
                <a:gd name="connsiteX152" fmla="*/ 4461510 w 5339715"/>
                <a:gd name="connsiteY152" fmla="*/ 506730 h 6905625"/>
                <a:gd name="connsiteX153" fmla="*/ 4421505 w 5339715"/>
                <a:gd name="connsiteY153" fmla="*/ 529590 h 6905625"/>
                <a:gd name="connsiteX154" fmla="*/ 4373880 w 5339715"/>
                <a:gd name="connsiteY154" fmla="*/ 632460 h 6905625"/>
                <a:gd name="connsiteX155" fmla="*/ 4404360 w 5339715"/>
                <a:gd name="connsiteY155" fmla="*/ 674370 h 6905625"/>
                <a:gd name="connsiteX156" fmla="*/ 4413885 w 5339715"/>
                <a:gd name="connsiteY156" fmla="*/ 815340 h 6905625"/>
                <a:gd name="connsiteX157" fmla="*/ 4436745 w 5339715"/>
                <a:gd name="connsiteY157" fmla="*/ 887730 h 6905625"/>
                <a:gd name="connsiteX158" fmla="*/ 4423410 w 5339715"/>
                <a:gd name="connsiteY158" fmla="*/ 992505 h 6905625"/>
                <a:gd name="connsiteX159" fmla="*/ 4448810 w 5339715"/>
                <a:gd name="connsiteY159" fmla="*/ 1040130 h 6905625"/>
                <a:gd name="connsiteX160" fmla="*/ 4459605 w 5339715"/>
                <a:gd name="connsiteY160" fmla="*/ 1093470 h 6905625"/>
                <a:gd name="connsiteX161" fmla="*/ 4495800 w 5339715"/>
                <a:gd name="connsiteY161" fmla="*/ 1165860 h 6905625"/>
                <a:gd name="connsiteX162" fmla="*/ 4514850 w 5339715"/>
                <a:gd name="connsiteY162" fmla="*/ 1234440 h 6905625"/>
                <a:gd name="connsiteX163" fmla="*/ 4566285 w 5339715"/>
                <a:gd name="connsiteY163" fmla="*/ 1297305 h 6905625"/>
                <a:gd name="connsiteX164" fmla="*/ 4558665 w 5339715"/>
                <a:gd name="connsiteY164" fmla="*/ 1398270 h 6905625"/>
                <a:gd name="connsiteX165" fmla="*/ 4640580 w 5339715"/>
                <a:gd name="connsiteY165" fmla="*/ 1520190 h 6905625"/>
                <a:gd name="connsiteX166" fmla="*/ 4632960 w 5339715"/>
                <a:gd name="connsiteY166" fmla="*/ 1626870 h 6905625"/>
                <a:gd name="connsiteX167" fmla="*/ 4667250 w 5339715"/>
                <a:gd name="connsiteY167" fmla="*/ 1716405 h 6905625"/>
                <a:gd name="connsiteX168" fmla="*/ 4659630 w 5339715"/>
                <a:gd name="connsiteY168" fmla="*/ 1754505 h 6905625"/>
                <a:gd name="connsiteX169" fmla="*/ 4699635 w 5339715"/>
                <a:gd name="connsiteY169" fmla="*/ 1838325 h 6905625"/>
                <a:gd name="connsiteX170" fmla="*/ 4684395 w 5339715"/>
                <a:gd name="connsiteY170" fmla="*/ 1899285 h 6905625"/>
                <a:gd name="connsiteX171" fmla="*/ 4712970 w 5339715"/>
                <a:gd name="connsiteY171" fmla="*/ 1964055 h 6905625"/>
                <a:gd name="connsiteX172" fmla="*/ 4785360 w 5339715"/>
                <a:gd name="connsiteY172" fmla="*/ 2028825 h 6905625"/>
                <a:gd name="connsiteX173" fmla="*/ 4821555 w 5339715"/>
                <a:gd name="connsiteY173" fmla="*/ 2152650 h 6905625"/>
                <a:gd name="connsiteX174" fmla="*/ 4882515 w 5339715"/>
                <a:gd name="connsiteY174" fmla="*/ 2308860 h 6905625"/>
                <a:gd name="connsiteX175" fmla="*/ 4905375 w 5339715"/>
                <a:gd name="connsiteY175" fmla="*/ 2425065 h 6905625"/>
                <a:gd name="connsiteX176" fmla="*/ 4884420 w 5339715"/>
                <a:gd name="connsiteY176" fmla="*/ 2548890 h 6905625"/>
                <a:gd name="connsiteX177" fmla="*/ 4892040 w 5339715"/>
                <a:gd name="connsiteY177" fmla="*/ 2651760 h 6905625"/>
                <a:gd name="connsiteX178" fmla="*/ 4922520 w 5339715"/>
                <a:gd name="connsiteY178" fmla="*/ 2705100 h 6905625"/>
                <a:gd name="connsiteX179" fmla="*/ 4920615 w 5339715"/>
                <a:gd name="connsiteY179" fmla="*/ 2752725 h 6905625"/>
                <a:gd name="connsiteX180" fmla="*/ 4897755 w 5339715"/>
                <a:gd name="connsiteY180" fmla="*/ 2847975 h 6905625"/>
                <a:gd name="connsiteX181" fmla="*/ 4924425 w 5339715"/>
                <a:gd name="connsiteY181" fmla="*/ 2895600 h 6905625"/>
                <a:gd name="connsiteX182" fmla="*/ 4956810 w 5339715"/>
                <a:gd name="connsiteY182" fmla="*/ 2971800 h 6905625"/>
                <a:gd name="connsiteX183" fmla="*/ 4932045 w 5339715"/>
                <a:gd name="connsiteY183" fmla="*/ 3057525 h 6905625"/>
                <a:gd name="connsiteX184" fmla="*/ 5000625 w 5339715"/>
                <a:gd name="connsiteY184" fmla="*/ 3154680 h 6905625"/>
                <a:gd name="connsiteX185" fmla="*/ 4935855 w 5339715"/>
                <a:gd name="connsiteY185" fmla="*/ 3329940 h 6905625"/>
                <a:gd name="connsiteX186" fmla="*/ 4954905 w 5339715"/>
                <a:gd name="connsiteY186" fmla="*/ 3333750 h 6905625"/>
                <a:gd name="connsiteX187" fmla="*/ 5017770 w 5339715"/>
                <a:gd name="connsiteY187" fmla="*/ 3270885 h 6905625"/>
                <a:gd name="connsiteX188" fmla="*/ 5044440 w 5339715"/>
                <a:gd name="connsiteY188" fmla="*/ 3324225 h 6905625"/>
                <a:gd name="connsiteX189" fmla="*/ 5073015 w 5339715"/>
                <a:gd name="connsiteY189" fmla="*/ 3423285 h 6905625"/>
                <a:gd name="connsiteX190" fmla="*/ 5071110 w 5339715"/>
                <a:gd name="connsiteY190" fmla="*/ 3491865 h 6905625"/>
                <a:gd name="connsiteX191" fmla="*/ 5099685 w 5339715"/>
                <a:gd name="connsiteY191" fmla="*/ 3562350 h 6905625"/>
                <a:gd name="connsiteX192" fmla="*/ 5101590 w 5339715"/>
                <a:gd name="connsiteY192" fmla="*/ 3661410 h 6905625"/>
                <a:gd name="connsiteX193" fmla="*/ 5113020 w 5339715"/>
                <a:gd name="connsiteY193" fmla="*/ 3781425 h 6905625"/>
                <a:gd name="connsiteX194" fmla="*/ 5143500 w 5339715"/>
                <a:gd name="connsiteY194" fmla="*/ 3777615 h 6905625"/>
                <a:gd name="connsiteX195" fmla="*/ 5168265 w 5339715"/>
                <a:gd name="connsiteY195" fmla="*/ 3749040 h 6905625"/>
                <a:gd name="connsiteX196" fmla="*/ 5233035 w 5339715"/>
                <a:gd name="connsiteY196" fmla="*/ 3783330 h 6905625"/>
                <a:gd name="connsiteX197" fmla="*/ 5257800 w 5339715"/>
                <a:gd name="connsiteY197" fmla="*/ 3830955 h 6905625"/>
                <a:gd name="connsiteX198" fmla="*/ 5257800 w 5339715"/>
                <a:gd name="connsiteY198" fmla="*/ 3891915 h 6905625"/>
                <a:gd name="connsiteX199" fmla="*/ 5255895 w 5339715"/>
                <a:gd name="connsiteY199" fmla="*/ 3933825 h 6905625"/>
                <a:gd name="connsiteX200" fmla="*/ 5320665 w 5339715"/>
                <a:gd name="connsiteY200" fmla="*/ 3928110 h 6905625"/>
                <a:gd name="connsiteX201" fmla="*/ 5311140 w 5339715"/>
                <a:gd name="connsiteY201" fmla="*/ 3990975 h 6905625"/>
                <a:gd name="connsiteX202" fmla="*/ 5339715 w 5339715"/>
                <a:gd name="connsiteY202" fmla="*/ 4038600 h 6905625"/>
                <a:gd name="connsiteX203" fmla="*/ 5282565 w 5339715"/>
                <a:gd name="connsiteY203" fmla="*/ 4206240 h 6905625"/>
                <a:gd name="connsiteX204" fmla="*/ 5240655 w 5339715"/>
                <a:gd name="connsiteY204" fmla="*/ 4149090 h 6905625"/>
                <a:gd name="connsiteX205" fmla="*/ 5215890 w 5339715"/>
                <a:gd name="connsiteY205" fmla="*/ 4110990 h 6905625"/>
                <a:gd name="connsiteX206" fmla="*/ 5223510 w 5339715"/>
                <a:gd name="connsiteY206" fmla="*/ 4217670 h 6905625"/>
                <a:gd name="connsiteX207" fmla="*/ 5252085 w 5339715"/>
                <a:gd name="connsiteY207" fmla="*/ 4303395 h 6905625"/>
                <a:gd name="connsiteX208" fmla="*/ 5215890 w 5339715"/>
                <a:gd name="connsiteY208" fmla="*/ 4347210 h 6905625"/>
                <a:gd name="connsiteX209" fmla="*/ 5217795 w 5339715"/>
                <a:gd name="connsiteY209" fmla="*/ 4377690 h 6905625"/>
                <a:gd name="connsiteX210" fmla="*/ 5263515 w 5339715"/>
                <a:gd name="connsiteY210" fmla="*/ 4442460 h 6905625"/>
                <a:gd name="connsiteX211" fmla="*/ 5172075 w 5339715"/>
                <a:gd name="connsiteY211" fmla="*/ 4459605 h 6905625"/>
                <a:gd name="connsiteX212" fmla="*/ 5130165 w 5339715"/>
                <a:gd name="connsiteY212" fmla="*/ 4495800 h 6905625"/>
                <a:gd name="connsiteX213" fmla="*/ 5053965 w 5339715"/>
                <a:gd name="connsiteY213" fmla="*/ 4495800 h 6905625"/>
                <a:gd name="connsiteX214" fmla="*/ 5044440 w 5339715"/>
                <a:gd name="connsiteY214" fmla="*/ 4562475 h 6905625"/>
                <a:gd name="connsiteX215" fmla="*/ 4991100 w 5339715"/>
                <a:gd name="connsiteY215" fmla="*/ 4600575 h 6905625"/>
                <a:gd name="connsiteX216" fmla="*/ 4985385 w 5339715"/>
                <a:gd name="connsiteY216" fmla="*/ 4669155 h 6905625"/>
                <a:gd name="connsiteX217" fmla="*/ 4943475 w 5339715"/>
                <a:gd name="connsiteY217" fmla="*/ 4695825 h 6905625"/>
                <a:gd name="connsiteX218" fmla="*/ 4895850 w 5339715"/>
                <a:gd name="connsiteY218" fmla="*/ 4756785 h 6905625"/>
                <a:gd name="connsiteX219" fmla="*/ 4829175 w 5339715"/>
                <a:gd name="connsiteY219" fmla="*/ 4815840 h 6905625"/>
                <a:gd name="connsiteX220" fmla="*/ 4783455 w 5339715"/>
                <a:gd name="connsiteY220" fmla="*/ 4810125 h 6905625"/>
                <a:gd name="connsiteX221" fmla="*/ 4766310 w 5339715"/>
                <a:gd name="connsiteY221" fmla="*/ 4865370 h 6905625"/>
                <a:gd name="connsiteX222" fmla="*/ 4787265 w 5339715"/>
                <a:gd name="connsiteY222" fmla="*/ 4947285 h 6905625"/>
                <a:gd name="connsiteX223" fmla="*/ 4735830 w 5339715"/>
                <a:gd name="connsiteY223" fmla="*/ 5168265 h 6905625"/>
                <a:gd name="connsiteX224" fmla="*/ 4720590 w 5339715"/>
                <a:gd name="connsiteY224" fmla="*/ 5267325 h 6905625"/>
                <a:gd name="connsiteX225" fmla="*/ 4619625 w 5339715"/>
                <a:gd name="connsiteY225" fmla="*/ 5225415 h 6905625"/>
                <a:gd name="connsiteX226" fmla="*/ 4562475 w 5339715"/>
                <a:gd name="connsiteY226" fmla="*/ 5240655 h 6905625"/>
                <a:gd name="connsiteX227" fmla="*/ 4558665 w 5339715"/>
                <a:gd name="connsiteY227" fmla="*/ 5295900 h 6905625"/>
                <a:gd name="connsiteX228" fmla="*/ 4459605 w 5339715"/>
                <a:gd name="connsiteY228" fmla="*/ 5290185 h 6905625"/>
                <a:gd name="connsiteX229" fmla="*/ 4432935 w 5339715"/>
                <a:gd name="connsiteY229" fmla="*/ 5309235 h 6905625"/>
                <a:gd name="connsiteX230" fmla="*/ 4429125 w 5339715"/>
                <a:gd name="connsiteY230" fmla="*/ 5408295 h 6905625"/>
                <a:gd name="connsiteX231" fmla="*/ 4396740 w 5339715"/>
                <a:gd name="connsiteY231" fmla="*/ 5495925 h 6905625"/>
                <a:gd name="connsiteX232" fmla="*/ 4398645 w 5339715"/>
                <a:gd name="connsiteY232" fmla="*/ 5537835 h 6905625"/>
                <a:gd name="connsiteX233" fmla="*/ 4343400 w 5339715"/>
                <a:gd name="connsiteY233" fmla="*/ 5520690 h 6905625"/>
                <a:gd name="connsiteX234" fmla="*/ 4331970 w 5339715"/>
                <a:gd name="connsiteY234" fmla="*/ 5594985 h 6905625"/>
                <a:gd name="connsiteX235" fmla="*/ 4351020 w 5339715"/>
                <a:gd name="connsiteY235" fmla="*/ 5657850 h 6905625"/>
                <a:gd name="connsiteX236" fmla="*/ 4267200 w 5339715"/>
                <a:gd name="connsiteY236" fmla="*/ 5711190 h 6905625"/>
                <a:gd name="connsiteX237" fmla="*/ 4211955 w 5339715"/>
                <a:gd name="connsiteY237" fmla="*/ 5808345 h 6905625"/>
                <a:gd name="connsiteX238" fmla="*/ 4063365 w 5339715"/>
                <a:gd name="connsiteY238" fmla="*/ 5869305 h 6905625"/>
                <a:gd name="connsiteX239" fmla="*/ 4069080 w 5339715"/>
                <a:gd name="connsiteY239" fmla="*/ 5894070 h 6905625"/>
                <a:gd name="connsiteX240" fmla="*/ 4023360 w 5339715"/>
                <a:gd name="connsiteY240" fmla="*/ 5920740 h 6905625"/>
                <a:gd name="connsiteX241" fmla="*/ 4013835 w 5339715"/>
                <a:gd name="connsiteY241" fmla="*/ 5977890 h 6905625"/>
                <a:gd name="connsiteX242" fmla="*/ 3941445 w 5339715"/>
                <a:gd name="connsiteY242" fmla="*/ 6052185 h 6905625"/>
                <a:gd name="connsiteX243" fmla="*/ 3874770 w 5339715"/>
                <a:gd name="connsiteY243" fmla="*/ 6086475 h 6905625"/>
                <a:gd name="connsiteX244" fmla="*/ 3821430 w 5339715"/>
                <a:gd name="connsiteY244" fmla="*/ 6160770 h 6905625"/>
                <a:gd name="connsiteX245" fmla="*/ 3903345 w 5339715"/>
                <a:gd name="connsiteY245" fmla="*/ 6269355 h 6905625"/>
                <a:gd name="connsiteX246" fmla="*/ 3823335 w 5339715"/>
                <a:gd name="connsiteY246" fmla="*/ 6330315 h 6905625"/>
                <a:gd name="connsiteX247" fmla="*/ 3756660 w 5339715"/>
                <a:gd name="connsiteY247" fmla="*/ 6320790 h 6905625"/>
                <a:gd name="connsiteX248" fmla="*/ 3632835 w 5339715"/>
                <a:gd name="connsiteY248" fmla="*/ 6282690 h 6905625"/>
                <a:gd name="connsiteX249" fmla="*/ 3587115 w 5339715"/>
                <a:gd name="connsiteY249" fmla="*/ 6235065 h 6905625"/>
                <a:gd name="connsiteX250" fmla="*/ 3529965 w 5339715"/>
                <a:gd name="connsiteY250" fmla="*/ 6210300 h 6905625"/>
                <a:gd name="connsiteX251" fmla="*/ 3472815 w 5339715"/>
                <a:gd name="connsiteY251" fmla="*/ 6195060 h 6905625"/>
                <a:gd name="connsiteX252" fmla="*/ 3409950 w 5339715"/>
                <a:gd name="connsiteY252" fmla="*/ 6242685 h 6905625"/>
                <a:gd name="connsiteX253" fmla="*/ 3421380 w 5339715"/>
                <a:gd name="connsiteY253" fmla="*/ 6330315 h 6905625"/>
                <a:gd name="connsiteX254" fmla="*/ 3295650 w 5339715"/>
                <a:gd name="connsiteY254" fmla="*/ 6351270 h 6905625"/>
                <a:gd name="connsiteX255" fmla="*/ 3291840 w 5339715"/>
                <a:gd name="connsiteY255" fmla="*/ 6416040 h 6905625"/>
                <a:gd name="connsiteX256" fmla="*/ 2815590 w 5339715"/>
                <a:gd name="connsiteY256" fmla="*/ 6429375 h 6905625"/>
                <a:gd name="connsiteX257" fmla="*/ 2933700 w 5339715"/>
                <a:gd name="connsiteY257" fmla="*/ 6619875 h 6905625"/>
                <a:gd name="connsiteX258" fmla="*/ 2546985 w 5339715"/>
                <a:gd name="connsiteY258" fmla="*/ 6633210 h 6905625"/>
                <a:gd name="connsiteX259" fmla="*/ 2533650 w 5339715"/>
                <a:gd name="connsiteY259" fmla="*/ 6741795 h 6905625"/>
                <a:gd name="connsiteX260" fmla="*/ 2577465 w 5339715"/>
                <a:gd name="connsiteY260" fmla="*/ 6905625 h 6905625"/>
                <a:gd name="connsiteX261" fmla="*/ 2385060 w 5339715"/>
                <a:gd name="connsiteY261" fmla="*/ 6898005 h 6905625"/>
                <a:gd name="connsiteX262" fmla="*/ 2289810 w 5339715"/>
                <a:gd name="connsiteY262" fmla="*/ 6810375 h 6905625"/>
                <a:gd name="connsiteX263" fmla="*/ 2190750 w 5339715"/>
                <a:gd name="connsiteY263" fmla="*/ 6802755 h 6905625"/>
                <a:gd name="connsiteX264" fmla="*/ 2114550 w 5339715"/>
                <a:gd name="connsiteY264" fmla="*/ 6654165 h 6905625"/>
                <a:gd name="connsiteX265" fmla="*/ 1775460 w 5339715"/>
                <a:gd name="connsiteY265"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77315 w 5339715"/>
                <a:gd name="connsiteY101" fmla="*/ 2409825 h 6905625"/>
                <a:gd name="connsiteX102" fmla="*/ 1415415 w 5339715"/>
                <a:gd name="connsiteY102" fmla="*/ 2305050 h 6905625"/>
                <a:gd name="connsiteX103" fmla="*/ 1472565 w 5339715"/>
                <a:gd name="connsiteY103" fmla="*/ 2286000 h 6905625"/>
                <a:gd name="connsiteX104" fmla="*/ 1548765 w 5339715"/>
                <a:gd name="connsiteY104" fmla="*/ 2247900 h 6905625"/>
                <a:gd name="connsiteX105" fmla="*/ 1624965 w 5339715"/>
                <a:gd name="connsiteY105" fmla="*/ 2105025 h 6905625"/>
                <a:gd name="connsiteX106" fmla="*/ 1710690 w 5339715"/>
                <a:gd name="connsiteY106" fmla="*/ 2009775 h 6905625"/>
                <a:gd name="connsiteX107" fmla="*/ 1710690 w 5339715"/>
                <a:gd name="connsiteY107" fmla="*/ 1857375 h 6905625"/>
                <a:gd name="connsiteX108" fmla="*/ 1853565 w 5339715"/>
                <a:gd name="connsiteY108" fmla="*/ 1752600 h 6905625"/>
                <a:gd name="connsiteX109" fmla="*/ 1986915 w 5339715"/>
                <a:gd name="connsiteY109" fmla="*/ 1514475 h 6905625"/>
                <a:gd name="connsiteX110" fmla="*/ 1986915 w 5339715"/>
                <a:gd name="connsiteY110" fmla="*/ 1514475 h 6905625"/>
                <a:gd name="connsiteX111" fmla="*/ 2139315 w 5339715"/>
                <a:gd name="connsiteY111" fmla="*/ 1381125 h 6905625"/>
                <a:gd name="connsiteX112" fmla="*/ 2225040 w 5339715"/>
                <a:gd name="connsiteY112" fmla="*/ 1238250 h 6905625"/>
                <a:gd name="connsiteX113" fmla="*/ 2263140 w 5339715"/>
                <a:gd name="connsiteY113" fmla="*/ 1257300 h 6905625"/>
                <a:gd name="connsiteX114" fmla="*/ 2263140 w 5339715"/>
                <a:gd name="connsiteY114" fmla="*/ 1257300 h 6905625"/>
                <a:gd name="connsiteX115" fmla="*/ 2320290 w 5339715"/>
                <a:gd name="connsiteY115" fmla="*/ 1228725 h 6905625"/>
                <a:gd name="connsiteX116" fmla="*/ 2320290 w 5339715"/>
                <a:gd name="connsiteY116" fmla="*/ 1228725 h 6905625"/>
                <a:gd name="connsiteX117" fmla="*/ 2348865 w 5339715"/>
                <a:gd name="connsiteY117" fmla="*/ 1162050 h 6905625"/>
                <a:gd name="connsiteX118" fmla="*/ 2463165 w 5339715"/>
                <a:gd name="connsiteY118" fmla="*/ 1171575 h 6905625"/>
                <a:gd name="connsiteX119" fmla="*/ 2501265 w 5339715"/>
                <a:gd name="connsiteY119" fmla="*/ 1114425 h 6905625"/>
                <a:gd name="connsiteX120" fmla="*/ 2625090 w 5339715"/>
                <a:gd name="connsiteY120" fmla="*/ 1095375 h 6905625"/>
                <a:gd name="connsiteX121" fmla="*/ 2644140 w 5339715"/>
                <a:gd name="connsiteY121" fmla="*/ 1038225 h 6905625"/>
                <a:gd name="connsiteX122" fmla="*/ 2682240 w 5339715"/>
                <a:gd name="connsiteY122" fmla="*/ 1028700 h 6905625"/>
                <a:gd name="connsiteX123" fmla="*/ 2682240 w 5339715"/>
                <a:gd name="connsiteY123" fmla="*/ 1028700 h 6905625"/>
                <a:gd name="connsiteX124" fmla="*/ 2777490 w 5339715"/>
                <a:gd name="connsiteY124" fmla="*/ 962025 h 6905625"/>
                <a:gd name="connsiteX125" fmla="*/ 2825115 w 5339715"/>
                <a:gd name="connsiteY125" fmla="*/ 914400 h 6905625"/>
                <a:gd name="connsiteX126" fmla="*/ 2853690 w 5339715"/>
                <a:gd name="connsiteY126" fmla="*/ 866775 h 6905625"/>
                <a:gd name="connsiteX127" fmla="*/ 2958465 w 5339715"/>
                <a:gd name="connsiteY127" fmla="*/ 828675 h 6905625"/>
                <a:gd name="connsiteX128" fmla="*/ 3053715 w 5339715"/>
                <a:gd name="connsiteY128" fmla="*/ 781050 h 6905625"/>
                <a:gd name="connsiteX129" fmla="*/ 3101340 w 5339715"/>
                <a:gd name="connsiteY129" fmla="*/ 695325 h 6905625"/>
                <a:gd name="connsiteX130" fmla="*/ 3101340 w 5339715"/>
                <a:gd name="connsiteY130" fmla="*/ 695325 h 6905625"/>
                <a:gd name="connsiteX131" fmla="*/ 3225165 w 5339715"/>
                <a:gd name="connsiteY131" fmla="*/ 495300 h 6905625"/>
                <a:gd name="connsiteX132" fmla="*/ 3225165 w 5339715"/>
                <a:gd name="connsiteY132" fmla="*/ 476250 h 6905625"/>
                <a:gd name="connsiteX133" fmla="*/ 3234690 w 5339715"/>
                <a:gd name="connsiteY133" fmla="*/ 438150 h 6905625"/>
                <a:gd name="connsiteX134" fmla="*/ 3329940 w 5339715"/>
                <a:gd name="connsiteY134" fmla="*/ 342900 h 6905625"/>
                <a:gd name="connsiteX135" fmla="*/ 3320415 w 5339715"/>
                <a:gd name="connsiteY135" fmla="*/ 276225 h 6905625"/>
                <a:gd name="connsiteX136" fmla="*/ 3472815 w 5339715"/>
                <a:gd name="connsiteY136" fmla="*/ 200025 h 6905625"/>
                <a:gd name="connsiteX137" fmla="*/ 3539490 w 5339715"/>
                <a:gd name="connsiteY137" fmla="*/ 171450 h 6905625"/>
                <a:gd name="connsiteX138" fmla="*/ 3634740 w 5339715"/>
                <a:gd name="connsiteY138" fmla="*/ 171450 h 6905625"/>
                <a:gd name="connsiteX139" fmla="*/ 3682365 w 5339715"/>
                <a:gd name="connsiteY139" fmla="*/ 142875 h 6905625"/>
                <a:gd name="connsiteX140" fmla="*/ 3682365 w 5339715"/>
                <a:gd name="connsiteY140" fmla="*/ 142875 h 6905625"/>
                <a:gd name="connsiteX141" fmla="*/ 3787140 w 5339715"/>
                <a:gd name="connsiteY141" fmla="*/ 123825 h 6905625"/>
                <a:gd name="connsiteX142" fmla="*/ 3844290 w 5339715"/>
                <a:gd name="connsiteY142" fmla="*/ 0 h 6905625"/>
                <a:gd name="connsiteX143" fmla="*/ 3930015 w 5339715"/>
                <a:gd name="connsiteY143" fmla="*/ 0 h 6905625"/>
                <a:gd name="connsiteX144" fmla="*/ 4110990 w 5339715"/>
                <a:gd name="connsiteY144" fmla="*/ 9525 h 6905625"/>
                <a:gd name="connsiteX145" fmla="*/ 4215765 w 5339715"/>
                <a:gd name="connsiteY145" fmla="*/ 85725 h 6905625"/>
                <a:gd name="connsiteX146" fmla="*/ 4453890 w 5339715"/>
                <a:gd name="connsiteY146" fmla="*/ 114300 h 6905625"/>
                <a:gd name="connsiteX147" fmla="*/ 4444365 w 5339715"/>
                <a:gd name="connsiteY147" fmla="*/ 190500 h 6905625"/>
                <a:gd name="connsiteX148" fmla="*/ 4396740 w 5339715"/>
                <a:gd name="connsiteY148" fmla="*/ 209550 h 6905625"/>
                <a:gd name="connsiteX149" fmla="*/ 4425315 w 5339715"/>
                <a:gd name="connsiteY149" fmla="*/ 247650 h 6905625"/>
                <a:gd name="connsiteX150" fmla="*/ 4415790 w 5339715"/>
                <a:gd name="connsiteY150" fmla="*/ 342900 h 6905625"/>
                <a:gd name="connsiteX151" fmla="*/ 4471035 w 5339715"/>
                <a:gd name="connsiteY151" fmla="*/ 411480 h 6905625"/>
                <a:gd name="connsiteX152" fmla="*/ 4461510 w 5339715"/>
                <a:gd name="connsiteY152" fmla="*/ 506730 h 6905625"/>
                <a:gd name="connsiteX153" fmla="*/ 4421505 w 5339715"/>
                <a:gd name="connsiteY153" fmla="*/ 529590 h 6905625"/>
                <a:gd name="connsiteX154" fmla="*/ 4373880 w 5339715"/>
                <a:gd name="connsiteY154" fmla="*/ 632460 h 6905625"/>
                <a:gd name="connsiteX155" fmla="*/ 4404360 w 5339715"/>
                <a:gd name="connsiteY155" fmla="*/ 674370 h 6905625"/>
                <a:gd name="connsiteX156" fmla="*/ 4413885 w 5339715"/>
                <a:gd name="connsiteY156" fmla="*/ 815340 h 6905625"/>
                <a:gd name="connsiteX157" fmla="*/ 4436745 w 5339715"/>
                <a:gd name="connsiteY157" fmla="*/ 887730 h 6905625"/>
                <a:gd name="connsiteX158" fmla="*/ 4423410 w 5339715"/>
                <a:gd name="connsiteY158" fmla="*/ 992505 h 6905625"/>
                <a:gd name="connsiteX159" fmla="*/ 4448810 w 5339715"/>
                <a:gd name="connsiteY159" fmla="*/ 1040130 h 6905625"/>
                <a:gd name="connsiteX160" fmla="*/ 4459605 w 5339715"/>
                <a:gd name="connsiteY160" fmla="*/ 1093470 h 6905625"/>
                <a:gd name="connsiteX161" fmla="*/ 4495800 w 5339715"/>
                <a:gd name="connsiteY161" fmla="*/ 1165860 h 6905625"/>
                <a:gd name="connsiteX162" fmla="*/ 4514850 w 5339715"/>
                <a:gd name="connsiteY162" fmla="*/ 1234440 h 6905625"/>
                <a:gd name="connsiteX163" fmla="*/ 4566285 w 5339715"/>
                <a:gd name="connsiteY163" fmla="*/ 1297305 h 6905625"/>
                <a:gd name="connsiteX164" fmla="*/ 4558665 w 5339715"/>
                <a:gd name="connsiteY164" fmla="*/ 1398270 h 6905625"/>
                <a:gd name="connsiteX165" fmla="*/ 4640580 w 5339715"/>
                <a:gd name="connsiteY165" fmla="*/ 1520190 h 6905625"/>
                <a:gd name="connsiteX166" fmla="*/ 4632960 w 5339715"/>
                <a:gd name="connsiteY166" fmla="*/ 1626870 h 6905625"/>
                <a:gd name="connsiteX167" fmla="*/ 4667250 w 5339715"/>
                <a:gd name="connsiteY167" fmla="*/ 1716405 h 6905625"/>
                <a:gd name="connsiteX168" fmla="*/ 4659630 w 5339715"/>
                <a:gd name="connsiteY168" fmla="*/ 1754505 h 6905625"/>
                <a:gd name="connsiteX169" fmla="*/ 4699635 w 5339715"/>
                <a:gd name="connsiteY169" fmla="*/ 1838325 h 6905625"/>
                <a:gd name="connsiteX170" fmla="*/ 4684395 w 5339715"/>
                <a:gd name="connsiteY170" fmla="*/ 1899285 h 6905625"/>
                <a:gd name="connsiteX171" fmla="*/ 4712970 w 5339715"/>
                <a:gd name="connsiteY171" fmla="*/ 1964055 h 6905625"/>
                <a:gd name="connsiteX172" fmla="*/ 4785360 w 5339715"/>
                <a:gd name="connsiteY172" fmla="*/ 2028825 h 6905625"/>
                <a:gd name="connsiteX173" fmla="*/ 4821555 w 5339715"/>
                <a:gd name="connsiteY173" fmla="*/ 2152650 h 6905625"/>
                <a:gd name="connsiteX174" fmla="*/ 4882515 w 5339715"/>
                <a:gd name="connsiteY174" fmla="*/ 2308860 h 6905625"/>
                <a:gd name="connsiteX175" fmla="*/ 4905375 w 5339715"/>
                <a:gd name="connsiteY175" fmla="*/ 2425065 h 6905625"/>
                <a:gd name="connsiteX176" fmla="*/ 4884420 w 5339715"/>
                <a:gd name="connsiteY176" fmla="*/ 2548890 h 6905625"/>
                <a:gd name="connsiteX177" fmla="*/ 4892040 w 5339715"/>
                <a:gd name="connsiteY177" fmla="*/ 2651760 h 6905625"/>
                <a:gd name="connsiteX178" fmla="*/ 4922520 w 5339715"/>
                <a:gd name="connsiteY178" fmla="*/ 2705100 h 6905625"/>
                <a:gd name="connsiteX179" fmla="*/ 4920615 w 5339715"/>
                <a:gd name="connsiteY179" fmla="*/ 2752725 h 6905625"/>
                <a:gd name="connsiteX180" fmla="*/ 4897755 w 5339715"/>
                <a:gd name="connsiteY180" fmla="*/ 2847975 h 6905625"/>
                <a:gd name="connsiteX181" fmla="*/ 4924425 w 5339715"/>
                <a:gd name="connsiteY181" fmla="*/ 2895600 h 6905625"/>
                <a:gd name="connsiteX182" fmla="*/ 4956810 w 5339715"/>
                <a:gd name="connsiteY182" fmla="*/ 2971800 h 6905625"/>
                <a:gd name="connsiteX183" fmla="*/ 4932045 w 5339715"/>
                <a:gd name="connsiteY183" fmla="*/ 3057525 h 6905625"/>
                <a:gd name="connsiteX184" fmla="*/ 5000625 w 5339715"/>
                <a:gd name="connsiteY184" fmla="*/ 3154680 h 6905625"/>
                <a:gd name="connsiteX185" fmla="*/ 4935855 w 5339715"/>
                <a:gd name="connsiteY185" fmla="*/ 3329940 h 6905625"/>
                <a:gd name="connsiteX186" fmla="*/ 4954905 w 5339715"/>
                <a:gd name="connsiteY186" fmla="*/ 3333750 h 6905625"/>
                <a:gd name="connsiteX187" fmla="*/ 5017770 w 5339715"/>
                <a:gd name="connsiteY187" fmla="*/ 3270885 h 6905625"/>
                <a:gd name="connsiteX188" fmla="*/ 5044440 w 5339715"/>
                <a:gd name="connsiteY188" fmla="*/ 3324225 h 6905625"/>
                <a:gd name="connsiteX189" fmla="*/ 5073015 w 5339715"/>
                <a:gd name="connsiteY189" fmla="*/ 3423285 h 6905625"/>
                <a:gd name="connsiteX190" fmla="*/ 5071110 w 5339715"/>
                <a:gd name="connsiteY190" fmla="*/ 3491865 h 6905625"/>
                <a:gd name="connsiteX191" fmla="*/ 5099685 w 5339715"/>
                <a:gd name="connsiteY191" fmla="*/ 3562350 h 6905625"/>
                <a:gd name="connsiteX192" fmla="*/ 5101590 w 5339715"/>
                <a:gd name="connsiteY192" fmla="*/ 3661410 h 6905625"/>
                <a:gd name="connsiteX193" fmla="*/ 5113020 w 5339715"/>
                <a:gd name="connsiteY193" fmla="*/ 3781425 h 6905625"/>
                <a:gd name="connsiteX194" fmla="*/ 5143500 w 5339715"/>
                <a:gd name="connsiteY194" fmla="*/ 3777615 h 6905625"/>
                <a:gd name="connsiteX195" fmla="*/ 5168265 w 5339715"/>
                <a:gd name="connsiteY195" fmla="*/ 3749040 h 6905625"/>
                <a:gd name="connsiteX196" fmla="*/ 5233035 w 5339715"/>
                <a:gd name="connsiteY196" fmla="*/ 3783330 h 6905625"/>
                <a:gd name="connsiteX197" fmla="*/ 5257800 w 5339715"/>
                <a:gd name="connsiteY197" fmla="*/ 3830955 h 6905625"/>
                <a:gd name="connsiteX198" fmla="*/ 5257800 w 5339715"/>
                <a:gd name="connsiteY198" fmla="*/ 3891915 h 6905625"/>
                <a:gd name="connsiteX199" fmla="*/ 5255895 w 5339715"/>
                <a:gd name="connsiteY199" fmla="*/ 3933825 h 6905625"/>
                <a:gd name="connsiteX200" fmla="*/ 5320665 w 5339715"/>
                <a:gd name="connsiteY200" fmla="*/ 3928110 h 6905625"/>
                <a:gd name="connsiteX201" fmla="*/ 5311140 w 5339715"/>
                <a:gd name="connsiteY201" fmla="*/ 3990975 h 6905625"/>
                <a:gd name="connsiteX202" fmla="*/ 5339715 w 5339715"/>
                <a:gd name="connsiteY202" fmla="*/ 4038600 h 6905625"/>
                <a:gd name="connsiteX203" fmla="*/ 5282565 w 5339715"/>
                <a:gd name="connsiteY203" fmla="*/ 4206240 h 6905625"/>
                <a:gd name="connsiteX204" fmla="*/ 5240655 w 5339715"/>
                <a:gd name="connsiteY204" fmla="*/ 4149090 h 6905625"/>
                <a:gd name="connsiteX205" fmla="*/ 5215890 w 5339715"/>
                <a:gd name="connsiteY205" fmla="*/ 4110990 h 6905625"/>
                <a:gd name="connsiteX206" fmla="*/ 5223510 w 5339715"/>
                <a:gd name="connsiteY206" fmla="*/ 4217670 h 6905625"/>
                <a:gd name="connsiteX207" fmla="*/ 5252085 w 5339715"/>
                <a:gd name="connsiteY207" fmla="*/ 4303395 h 6905625"/>
                <a:gd name="connsiteX208" fmla="*/ 5215890 w 5339715"/>
                <a:gd name="connsiteY208" fmla="*/ 4347210 h 6905625"/>
                <a:gd name="connsiteX209" fmla="*/ 5217795 w 5339715"/>
                <a:gd name="connsiteY209" fmla="*/ 4377690 h 6905625"/>
                <a:gd name="connsiteX210" fmla="*/ 5263515 w 5339715"/>
                <a:gd name="connsiteY210" fmla="*/ 4442460 h 6905625"/>
                <a:gd name="connsiteX211" fmla="*/ 5172075 w 5339715"/>
                <a:gd name="connsiteY211" fmla="*/ 4459605 h 6905625"/>
                <a:gd name="connsiteX212" fmla="*/ 5130165 w 5339715"/>
                <a:gd name="connsiteY212" fmla="*/ 4495800 h 6905625"/>
                <a:gd name="connsiteX213" fmla="*/ 5053965 w 5339715"/>
                <a:gd name="connsiteY213" fmla="*/ 4495800 h 6905625"/>
                <a:gd name="connsiteX214" fmla="*/ 5044440 w 5339715"/>
                <a:gd name="connsiteY214" fmla="*/ 4562475 h 6905625"/>
                <a:gd name="connsiteX215" fmla="*/ 4991100 w 5339715"/>
                <a:gd name="connsiteY215" fmla="*/ 4600575 h 6905625"/>
                <a:gd name="connsiteX216" fmla="*/ 4985385 w 5339715"/>
                <a:gd name="connsiteY216" fmla="*/ 4669155 h 6905625"/>
                <a:gd name="connsiteX217" fmla="*/ 4943475 w 5339715"/>
                <a:gd name="connsiteY217" fmla="*/ 4695825 h 6905625"/>
                <a:gd name="connsiteX218" fmla="*/ 4895850 w 5339715"/>
                <a:gd name="connsiteY218" fmla="*/ 4756785 h 6905625"/>
                <a:gd name="connsiteX219" fmla="*/ 4829175 w 5339715"/>
                <a:gd name="connsiteY219" fmla="*/ 4815840 h 6905625"/>
                <a:gd name="connsiteX220" fmla="*/ 4783455 w 5339715"/>
                <a:gd name="connsiteY220" fmla="*/ 4810125 h 6905625"/>
                <a:gd name="connsiteX221" fmla="*/ 4766310 w 5339715"/>
                <a:gd name="connsiteY221" fmla="*/ 4865370 h 6905625"/>
                <a:gd name="connsiteX222" fmla="*/ 4787265 w 5339715"/>
                <a:gd name="connsiteY222" fmla="*/ 4947285 h 6905625"/>
                <a:gd name="connsiteX223" fmla="*/ 4735830 w 5339715"/>
                <a:gd name="connsiteY223" fmla="*/ 5168265 h 6905625"/>
                <a:gd name="connsiteX224" fmla="*/ 4720590 w 5339715"/>
                <a:gd name="connsiteY224" fmla="*/ 5267325 h 6905625"/>
                <a:gd name="connsiteX225" fmla="*/ 4619625 w 5339715"/>
                <a:gd name="connsiteY225" fmla="*/ 5225415 h 6905625"/>
                <a:gd name="connsiteX226" fmla="*/ 4562475 w 5339715"/>
                <a:gd name="connsiteY226" fmla="*/ 5240655 h 6905625"/>
                <a:gd name="connsiteX227" fmla="*/ 4558665 w 5339715"/>
                <a:gd name="connsiteY227" fmla="*/ 5295900 h 6905625"/>
                <a:gd name="connsiteX228" fmla="*/ 4459605 w 5339715"/>
                <a:gd name="connsiteY228" fmla="*/ 5290185 h 6905625"/>
                <a:gd name="connsiteX229" fmla="*/ 4432935 w 5339715"/>
                <a:gd name="connsiteY229" fmla="*/ 5309235 h 6905625"/>
                <a:gd name="connsiteX230" fmla="*/ 4429125 w 5339715"/>
                <a:gd name="connsiteY230" fmla="*/ 5408295 h 6905625"/>
                <a:gd name="connsiteX231" fmla="*/ 4396740 w 5339715"/>
                <a:gd name="connsiteY231" fmla="*/ 5495925 h 6905625"/>
                <a:gd name="connsiteX232" fmla="*/ 4398645 w 5339715"/>
                <a:gd name="connsiteY232" fmla="*/ 5537835 h 6905625"/>
                <a:gd name="connsiteX233" fmla="*/ 4343400 w 5339715"/>
                <a:gd name="connsiteY233" fmla="*/ 5520690 h 6905625"/>
                <a:gd name="connsiteX234" fmla="*/ 4331970 w 5339715"/>
                <a:gd name="connsiteY234" fmla="*/ 5594985 h 6905625"/>
                <a:gd name="connsiteX235" fmla="*/ 4351020 w 5339715"/>
                <a:gd name="connsiteY235" fmla="*/ 5657850 h 6905625"/>
                <a:gd name="connsiteX236" fmla="*/ 4267200 w 5339715"/>
                <a:gd name="connsiteY236" fmla="*/ 5711190 h 6905625"/>
                <a:gd name="connsiteX237" fmla="*/ 4211955 w 5339715"/>
                <a:gd name="connsiteY237" fmla="*/ 5808345 h 6905625"/>
                <a:gd name="connsiteX238" fmla="*/ 4063365 w 5339715"/>
                <a:gd name="connsiteY238" fmla="*/ 5869305 h 6905625"/>
                <a:gd name="connsiteX239" fmla="*/ 4069080 w 5339715"/>
                <a:gd name="connsiteY239" fmla="*/ 5894070 h 6905625"/>
                <a:gd name="connsiteX240" fmla="*/ 4023360 w 5339715"/>
                <a:gd name="connsiteY240" fmla="*/ 5920740 h 6905625"/>
                <a:gd name="connsiteX241" fmla="*/ 4013835 w 5339715"/>
                <a:gd name="connsiteY241" fmla="*/ 5977890 h 6905625"/>
                <a:gd name="connsiteX242" fmla="*/ 3941445 w 5339715"/>
                <a:gd name="connsiteY242" fmla="*/ 6052185 h 6905625"/>
                <a:gd name="connsiteX243" fmla="*/ 3874770 w 5339715"/>
                <a:gd name="connsiteY243" fmla="*/ 6086475 h 6905625"/>
                <a:gd name="connsiteX244" fmla="*/ 3821430 w 5339715"/>
                <a:gd name="connsiteY244" fmla="*/ 6160770 h 6905625"/>
                <a:gd name="connsiteX245" fmla="*/ 3903345 w 5339715"/>
                <a:gd name="connsiteY245" fmla="*/ 6269355 h 6905625"/>
                <a:gd name="connsiteX246" fmla="*/ 3823335 w 5339715"/>
                <a:gd name="connsiteY246" fmla="*/ 6330315 h 6905625"/>
                <a:gd name="connsiteX247" fmla="*/ 3756660 w 5339715"/>
                <a:gd name="connsiteY247" fmla="*/ 6320790 h 6905625"/>
                <a:gd name="connsiteX248" fmla="*/ 3632835 w 5339715"/>
                <a:gd name="connsiteY248" fmla="*/ 6282690 h 6905625"/>
                <a:gd name="connsiteX249" fmla="*/ 3587115 w 5339715"/>
                <a:gd name="connsiteY249" fmla="*/ 6235065 h 6905625"/>
                <a:gd name="connsiteX250" fmla="*/ 3529965 w 5339715"/>
                <a:gd name="connsiteY250" fmla="*/ 6210300 h 6905625"/>
                <a:gd name="connsiteX251" fmla="*/ 3472815 w 5339715"/>
                <a:gd name="connsiteY251" fmla="*/ 6195060 h 6905625"/>
                <a:gd name="connsiteX252" fmla="*/ 3409950 w 5339715"/>
                <a:gd name="connsiteY252" fmla="*/ 6242685 h 6905625"/>
                <a:gd name="connsiteX253" fmla="*/ 3421380 w 5339715"/>
                <a:gd name="connsiteY253" fmla="*/ 6330315 h 6905625"/>
                <a:gd name="connsiteX254" fmla="*/ 3295650 w 5339715"/>
                <a:gd name="connsiteY254" fmla="*/ 6351270 h 6905625"/>
                <a:gd name="connsiteX255" fmla="*/ 3291840 w 5339715"/>
                <a:gd name="connsiteY255" fmla="*/ 6416040 h 6905625"/>
                <a:gd name="connsiteX256" fmla="*/ 2815590 w 5339715"/>
                <a:gd name="connsiteY256" fmla="*/ 6429375 h 6905625"/>
                <a:gd name="connsiteX257" fmla="*/ 2933700 w 5339715"/>
                <a:gd name="connsiteY257" fmla="*/ 6619875 h 6905625"/>
                <a:gd name="connsiteX258" fmla="*/ 2546985 w 5339715"/>
                <a:gd name="connsiteY258" fmla="*/ 6633210 h 6905625"/>
                <a:gd name="connsiteX259" fmla="*/ 2533650 w 5339715"/>
                <a:gd name="connsiteY259" fmla="*/ 6741795 h 6905625"/>
                <a:gd name="connsiteX260" fmla="*/ 2577465 w 5339715"/>
                <a:gd name="connsiteY260" fmla="*/ 6905625 h 6905625"/>
                <a:gd name="connsiteX261" fmla="*/ 2385060 w 5339715"/>
                <a:gd name="connsiteY261" fmla="*/ 6898005 h 6905625"/>
                <a:gd name="connsiteX262" fmla="*/ 2289810 w 5339715"/>
                <a:gd name="connsiteY262" fmla="*/ 6810375 h 6905625"/>
                <a:gd name="connsiteX263" fmla="*/ 2190750 w 5339715"/>
                <a:gd name="connsiteY263" fmla="*/ 6802755 h 6905625"/>
                <a:gd name="connsiteX264" fmla="*/ 2114550 w 5339715"/>
                <a:gd name="connsiteY264" fmla="*/ 6654165 h 6905625"/>
                <a:gd name="connsiteX265" fmla="*/ 1775460 w 5339715"/>
                <a:gd name="connsiteY265"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60170 w 5339715"/>
                <a:gd name="connsiteY101" fmla="*/ 2390775 h 6905625"/>
                <a:gd name="connsiteX102" fmla="*/ 1415415 w 5339715"/>
                <a:gd name="connsiteY102" fmla="*/ 2305050 h 6905625"/>
                <a:gd name="connsiteX103" fmla="*/ 1472565 w 5339715"/>
                <a:gd name="connsiteY103" fmla="*/ 2286000 h 6905625"/>
                <a:gd name="connsiteX104" fmla="*/ 1548765 w 5339715"/>
                <a:gd name="connsiteY104" fmla="*/ 2247900 h 6905625"/>
                <a:gd name="connsiteX105" fmla="*/ 1624965 w 5339715"/>
                <a:gd name="connsiteY105" fmla="*/ 2105025 h 6905625"/>
                <a:gd name="connsiteX106" fmla="*/ 1710690 w 5339715"/>
                <a:gd name="connsiteY106" fmla="*/ 2009775 h 6905625"/>
                <a:gd name="connsiteX107" fmla="*/ 1710690 w 5339715"/>
                <a:gd name="connsiteY107" fmla="*/ 1857375 h 6905625"/>
                <a:gd name="connsiteX108" fmla="*/ 1853565 w 5339715"/>
                <a:gd name="connsiteY108" fmla="*/ 1752600 h 6905625"/>
                <a:gd name="connsiteX109" fmla="*/ 1986915 w 5339715"/>
                <a:gd name="connsiteY109" fmla="*/ 1514475 h 6905625"/>
                <a:gd name="connsiteX110" fmla="*/ 1986915 w 5339715"/>
                <a:gd name="connsiteY110" fmla="*/ 1514475 h 6905625"/>
                <a:gd name="connsiteX111" fmla="*/ 2139315 w 5339715"/>
                <a:gd name="connsiteY111" fmla="*/ 1381125 h 6905625"/>
                <a:gd name="connsiteX112" fmla="*/ 2225040 w 5339715"/>
                <a:gd name="connsiteY112" fmla="*/ 1238250 h 6905625"/>
                <a:gd name="connsiteX113" fmla="*/ 2263140 w 5339715"/>
                <a:gd name="connsiteY113" fmla="*/ 1257300 h 6905625"/>
                <a:gd name="connsiteX114" fmla="*/ 2263140 w 5339715"/>
                <a:gd name="connsiteY114" fmla="*/ 1257300 h 6905625"/>
                <a:gd name="connsiteX115" fmla="*/ 2320290 w 5339715"/>
                <a:gd name="connsiteY115" fmla="*/ 1228725 h 6905625"/>
                <a:gd name="connsiteX116" fmla="*/ 2320290 w 5339715"/>
                <a:gd name="connsiteY116" fmla="*/ 1228725 h 6905625"/>
                <a:gd name="connsiteX117" fmla="*/ 2348865 w 5339715"/>
                <a:gd name="connsiteY117" fmla="*/ 1162050 h 6905625"/>
                <a:gd name="connsiteX118" fmla="*/ 2463165 w 5339715"/>
                <a:gd name="connsiteY118" fmla="*/ 1171575 h 6905625"/>
                <a:gd name="connsiteX119" fmla="*/ 2501265 w 5339715"/>
                <a:gd name="connsiteY119" fmla="*/ 1114425 h 6905625"/>
                <a:gd name="connsiteX120" fmla="*/ 2625090 w 5339715"/>
                <a:gd name="connsiteY120" fmla="*/ 1095375 h 6905625"/>
                <a:gd name="connsiteX121" fmla="*/ 2644140 w 5339715"/>
                <a:gd name="connsiteY121" fmla="*/ 1038225 h 6905625"/>
                <a:gd name="connsiteX122" fmla="*/ 2682240 w 5339715"/>
                <a:gd name="connsiteY122" fmla="*/ 1028700 h 6905625"/>
                <a:gd name="connsiteX123" fmla="*/ 2682240 w 5339715"/>
                <a:gd name="connsiteY123" fmla="*/ 1028700 h 6905625"/>
                <a:gd name="connsiteX124" fmla="*/ 2777490 w 5339715"/>
                <a:gd name="connsiteY124" fmla="*/ 962025 h 6905625"/>
                <a:gd name="connsiteX125" fmla="*/ 2825115 w 5339715"/>
                <a:gd name="connsiteY125" fmla="*/ 914400 h 6905625"/>
                <a:gd name="connsiteX126" fmla="*/ 2853690 w 5339715"/>
                <a:gd name="connsiteY126" fmla="*/ 866775 h 6905625"/>
                <a:gd name="connsiteX127" fmla="*/ 2958465 w 5339715"/>
                <a:gd name="connsiteY127" fmla="*/ 828675 h 6905625"/>
                <a:gd name="connsiteX128" fmla="*/ 3053715 w 5339715"/>
                <a:gd name="connsiteY128" fmla="*/ 781050 h 6905625"/>
                <a:gd name="connsiteX129" fmla="*/ 3101340 w 5339715"/>
                <a:gd name="connsiteY129" fmla="*/ 695325 h 6905625"/>
                <a:gd name="connsiteX130" fmla="*/ 3101340 w 5339715"/>
                <a:gd name="connsiteY130" fmla="*/ 695325 h 6905625"/>
                <a:gd name="connsiteX131" fmla="*/ 3225165 w 5339715"/>
                <a:gd name="connsiteY131" fmla="*/ 495300 h 6905625"/>
                <a:gd name="connsiteX132" fmla="*/ 3225165 w 5339715"/>
                <a:gd name="connsiteY132" fmla="*/ 476250 h 6905625"/>
                <a:gd name="connsiteX133" fmla="*/ 3234690 w 5339715"/>
                <a:gd name="connsiteY133" fmla="*/ 438150 h 6905625"/>
                <a:gd name="connsiteX134" fmla="*/ 3329940 w 5339715"/>
                <a:gd name="connsiteY134" fmla="*/ 342900 h 6905625"/>
                <a:gd name="connsiteX135" fmla="*/ 3320415 w 5339715"/>
                <a:gd name="connsiteY135" fmla="*/ 276225 h 6905625"/>
                <a:gd name="connsiteX136" fmla="*/ 3472815 w 5339715"/>
                <a:gd name="connsiteY136" fmla="*/ 200025 h 6905625"/>
                <a:gd name="connsiteX137" fmla="*/ 3539490 w 5339715"/>
                <a:gd name="connsiteY137" fmla="*/ 171450 h 6905625"/>
                <a:gd name="connsiteX138" fmla="*/ 3634740 w 5339715"/>
                <a:gd name="connsiteY138" fmla="*/ 171450 h 6905625"/>
                <a:gd name="connsiteX139" fmla="*/ 3682365 w 5339715"/>
                <a:gd name="connsiteY139" fmla="*/ 142875 h 6905625"/>
                <a:gd name="connsiteX140" fmla="*/ 3682365 w 5339715"/>
                <a:gd name="connsiteY140" fmla="*/ 142875 h 6905625"/>
                <a:gd name="connsiteX141" fmla="*/ 3787140 w 5339715"/>
                <a:gd name="connsiteY141" fmla="*/ 123825 h 6905625"/>
                <a:gd name="connsiteX142" fmla="*/ 3844290 w 5339715"/>
                <a:gd name="connsiteY142" fmla="*/ 0 h 6905625"/>
                <a:gd name="connsiteX143" fmla="*/ 3930015 w 5339715"/>
                <a:gd name="connsiteY143" fmla="*/ 0 h 6905625"/>
                <a:gd name="connsiteX144" fmla="*/ 4110990 w 5339715"/>
                <a:gd name="connsiteY144" fmla="*/ 9525 h 6905625"/>
                <a:gd name="connsiteX145" fmla="*/ 4215765 w 5339715"/>
                <a:gd name="connsiteY145" fmla="*/ 85725 h 6905625"/>
                <a:gd name="connsiteX146" fmla="*/ 4453890 w 5339715"/>
                <a:gd name="connsiteY146" fmla="*/ 114300 h 6905625"/>
                <a:gd name="connsiteX147" fmla="*/ 4444365 w 5339715"/>
                <a:gd name="connsiteY147" fmla="*/ 190500 h 6905625"/>
                <a:gd name="connsiteX148" fmla="*/ 4396740 w 5339715"/>
                <a:gd name="connsiteY148" fmla="*/ 209550 h 6905625"/>
                <a:gd name="connsiteX149" fmla="*/ 4425315 w 5339715"/>
                <a:gd name="connsiteY149" fmla="*/ 247650 h 6905625"/>
                <a:gd name="connsiteX150" fmla="*/ 4415790 w 5339715"/>
                <a:gd name="connsiteY150" fmla="*/ 342900 h 6905625"/>
                <a:gd name="connsiteX151" fmla="*/ 4471035 w 5339715"/>
                <a:gd name="connsiteY151" fmla="*/ 411480 h 6905625"/>
                <a:gd name="connsiteX152" fmla="*/ 4461510 w 5339715"/>
                <a:gd name="connsiteY152" fmla="*/ 506730 h 6905625"/>
                <a:gd name="connsiteX153" fmla="*/ 4421505 w 5339715"/>
                <a:gd name="connsiteY153" fmla="*/ 529590 h 6905625"/>
                <a:gd name="connsiteX154" fmla="*/ 4373880 w 5339715"/>
                <a:gd name="connsiteY154" fmla="*/ 632460 h 6905625"/>
                <a:gd name="connsiteX155" fmla="*/ 4404360 w 5339715"/>
                <a:gd name="connsiteY155" fmla="*/ 674370 h 6905625"/>
                <a:gd name="connsiteX156" fmla="*/ 4413885 w 5339715"/>
                <a:gd name="connsiteY156" fmla="*/ 815340 h 6905625"/>
                <a:gd name="connsiteX157" fmla="*/ 4436745 w 5339715"/>
                <a:gd name="connsiteY157" fmla="*/ 887730 h 6905625"/>
                <a:gd name="connsiteX158" fmla="*/ 4423410 w 5339715"/>
                <a:gd name="connsiteY158" fmla="*/ 992505 h 6905625"/>
                <a:gd name="connsiteX159" fmla="*/ 4448810 w 5339715"/>
                <a:gd name="connsiteY159" fmla="*/ 1040130 h 6905625"/>
                <a:gd name="connsiteX160" fmla="*/ 4459605 w 5339715"/>
                <a:gd name="connsiteY160" fmla="*/ 1093470 h 6905625"/>
                <a:gd name="connsiteX161" fmla="*/ 4495800 w 5339715"/>
                <a:gd name="connsiteY161" fmla="*/ 1165860 h 6905625"/>
                <a:gd name="connsiteX162" fmla="*/ 4514850 w 5339715"/>
                <a:gd name="connsiteY162" fmla="*/ 1234440 h 6905625"/>
                <a:gd name="connsiteX163" fmla="*/ 4566285 w 5339715"/>
                <a:gd name="connsiteY163" fmla="*/ 1297305 h 6905625"/>
                <a:gd name="connsiteX164" fmla="*/ 4558665 w 5339715"/>
                <a:gd name="connsiteY164" fmla="*/ 1398270 h 6905625"/>
                <a:gd name="connsiteX165" fmla="*/ 4640580 w 5339715"/>
                <a:gd name="connsiteY165" fmla="*/ 1520190 h 6905625"/>
                <a:gd name="connsiteX166" fmla="*/ 4632960 w 5339715"/>
                <a:gd name="connsiteY166" fmla="*/ 1626870 h 6905625"/>
                <a:gd name="connsiteX167" fmla="*/ 4667250 w 5339715"/>
                <a:gd name="connsiteY167" fmla="*/ 1716405 h 6905625"/>
                <a:gd name="connsiteX168" fmla="*/ 4659630 w 5339715"/>
                <a:gd name="connsiteY168" fmla="*/ 1754505 h 6905625"/>
                <a:gd name="connsiteX169" fmla="*/ 4699635 w 5339715"/>
                <a:gd name="connsiteY169" fmla="*/ 1838325 h 6905625"/>
                <a:gd name="connsiteX170" fmla="*/ 4684395 w 5339715"/>
                <a:gd name="connsiteY170" fmla="*/ 1899285 h 6905625"/>
                <a:gd name="connsiteX171" fmla="*/ 4712970 w 5339715"/>
                <a:gd name="connsiteY171" fmla="*/ 1964055 h 6905625"/>
                <a:gd name="connsiteX172" fmla="*/ 4785360 w 5339715"/>
                <a:gd name="connsiteY172" fmla="*/ 2028825 h 6905625"/>
                <a:gd name="connsiteX173" fmla="*/ 4821555 w 5339715"/>
                <a:gd name="connsiteY173" fmla="*/ 2152650 h 6905625"/>
                <a:gd name="connsiteX174" fmla="*/ 4882515 w 5339715"/>
                <a:gd name="connsiteY174" fmla="*/ 2308860 h 6905625"/>
                <a:gd name="connsiteX175" fmla="*/ 4905375 w 5339715"/>
                <a:gd name="connsiteY175" fmla="*/ 2425065 h 6905625"/>
                <a:gd name="connsiteX176" fmla="*/ 4884420 w 5339715"/>
                <a:gd name="connsiteY176" fmla="*/ 2548890 h 6905625"/>
                <a:gd name="connsiteX177" fmla="*/ 4892040 w 5339715"/>
                <a:gd name="connsiteY177" fmla="*/ 2651760 h 6905625"/>
                <a:gd name="connsiteX178" fmla="*/ 4922520 w 5339715"/>
                <a:gd name="connsiteY178" fmla="*/ 2705100 h 6905625"/>
                <a:gd name="connsiteX179" fmla="*/ 4920615 w 5339715"/>
                <a:gd name="connsiteY179" fmla="*/ 2752725 h 6905625"/>
                <a:gd name="connsiteX180" fmla="*/ 4897755 w 5339715"/>
                <a:gd name="connsiteY180" fmla="*/ 2847975 h 6905625"/>
                <a:gd name="connsiteX181" fmla="*/ 4924425 w 5339715"/>
                <a:gd name="connsiteY181" fmla="*/ 2895600 h 6905625"/>
                <a:gd name="connsiteX182" fmla="*/ 4956810 w 5339715"/>
                <a:gd name="connsiteY182" fmla="*/ 2971800 h 6905625"/>
                <a:gd name="connsiteX183" fmla="*/ 4932045 w 5339715"/>
                <a:gd name="connsiteY183" fmla="*/ 3057525 h 6905625"/>
                <a:gd name="connsiteX184" fmla="*/ 5000625 w 5339715"/>
                <a:gd name="connsiteY184" fmla="*/ 3154680 h 6905625"/>
                <a:gd name="connsiteX185" fmla="*/ 4935855 w 5339715"/>
                <a:gd name="connsiteY185" fmla="*/ 3329940 h 6905625"/>
                <a:gd name="connsiteX186" fmla="*/ 4954905 w 5339715"/>
                <a:gd name="connsiteY186" fmla="*/ 3333750 h 6905625"/>
                <a:gd name="connsiteX187" fmla="*/ 5017770 w 5339715"/>
                <a:gd name="connsiteY187" fmla="*/ 3270885 h 6905625"/>
                <a:gd name="connsiteX188" fmla="*/ 5044440 w 5339715"/>
                <a:gd name="connsiteY188" fmla="*/ 3324225 h 6905625"/>
                <a:gd name="connsiteX189" fmla="*/ 5073015 w 5339715"/>
                <a:gd name="connsiteY189" fmla="*/ 3423285 h 6905625"/>
                <a:gd name="connsiteX190" fmla="*/ 5071110 w 5339715"/>
                <a:gd name="connsiteY190" fmla="*/ 3491865 h 6905625"/>
                <a:gd name="connsiteX191" fmla="*/ 5099685 w 5339715"/>
                <a:gd name="connsiteY191" fmla="*/ 3562350 h 6905625"/>
                <a:gd name="connsiteX192" fmla="*/ 5101590 w 5339715"/>
                <a:gd name="connsiteY192" fmla="*/ 3661410 h 6905625"/>
                <a:gd name="connsiteX193" fmla="*/ 5113020 w 5339715"/>
                <a:gd name="connsiteY193" fmla="*/ 3781425 h 6905625"/>
                <a:gd name="connsiteX194" fmla="*/ 5143500 w 5339715"/>
                <a:gd name="connsiteY194" fmla="*/ 3777615 h 6905625"/>
                <a:gd name="connsiteX195" fmla="*/ 5168265 w 5339715"/>
                <a:gd name="connsiteY195" fmla="*/ 3749040 h 6905625"/>
                <a:gd name="connsiteX196" fmla="*/ 5233035 w 5339715"/>
                <a:gd name="connsiteY196" fmla="*/ 3783330 h 6905625"/>
                <a:gd name="connsiteX197" fmla="*/ 5257800 w 5339715"/>
                <a:gd name="connsiteY197" fmla="*/ 3830955 h 6905625"/>
                <a:gd name="connsiteX198" fmla="*/ 5257800 w 5339715"/>
                <a:gd name="connsiteY198" fmla="*/ 3891915 h 6905625"/>
                <a:gd name="connsiteX199" fmla="*/ 5255895 w 5339715"/>
                <a:gd name="connsiteY199" fmla="*/ 3933825 h 6905625"/>
                <a:gd name="connsiteX200" fmla="*/ 5320665 w 5339715"/>
                <a:gd name="connsiteY200" fmla="*/ 3928110 h 6905625"/>
                <a:gd name="connsiteX201" fmla="*/ 5311140 w 5339715"/>
                <a:gd name="connsiteY201" fmla="*/ 3990975 h 6905625"/>
                <a:gd name="connsiteX202" fmla="*/ 5339715 w 5339715"/>
                <a:gd name="connsiteY202" fmla="*/ 4038600 h 6905625"/>
                <a:gd name="connsiteX203" fmla="*/ 5282565 w 5339715"/>
                <a:gd name="connsiteY203" fmla="*/ 4206240 h 6905625"/>
                <a:gd name="connsiteX204" fmla="*/ 5240655 w 5339715"/>
                <a:gd name="connsiteY204" fmla="*/ 4149090 h 6905625"/>
                <a:gd name="connsiteX205" fmla="*/ 5215890 w 5339715"/>
                <a:gd name="connsiteY205" fmla="*/ 4110990 h 6905625"/>
                <a:gd name="connsiteX206" fmla="*/ 5223510 w 5339715"/>
                <a:gd name="connsiteY206" fmla="*/ 4217670 h 6905625"/>
                <a:gd name="connsiteX207" fmla="*/ 5252085 w 5339715"/>
                <a:gd name="connsiteY207" fmla="*/ 4303395 h 6905625"/>
                <a:gd name="connsiteX208" fmla="*/ 5215890 w 5339715"/>
                <a:gd name="connsiteY208" fmla="*/ 4347210 h 6905625"/>
                <a:gd name="connsiteX209" fmla="*/ 5217795 w 5339715"/>
                <a:gd name="connsiteY209" fmla="*/ 4377690 h 6905625"/>
                <a:gd name="connsiteX210" fmla="*/ 5263515 w 5339715"/>
                <a:gd name="connsiteY210" fmla="*/ 4442460 h 6905625"/>
                <a:gd name="connsiteX211" fmla="*/ 5172075 w 5339715"/>
                <a:gd name="connsiteY211" fmla="*/ 4459605 h 6905625"/>
                <a:gd name="connsiteX212" fmla="*/ 5130165 w 5339715"/>
                <a:gd name="connsiteY212" fmla="*/ 4495800 h 6905625"/>
                <a:gd name="connsiteX213" fmla="*/ 5053965 w 5339715"/>
                <a:gd name="connsiteY213" fmla="*/ 4495800 h 6905625"/>
                <a:gd name="connsiteX214" fmla="*/ 5044440 w 5339715"/>
                <a:gd name="connsiteY214" fmla="*/ 4562475 h 6905625"/>
                <a:gd name="connsiteX215" fmla="*/ 4991100 w 5339715"/>
                <a:gd name="connsiteY215" fmla="*/ 4600575 h 6905625"/>
                <a:gd name="connsiteX216" fmla="*/ 4985385 w 5339715"/>
                <a:gd name="connsiteY216" fmla="*/ 4669155 h 6905625"/>
                <a:gd name="connsiteX217" fmla="*/ 4943475 w 5339715"/>
                <a:gd name="connsiteY217" fmla="*/ 4695825 h 6905625"/>
                <a:gd name="connsiteX218" fmla="*/ 4895850 w 5339715"/>
                <a:gd name="connsiteY218" fmla="*/ 4756785 h 6905625"/>
                <a:gd name="connsiteX219" fmla="*/ 4829175 w 5339715"/>
                <a:gd name="connsiteY219" fmla="*/ 4815840 h 6905625"/>
                <a:gd name="connsiteX220" fmla="*/ 4783455 w 5339715"/>
                <a:gd name="connsiteY220" fmla="*/ 4810125 h 6905625"/>
                <a:gd name="connsiteX221" fmla="*/ 4766310 w 5339715"/>
                <a:gd name="connsiteY221" fmla="*/ 4865370 h 6905625"/>
                <a:gd name="connsiteX222" fmla="*/ 4787265 w 5339715"/>
                <a:gd name="connsiteY222" fmla="*/ 4947285 h 6905625"/>
                <a:gd name="connsiteX223" fmla="*/ 4735830 w 5339715"/>
                <a:gd name="connsiteY223" fmla="*/ 5168265 h 6905625"/>
                <a:gd name="connsiteX224" fmla="*/ 4720590 w 5339715"/>
                <a:gd name="connsiteY224" fmla="*/ 5267325 h 6905625"/>
                <a:gd name="connsiteX225" fmla="*/ 4619625 w 5339715"/>
                <a:gd name="connsiteY225" fmla="*/ 5225415 h 6905625"/>
                <a:gd name="connsiteX226" fmla="*/ 4562475 w 5339715"/>
                <a:gd name="connsiteY226" fmla="*/ 5240655 h 6905625"/>
                <a:gd name="connsiteX227" fmla="*/ 4558665 w 5339715"/>
                <a:gd name="connsiteY227" fmla="*/ 5295900 h 6905625"/>
                <a:gd name="connsiteX228" fmla="*/ 4459605 w 5339715"/>
                <a:gd name="connsiteY228" fmla="*/ 5290185 h 6905625"/>
                <a:gd name="connsiteX229" fmla="*/ 4432935 w 5339715"/>
                <a:gd name="connsiteY229" fmla="*/ 5309235 h 6905625"/>
                <a:gd name="connsiteX230" fmla="*/ 4429125 w 5339715"/>
                <a:gd name="connsiteY230" fmla="*/ 5408295 h 6905625"/>
                <a:gd name="connsiteX231" fmla="*/ 4396740 w 5339715"/>
                <a:gd name="connsiteY231" fmla="*/ 5495925 h 6905625"/>
                <a:gd name="connsiteX232" fmla="*/ 4398645 w 5339715"/>
                <a:gd name="connsiteY232" fmla="*/ 5537835 h 6905625"/>
                <a:gd name="connsiteX233" fmla="*/ 4343400 w 5339715"/>
                <a:gd name="connsiteY233" fmla="*/ 5520690 h 6905625"/>
                <a:gd name="connsiteX234" fmla="*/ 4331970 w 5339715"/>
                <a:gd name="connsiteY234" fmla="*/ 5594985 h 6905625"/>
                <a:gd name="connsiteX235" fmla="*/ 4351020 w 5339715"/>
                <a:gd name="connsiteY235" fmla="*/ 5657850 h 6905625"/>
                <a:gd name="connsiteX236" fmla="*/ 4267200 w 5339715"/>
                <a:gd name="connsiteY236" fmla="*/ 5711190 h 6905625"/>
                <a:gd name="connsiteX237" fmla="*/ 4211955 w 5339715"/>
                <a:gd name="connsiteY237" fmla="*/ 5808345 h 6905625"/>
                <a:gd name="connsiteX238" fmla="*/ 4063365 w 5339715"/>
                <a:gd name="connsiteY238" fmla="*/ 5869305 h 6905625"/>
                <a:gd name="connsiteX239" fmla="*/ 4069080 w 5339715"/>
                <a:gd name="connsiteY239" fmla="*/ 5894070 h 6905625"/>
                <a:gd name="connsiteX240" fmla="*/ 4023360 w 5339715"/>
                <a:gd name="connsiteY240" fmla="*/ 5920740 h 6905625"/>
                <a:gd name="connsiteX241" fmla="*/ 4013835 w 5339715"/>
                <a:gd name="connsiteY241" fmla="*/ 5977890 h 6905625"/>
                <a:gd name="connsiteX242" fmla="*/ 3941445 w 5339715"/>
                <a:gd name="connsiteY242" fmla="*/ 6052185 h 6905625"/>
                <a:gd name="connsiteX243" fmla="*/ 3874770 w 5339715"/>
                <a:gd name="connsiteY243" fmla="*/ 6086475 h 6905625"/>
                <a:gd name="connsiteX244" fmla="*/ 3821430 w 5339715"/>
                <a:gd name="connsiteY244" fmla="*/ 6160770 h 6905625"/>
                <a:gd name="connsiteX245" fmla="*/ 3903345 w 5339715"/>
                <a:gd name="connsiteY245" fmla="*/ 6269355 h 6905625"/>
                <a:gd name="connsiteX246" fmla="*/ 3823335 w 5339715"/>
                <a:gd name="connsiteY246" fmla="*/ 6330315 h 6905625"/>
                <a:gd name="connsiteX247" fmla="*/ 3756660 w 5339715"/>
                <a:gd name="connsiteY247" fmla="*/ 6320790 h 6905625"/>
                <a:gd name="connsiteX248" fmla="*/ 3632835 w 5339715"/>
                <a:gd name="connsiteY248" fmla="*/ 6282690 h 6905625"/>
                <a:gd name="connsiteX249" fmla="*/ 3587115 w 5339715"/>
                <a:gd name="connsiteY249" fmla="*/ 6235065 h 6905625"/>
                <a:gd name="connsiteX250" fmla="*/ 3529965 w 5339715"/>
                <a:gd name="connsiteY250" fmla="*/ 6210300 h 6905625"/>
                <a:gd name="connsiteX251" fmla="*/ 3472815 w 5339715"/>
                <a:gd name="connsiteY251" fmla="*/ 6195060 h 6905625"/>
                <a:gd name="connsiteX252" fmla="*/ 3409950 w 5339715"/>
                <a:gd name="connsiteY252" fmla="*/ 6242685 h 6905625"/>
                <a:gd name="connsiteX253" fmla="*/ 3421380 w 5339715"/>
                <a:gd name="connsiteY253" fmla="*/ 6330315 h 6905625"/>
                <a:gd name="connsiteX254" fmla="*/ 3295650 w 5339715"/>
                <a:gd name="connsiteY254" fmla="*/ 6351270 h 6905625"/>
                <a:gd name="connsiteX255" fmla="*/ 3291840 w 5339715"/>
                <a:gd name="connsiteY255" fmla="*/ 6416040 h 6905625"/>
                <a:gd name="connsiteX256" fmla="*/ 2815590 w 5339715"/>
                <a:gd name="connsiteY256" fmla="*/ 6429375 h 6905625"/>
                <a:gd name="connsiteX257" fmla="*/ 2933700 w 5339715"/>
                <a:gd name="connsiteY257" fmla="*/ 6619875 h 6905625"/>
                <a:gd name="connsiteX258" fmla="*/ 2546985 w 5339715"/>
                <a:gd name="connsiteY258" fmla="*/ 6633210 h 6905625"/>
                <a:gd name="connsiteX259" fmla="*/ 2533650 w 5339715"/>
                <a:gd name="connsiteY259" fmla="*/ 6741795 h 6905625"/>
                <a:gd name="connsiteX260" fmla="*/ 2577465 w 5339715"/>
                <a:gd name="connsiteY260" fmla="*/ 6905625 h 6905625"/>
                <a:gd name="connsiteX261" fmla="*/ 2385060 w 5339715"/>
                <a:gd name="connsiteY261" fmla="*/ 6898005 h 6905625"/>
                <a:gd name="connsiteX262" fmla="*/ 2289810 w 5339715"/>
                <a:gd name="connsiteY262" fmla="*/ 6810375 h 6905625"/>
                <a:gd name="connsiteX263" fmla="*/ 2190750 w 5339715"/>
                <a:gd name="connsiteY263" fmla="*/ 6802755 h 6905625"/>
                <a:gd name="connsiteX264" fmla="*/ 2114550 w 5339715"/>
                <a:gd name="connsiteY264" fmla="*/ 6654165 h 6905625"/>
                <a:gd name="connsiteX265" fmla="*/ 1775460 w 5339715"/>
                <a:gd name="connsiteY265"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415415 w 5339715"/>
                <a:gd name="connsiteY102" fmla="*/ 2305050 h 6905625"/>
                <a:gd name="connsiteX103" fmla="*/ 1472565 w 5339715"/>
                <a:gd name="connsiteY103" fmla="*/ 2286000 h 6905625"/>
                <a:gd name="connsiteX104" fmla="*/ 1548765 w 5339715"/>
                <a:gd name="connsiteY104" fmla="*/ 2247900 h 6905625"/>
                <a:gd name="connsiteX105" fmla="*/ 1624965 w 5339715"/>
                <a:gd name="connsiteY105" fmla="*/ 2105025 h 6905625"/>
                <a:gd name="connsiteX106" fmla="*/ 1710690 w 5339715"/>
                <a:gd name="connsiteY106" fmla="*/ 2009775 h 6905625"/>
                <a:gd name="connsiteX107" fmla="*/ 1710690 w 5339715"/>
                <a:gd name="connsiteY107" fmla="*/ 1857375 h 6905625"/>
                <a:gd name="connsiteX108" fmla="*/ 1853565 w 5339715"/>
                <a:gd name="connsiteY108" fmla="*/ 1752600 h 6905625"/>
                <a:gd name="connsiteX109" fmla="*/ 1986915 w 5339715"/>
                <a:gd name="connsiteY109" fmla="*/ 1514475 h 6905625"/>
                <a:gd name="connsiteX110" fmla="*/ 1986915 w 5339715"/>
                <a:gd name="connsiteY110" fmla="*/ 1514475 h 6905625"/>
                <a:gd name="connsiteX111" fmla="*/ 2139315 w 5339715"/>
                <a:gd name="connsiteY111" fmla="*/ 1381125 h 6905625"/>
                <a:gd name="connsiteX112" fmla="*/ 2225040 w 5339715"/>
                <a:gd name="connsiteY112" fmla="*/ 1238250 h 6905625"/>
                <a:gd name="connsiteX113" fmla="*/ 2263140 w 5339715"/>
                <a:gd name="connsiteY113" fmla="*/ 1257300 h 6905625"/>
                <a:gd name="connsiteX114" fmla="*/ 2263140 w 5339715"/>
                <a:gd name="connsiteY114" fmla="*/ 1257300 h 6905625"/>
                <a:gd name="connsiteX115" fmla="*/ 2320290 w 5339715"/>
                <a:gd name="connsiteY115" fmla="*/ 1228725 h 6905625"/>
                <a:gd name="connsiteX116" fmla="*/ 2320290 w 5339715"/>
                <a:gd name="connsiteY116" fmla="*/ 1228725 h 6905625"/>
                <a:gd name="connsiteX117" fmla="*/ 2348865 w 5339715"/>
                <a:gd name="connsiteY117" fmla="*/ 1162050 h 6905625"/>
                <a:gd name="connsiteX118" fmla="*/ 2463165 w 5339715"/>
                <a:gd name="connsiteY118" fmla="*/ 1171575 h 6905625"/>
                <a:gd name="connsiteX119" fmla="*/ 2501265 w 5339715"/>
                <a:gd name="connsiteY119" fmla="*/ 1114425 h 6905625"/>
                <a:gd name="connsiteX120" fmla="*/ 2625090 w 5339715"/>
                <a:gd name="connsiteY120" fmla="*/ 1095375 h 6905625"/>
                <a:gd name="connsiteX121" fmla="*/ 2644140 w 5339715"/>
                <a:gd name="connsiteY121" fmla="*/ 1038225 h 6905625"/>
                <a:gd name="connsiteX122" fmla="*/ 2682240 w 5339715"/>
                <a:gd name="connsiteY122" fmla="*/ 1028700 h 6905625"/>
                <a:gd name="connsiteX123" fmla="*/ 2682240 w 5339715"/>
                <a:gd name="connsiteY123" fmla="*/ 1028700 h 6905625"/>
                <a:gd name="connsiteX124" fmla="*/ 2777490 w 5339715"/>
                <a:gd name="connsiteY124" fmla="*/ 962025 h 6905625"/>
                <a:gd name="connsiteX125" fmla="*/ 2825115 w 5339715"/>
                <a:gd name="connsiteY125" fmla="*/ 914400 h 6905625"/>
                <a:gd name="connsiteX126" fmla="*/ 2853690 w 5339715"/>
                <a:gd name="connsiteY126" fmla="*/ 866775 h 6905625"/>
                <a:gd name="connsiteX127" fmla="*/ 2958465 w 5339715"/>
                <a:gd name="connsiteY127" fmla="*/ 828675 h 6905625"/>
                <a:gd name="connsiteX128" fmla="*/ 3053715 w 5339715"/>
                <a:gd name="connsiteY128" fmla="*/ 781050 h 6905625"/>
                <a:gd name="connsiteX129" fmla="*/ 3101340 w 5339715"/>
                <a:gd name="connsiteY129" fmla="*/ 695325 h 6905625"/>
                <a:gd name="connsiteX130" fmla="*/ 3101340 w 5339715"/>
                <a:gd name="connsiteY130" fmla="*/ 695325 h 6905625"/>
                <a:gd name="connsiteX131" fmla="*/ 3225165 w 5339715"/>
                <a:gd name="connsiteY131" fmla="*/ 495300 h 6905625"/>
                <a:gd name="connsiteX132" fmla="*/ 3225165 w 5339715"/>
                <a:gd name="connsiteY132" fmla="*/ 476250 h 6905625"/>
                <a:gd name="connsiteX133" fmla="*/ 3234690 w 5339715"/>
                <a:gd name="connsiteY133" fmla="*/ 438150 h 6905625"/>
                <a:gd name="connsiteX134" fmla="*/ 3329940 w 5339715"/>
                <a:gd name="connsiteY134" fmla="*/ 342900 h 6905625"/>
                <a:gd name="connsiteX135" fmla="*/ 3320415 w 5339715"/>
                <a:gd name="connsiteY135" fmla="*/ 276225 h 6905625"/>
                <a:gd name="connsiteX136" fmla="*/ 3472815 w 5339715"/>
                <a:gd name="connsiteY136" fmla="*/ 200025 h 6905625"/>
                <a:gd name="connsiteX137" fmla="*/ 3539490 w 5339715"/>
                <a:gd name="connsiteY137" fmla="*/ 171450 h 6905625"/>
                <a:gd name="connsiteX138" fmla="*/ 3634740 w 5339715"/>
                <a:gd name="connsiteY138" fmla="*/ 171450 h 6905625"/>
                <a:gd name="connsiteX139" fmla="*/ 3682365 w 5339715"/>
                <a:gd name="connsiteY139" fmla="*/ 142875 h 6905625"/>
                <a:gd name="connsiteX140" fmla="*/ 3682365 w 5339715"/>
                <a:gd name="connsiteY140" fmla="*/ 142875 h 6905625"/>
                <a:gd name="connsiteX141" fmla="*/ 3787140 w 5339715"/>
                <a:gd name="connsiteY141" fmla="*/ 123825 h 6905625"/>
                <a:gd name="connsiteX142" fmla="*/ 3844290 w 5339715"/>
                <a:gd name="connsiteY142" fmla="*/ 0 h 6905625"/>
                <a:gd name="connsiteX143" fmla="*/ 3930015 w 5339715"/>
                <a:gd name="connsiteY143" fmla="*/ 0 h 6905625"/>
                <a:gd name="connsiteX144" fmla="*/ 4110990 w 5339715"/>
                <a:gd name="connsiteY144" fmla="*/ 9525 h 6905625"/>
                <a:gd name="connsiteX145" fmla="*/ 4215765 w 5339715"/>
                <a:gd name="connsiteY145" fmla="*/ 85725 h 6905625"/>
                <a:gd name="connsiteX146" fmla="*/ 4453890 w 5339715"/>
                <a:gd name="connsiteY146" fmla="*/ 114300 h 6905625"/>
                <a:gd name="connsiteX147" fmla="*/ 4444365 w 5339715"/>
                <a:gd name="connsiteY147" fmla="*/ 190500 h 6905625"/>
                <a:gd name="connsiteX148" fmla="*/ 4396740 w 5339715"/>
                <a:gd name="connsiteY148" fmla="*/ 209550 h 6905625"/>
                <a:gd name="connsiteX149" fmla="*/ 4425315 w 5339715"/>
                <a:gd name="connsiteY149" fmla="*/ 247650 h 6905625"/>
                <a:gd name="connsiteX150" fmla="*/ 4415790 w 5339715"/>
                <a:gd name="connsiteY150" fmla="*/ 342900 h 6905625"/>
                <a:gd name="connsiteX151" fmla="*/ 4471035 w 5339715"/>
                <a:gd name="connsiteY151" fmla="*/ 411480 h 6905625"/>
                <a:gd name="connsiteX152" fmla="*/ 4461510 w 5339715"/>
                <a:gd name="connsiteY152" fmla="*/ 506730 h 6905625"/>
                <a:gd name="connsiteX153" fmla="*/ 4421505 w 5339715"/>
                <a:gd name="connsiteY153" fmla="*/ 529590 h 6905625"/>
                <a:gd name="connsiteX154" fmla="*/ 4373880 w 5339715"/>
                <a:gd name="connsiteY154" fmla="*/ 632460 h 6905625"/>
                <a:gd name="connsiteX155" fmla="*/ 4404360 w 5339715"/>
                <a:gd name="connsiteY155" fmla="*/ 674370 h 6905625"/>
                <a:gd name="connsiteX156" fmla="*/ 4413885 w 5339715"/>
                <a:gd name="connsiteY156" fmla="*/ 815340 h 6905625"/>
                <a:gd name="connsiteX157" fmla="*/ 4436745 w 5339715"/>
                <a:gd name="connsiteY157" fmla="*/ 887730 h 6905625"/>
                <a:gd name="connsiteX158" fmla="*/ 4423410 w 5339715"/>
                <a:gd name="connsiteY158" fmla="*/ 992505 h 6905625"/>
                <a:gd name="connsiteX159" fmla="*/ 4448810 w 5339715"/>
                <a:gd name="connsiteY159" fmla="*/ 1040130 h 6905625"/>
                <a:gd name="connsiteX160" fmla="*/ 4459605 w 5339715"/>
                <a:gd name="connsiteY160" fmla="*/ 1093470 h 6905625"/>
                <a:gd name="connsiteX161" fmla="*/ 4495800 w 5339715"/>
                <a:gd name="connsiteY161" fmla="*/ 1165860 h 6905625"/>
                <a:gd name="connsiteX162" fmla="*/ 4514850 w 5339715"/>
                <a:gd name="connsiteY162" fmla="*/ 1234440 h 6905625"/>
                <a:gd name="connsiteX163" fmla="*/ 4566285 w 5339715"/>
                <a:gd name="connsiteY163" fmla="*/ 1297305 h 6905625"/>
                <a:gd name="connsiteX164" fmla="*/ 4558665 w 5339715"/>
                <a:gd name="connsiteY164" fmla="*/ 1398270 h 6905625"/>
                <a:gd name="connsiteX165" fmla="*/ 4640580 w 5339715"/>
                <a:gd name="connsiteY165" fmla="*/ 1520190 h 6905625"/>
                <a:gd name="connsiteX166" fmla="*/ 4632960 w 5339715"/>
                <a:gd name="connsiteY166" fmla="*/ 1626870 h 6905625"/>
                <a:gd name="connsiteX167" fmla="*/ 4667250 w 5339715"/>
                <a:gd name="connsiteY167" fmla="*/ 1716405 h 6905625"/>
                <a:gd name="connsiteX168" fmla="*/ 4659630 w 5339715"/>
                <a:gd name="connsiteY168" fmla="*/ 1754505 h 6905625"/>
                <a:gd name="connsiteX169" fmla="*/ 4699635 w 5339715"/>
                <a:gd name="connsiteY169" fmla="*/ 1838325 h 6905625"/>
                <a:gd name="connsiteX170" fmla="*/ 4684395 w 5339715"/>
                <a:gd name="connsiteY170" fmla="*/ 1899285 h 6905625"/>
                <a:gd name="connsiteX171" fmla="*/ 4712970 w 5339715"/>
                <a:gd name="connsiteY171" fmla="*/ 1964055 h 6905625"/>
                <a:gd name="connsiteX172" fmla="*/ 4785360 w 5339715"/>
                <a:gd name="connsiteY172" fmla="*/ 2028825 h 6905625"/>
                <a:gd name="connsiteX173" fmla="*/ 4821555 w 5339715"/>
                <a:gd name="connsiteY173" fmla="*/ 2152650 h 6905625"/>
                <a:gd name="connsiteX174" fmla="*/ 4882515 w 5339715"/>
                <a:gd name="connsiteY174" fmla="*/ 2308860 h 6905625"/>
                <a:gd name="connsiteX175" fmla="*/ 4905375 w 5339715"/>
                <a:gd name="connsiteY175" fmla="*/ 2425065 h 6905625"/>
                <a:gd name="connsiteX176" fmla="*/ 4884420 w 5339715"/>
                <a:gd name="connsiteY176" fmla="*/ 2548890 h 6905625"/>
                <a:gd name="connsiteX177" fmla="*/ 4892040 w 5339715"/>
                <a:gd name="connsiteY177" fmla="*/ 2651760 h 6905625"/>
                <a:gd name="connsiteX178" fmla="*/ 4922520 w 5339715"/>
                <a:gd name="connsiteY178" fmla="*/ 2705100 h 6905625"/>
                <a:gd name="connsiteX179" fmla="*/ 4920615 w 5339715"/>
                <a:gd name="connsiteY179" fmla="*/ 2752725 h 6905625"/>
                <a:gd name="connsiteX180" fmla="*/ 4897755 w 5339715"/>
                <a:gd name="connsiteY180" fmla="*/ 2847975 h 6905625"/>
                <a:gd name="connsiteX181" fmla="*/ 4924425 w 5339715"/>
                <a:gd name="connsiteY181" fmla="*/ 2895600 h 6905625"/>
                <a:gd name="connsiteX182" fmla="*/ 4956810 w 5339715"/>
                <a:gd name="connsiteY182" fmla="*/ 2971800 h 6905625"/>
                <a:gd name="connsiteX183" fmla="*/ 4932045 w 5339715"/>
                <a:gd name="connsiteY183" fmla="*/ 3057525 h 6905625"/>
                <a:gd name="connsiteX184" fmla="*/ 5000625 w 5339715"/>
                <a:gd name="connsiteY184" fmla="*/ 3154680 h 6905625"/>
                <a:gd name="connsiteX185" fmla="*/ 4935855 w 5339715"/>
                <a:gd name="connsiteY185" fmla="*/ 3329940 h 6905625"/>
                <a:gd name="connsiteX186" fmla="*/ 4954905 w 5339715"/>
                <a:gd name="connsiteY186" fmla="*/ 3333750 h 6905625"/>
                <a:gd name="connsiteX187" fmla="*/ 5017770 w 5339715"/>
                <a:gd name="connsiteY187" fmla="*/ 3270885 h 6905625"/>
                <a:gd name="connsiteX188" fmla="*/ 5044440 w 5339715"/>
                <a:gd name="connsiteY188" fmla="*/ 3324225 h 6905625"/>
                <a:gd name="connsiteX189" fmla="*/ 5073015 w 5339715"/>
                <a:gd name="connsiteY189" fmla="*/ 3423285 h 6905625"/>
                <a:gd name="connsiteX190" fmla="*/ 5071110 w 5339715"/>
                <a:gd name="connsiteY190" fmla="*/ 3491865 h 6905625"/>
                <a:gd name="connsiteX191" fmla="*/ 5099685 w 5339715"/>
                <a:gd name="connsiteY191" fmla="*/ 3562350 h 6905625"/>
                <a:gd name="connsiteX192" fmla="*/ 5101590 w 5339715"/>
                <a:gd name="connsiteY192" fmla="*/ 3661410 h 6905625"/>
                <a:gd name="connsiteX193" fmla="*/ 5113020 w 5339715"/>
                <a:gd name="connsiteY193" fmla="*/ 3781425 h 6905625"/>
                <a:gd name="connsiteX194" fmla="*/ 5143500 w 5339715"/>
                <a:gd name="connsiteY194" fmla="*/ 3777615 h 6905625"/>
                <a:gd name="connsiteX195" fmla="*/ 5168265 w 5339715"/>
                <a:gd name="connsiteY195" fmla="*/ 3749040 h 6905625"/>
                <a:gd name="connsiteX196" fmla="*/ 5233035 w 5339715"/>
                <a:gd name="connsiteY196" fmla="*/ 3783330 h 6905625"/>
                <a:gd name="connsiteX197" fmla="*/ 5257800 w 5339715"/>
                <a:gd name="connsiteY197" fmla="*/ 3830955 h 6905625"/>
                <a:gd name="connsiteX198" fmla="*/ 5257800 w 5339715"/>
                <a:gd name="connsiteY198" fmla="*/ 3891915 h 6905625"/>
                <a:gd name="connsiteX199" fmla="*/ 5255895 w 5339715"/>
                <a:gd name="connsiteY199" fmla="*/ 3933825 h 6905625"/>
                <a:gd name="connsiteX200" fmla="*/ 5320665 w 5339715"/>
                <a:gd name="connsiteY200" fmla="*/ 3928110 h 6905625"/>
                <a:gd name="connsiteX201" fmla="*/ 5311140 w 5339715"/>
                <a:gd name="connsiteY201" fmla="*/ 3990975 h 6905625"/>
                <a:gd name="connsiteX202" fmla="*/ 5339715 w 5339715"/>
                <a:gd name="connsiteY202" fmla="*/ 4038600 h 6905625"/>
                <a:gd name="connsiteX203" fmla="*/ 5282565 w 5339715"/>
                <a:gd name="connsiteY203" fmla="*/ 4206240 h 6905625"/>
                <a:gd name="connsiteX204" fmla="*/ 5240655 w 5339715"/>
                <a:gd name="connsiteY204" fmla="*/ 4149090 h 6905625"/>
                <a:gd name="connsiteX205" fmla="*/ 5215890 w 5339715"/>
                <a:gd name="connsiteY205" fmla="*/ 4110990 h 6905625"/>
                <a:gd name="connsiteX206" fmla="*/ 5223510 w 5339715"/>
                <a:gd name="connsiteY206" fmla="*/ 4217670 h 6905625"/>
                <a:gd name="connsiteX207" fmla="*/ 5252085 w 5339715"/>
                <a:gd name="connsiteY207" fmla="*/ 4303395 h 6905625"/>
                <a:gd name="connsiteX208" fmla="*/ 5215890 w 5339715"/>
                <a:gd name="connsiteY208" fmla="*/ 4347210 h 6905625"/>
                <a:gd name="connsiteX209" fmla="*/ 5217795 w 5339715"/>
                <a:gd name="connsiteY209" fmla="*/ 4377690 h 6905625"/>
                <a:gd name="connsiteX210" fmla="*/ 5263515 w 5339715"/>
                <a:gd name="connsiteY210" fmla="*/ 4442460 h 6905625"/>
                <a:gd name="connsiteX211" fmla="*/ 5172075 w 5339715"/>
                <a:gd name="connsiteY211" fmla="*/ 4459605 h 6905625"/>
                <a:gd name="connsiteX212" fmla="*/ 5130165 w 5339715"/>
                <a:gd name="connsiteY212" fmla="*/ 4495800 h 6905625"/>
                <a:gd name="connsiteX213" fmla="*/ 5053965 w 5339715"/>
                <a:gd name="connsiteY213" fmla="*/ 4495800 h 6905625"/>
                <a:gd name="connsiteX214" fmla="*/ 5044440 w 5339715"/>
                <a:gd name="connsiteY214" fmla="*/ 4562475 h 6905625"/>
                <a:gd name="connsiteX215" fmla="*/ 4991100 w 5339715"/>
                <a:gd name="connsiteY215" fmla="*/ 4600575 h 6905625"/>
                <a:gd name="connsiteX216" fmla="*/ 4985385 w 5339715"/>
                <a:gd name="connsiteY216" fmla="*/ 4669155 h 6905625"/>
                <a:gd name="connsiteX217" fmla="*/ 4943475 w 5339715"/>
                <a:gd name="connsiteY217" fmla="*/ 4695825 h 6905625"/>
                <a:gd name="connsiteX218" fmla="*/ 4895850 w 5339715"/>
                <a:gd name="connsiteY218" fmla="*/ 4756785 h 6905625"/>
                <a:gd name="connsiteX219" fmla="*/ 4829175 w 5339715"/>
                <a:gd name="connsiteY219" fmla="*/ 4815840 h 6905625"/>
                <a:gd name="connsiteX220" fmla="*/ 4783455 w 5339715"/>
                <a:gd name="connsiteY220" fmla="*/ 4810125 h 6905625"/>
                <a:gd name="connsiteX221" fmla="*/ 4766310 w 5339715"/>
                <a:gd name="connsiteY221" fmla="*/ 4865370 h 6905625"/>
                <a:gd name="connsiteX222" fmla="*/ 4787265 w 5339715"/>
                <a:gd name="connsiteY222" fmla="*/ 4947285 h 6905625"/>
                <a:gd name="connsiteX223" fmla="*/ 4735830 w 5339715"/>
                <a:gd name="connsiteY223" fmla="*/ 5168265 h 6905625"/>
                <a:gd name="connsiteX224" fmla="*/ 4720590 w 5339715"/>
                <a:gd name="connsiteY224" fmla="*/ 5267325 h 6905625"/>
                <a:gd name="connsiteX225" fmla="*/ 4619625 w 5339715"/>
                <a:gd name="connsiteY225" fmla="*/ 5225415 h 6905625"/>
                <a:gd name="connsiteX226" fmla="*/ 4562475 w 5339715"/>
                <a:gd name="connsiteY226" fmla="*/ 5240655 h 6905625"/>
                <a:gd name="connsiteX227" fmla="*/ 4558665 w 5339715"/>
                <a:gd name="connsiteY227" fmla="*/ 5295900 h 6905625"/>
                <a:gd name="connsiteX228" fmla="*/ 4459605 w 5339715"/>
                <a:gd name="connsiteY228" fmla="*/ 5290185 h 6905625"/>
                <a:gd name="connsiteX229" fmla="*/ 4432935 w 5339715"/>
                <a:gd name="connsiteY229" fmla="*/ 5309235 h 6905625"/>
                <a:gd name="connsiteX230" fmla="*/ 4429125 w 5339715"/>
                <a:gd name="connsiteY230" fmla="*/ 5408295 h 6905625"/>
                <a:gd name="connsiteX231" fmla="*/ 4396740 w 5339715"/>
                <a:gd name="connsiteY231" fmla="*/ 5495925 h 6905625"/>
                <a:gd name="connsiteX232" fmla="*/ 4398645 w 5339715"/>
                <a:gd name="connsiteY232" fmla="*/ 5537835 h 6905625"/>
                <a:gd name="connsiteX233" fmla="*/ 4343400 w 5339715"/>
                <a:gd name="connsiteY233" fmla="*/ 5520690 h 6905625"/>
                <a:gd name="connsiteX234" fmla="*/ 4331970 w 5339715"/>
                <a:gd name="connsiteY234" fmla="*/ 5594985 h 6905625"/>
                <a:gd name="connsiteX235" fmla="*/ 4351020 w 5339715"/>
                <a:gd name="connsiteY235" fmla="*/ 5657850 h 6905625"/>
                <a:gd name="connsiteX236" fmla="*/ 4267200 w 5339715"/>
                <a:gd name="connsiteY236" fmla="*/ 5711190 h 6905625"/>
                <a:gd name="connsiteX237" fmla="*/ 4211955 w 5339715"/>
                <a:gd name="connsiteY237" fmla="*/ 5808345 h 6905625"/>
                <a:gd name="connsiteX238" fmla="*/ 4063365 w 5339715"/>
                <a:gd name="connsiteY238" fmla="*/ 5869305 h 6905625"/>
                <a:gd name="connsiteX239" fmla="*/ 4069080 w 5339715"/>
                <a:gd name="connsiteY239" fmla="*/ 5894070 h 6905625"/>
                <a:gd name="connsiteX240" fmla="*/ 4023360 w 5339715"/>
                <a:gd name="connsiteY240" fmla="*/ 5920740 h 6905625"/>
                <a:gd name="connsiteX241" fmla="*/ 4013835 w 5339715"/>
                <a:gd name="connsiteY241" fmla="*/ 5977890 h 6905625"/>
                <a:gd name="connsiteX242" fmla="*/ 3941445 w 5339715"/>
                <a:gd name="connsiteY242" fmla="*/ 6052185 h 6905625"/>
                <a:gd name="connsiteX243" fmla="*/ 3874770 w 5339715"/>
                <a:gd name="connsiteY243" fmla="*/ 6086475 h 6905625"/>
                <a:gd name="connsiteX244" fmla="*/ 3821430 w 5339715"/>
                <a:gd name="connsiteY244" fmla="*/ 6160770 h 6905625"/>
                <a:gd name="connsiteX245" fmla="*/ 3903345 w 5339715"/>
                <a:gd name="connsiteY245" fmla="*/ 6269355 h 6905625"/>
                <a:gd name="connsiteX246" fmla="*/ 3823335 w 5339715"/>
                <a:gd name="connsiteY246" fmla="*/ 6330315 h 6905625"/>
                <a:gd name="connsiteX247" fmla="*/ 3756660 w 5339715"/>
                <a:gd name="connsiteY247" fmla="*/ 6320790 h 6905625"/>
                <a:gd name="connsiteX248" fmla="*/ 3632835 w 5339715"/>
                <a:gd name="connsiteY248" fmla="*/ 6282690 h 6905625"/>
                <a:gd name="connsiteX249" fmla="*/ 3587115 w 5339715"/>
                <a:gd name="connsiteY249" fmla="*/ 6235065 h 6905625"/>
                <a:gd name="connsiteX250" fmla="*/ 3529965 w 5339715"/>
                <a:gd name="connsiteY250" fmla="*/ 6210300 h 6905625"/>
                <a:gd name="connsiteX251" fmla="*/ 3472815 w 5339715"/>
                <a:gd name="connsiteY251" fmla="*/ 6195060 h 6905625"/>
                <a:gd name="connsiteX252" fmla="*/ 3409950 w 5339715"/>
                <a:gd name="connsiteY252" fmla="*/ 6242685 h 6905625"/>
                <a:gd name="connsiteX253" fmla="*/ 3421380 w 5339715"/>
                <a:gd name="connsiteY253" fmla="*/ 6330315 h 6905625"/>
                <a:gd name="connsiteX254" fmla="*/ 3295650 w 5339715"/>
                <a:gd name="connsiteY254" fmla="*/ 6351270 h 6905625"/>
                <a:gd name="connsiteX255" fmla="*/ 3291840 w 5339715"/>
                <a:gd name="connsiteY255" fmla="*/ 6416040 h 6905625"/>
                <a:gd name="connsiteX256" fmla="*/ 2815590 w 5339715"/>
                <a:gd name="connsiteY256" fmla="*/ 6429375 h 6905625"/>
                <a:gd name="connsiteX257" fmla="*/ 2933700 w 5339715"/>
                <a:gd name="connsiteY257" fmla="*/ 6619875 h 6905625"/>
                <a:gd name="connsiteX258" fmla="*/ 2546985 w 5339715"/>
                <a:gd name="connsiteY258" fmla="*/ 6633210 h 6905625"/>
                <a:gd name="connsiteX259" fmla="*/ 2533650 w 5339715"/>
                <a:gd name="connsiteY259" fmla="*/ 6741795 h 6905625"/>
                <a:gd name="connsiteX260" fmla="*/ 2577465 w 5339715"/>
                <a:gd name="connsiteY260" fmla="*/ 6905625 h 6905625"/>
                <a:gd name="connsiteX261" fmla="*/ 2385060 w 5339715"/>
                <a:gd name="connsiteY261" fmla="*/ 6898005 h 6905625"/>
                <a:gd name="connsiteX262" fmla="*/ 2289810 w 5339715"/>
                <a:gd name="connsiteY262" fmla="*/ 6810375 h 6905625"/>
                <a:gd name="connsiteX263" fmla="*/ 2190750 w 5339715"/>
                <a:gd name="connsiteY263" fmla="*/ 6802755 h 6905625"/>
                <a:gd name="connsiteX264" fmla="*/ 2114550 w 5339715"/>
                <a:gd name="connsiteY264" fmla="*/ 6654165 h 6905625"/>
                <a:gd name="connsiteX265" fmla="*/ 1775460 w 5339715"/>
                <a:gd name="connsiteY265"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15415 w 5339715"/>
                <a:gd name="connsiteY103" fmla="*/ 2305050 h 6905625"/>
                <a:gd name="connsiteX104" fmla="*/ 1472565 w 5339715"/>
                <a:gd name="connsiteY104" fmla="*/ 2286000 h 6905625"/>
                <a:gd name="connsiteX105" fmla="*/ 1548765 w 5339715"/>
                <a:gd name="connsiteY105" fmla="*/ 2247900 h 6905625"/>
                <a:gd name="connsiteX106" fmla="*/ 1624965 w 5339715"/>
                <a:gd name="connsiteY106" fmla="*/ 2105025 h 6905625"/>
                <a:gd name="connsiteX107" fmla="*/ 1710690 w 5339715"/>
                <a:gd name="connsiteY107" fmla="*/ 2009775 h 6905625"/>
                <a:gd name="connsiteX108" fmla="*/ 1710690 w 5339715"/>
                <a:gd name="connsiteY108" fmla="*/ 1857375 h 6905625"/>
                <a:gd name="connsiteX109" fmla="*/ 1853565 w 5339715"/>
                <a:gd name="connsiteY109" fmla="*/ 1752600 h 6905625"/>
                <a:gd name="connsiteX110" fmla="*/ 1986915 w 5339715"/>
                <a:gd name="connsiteY110" fmla="*/ 1514475 h 6905625"/>
                <a:gd name="connsiteX111" fmla="*/ 1986915 w 5339715"/>
                <a:gd name="connsiteY111" fmla="*/ 1514475 h 6905625"/>
                <a:gd name="connsiteX112" fmla="*/ 2139315 w 5339715"/>
                <a:gd name="connsiteY112" fmla="*/ 1381125 h 6905625"/>
                <a:gd name="connsiteX113" fmla="*/ 2225040 w 5339715"/>
                <a:gd name="connsiteY113" fmla="*/ 1238250 h 6905625"/>
                <a:gd name="connsiteX114" fmla="*/ 2263140 w 5339715"/>
                <a:gd name="connsiteY114" fmla="*/ 1257300 h 6905625"/>
                <a:gd name="connsiteX115" fmla="*/ 2263140 w 5339715"/>
                <a:gd name="connsiteY115" fmla="*/ 1257300 h 6905625"/>
                <a:gd name="connsiteX116" fmla="*/ 2320290 w 5339715"/>
                <a:gd name="connsiteY116" fmla="*/ 1228725 h 6905625"/>
                <a:gd name="connsiteX117" fmla="*/ 2320290 w 5339715"/>
                <a:gd name="connsiteY117" fmla="*/ 1228725 h 6905625"/>
                <a:gd name="connsiteX118" fmla="*/ 2348865 w 5339715"/>
                <a:gd name="connsiteY118" fmla="*/ 1162050 h 6905625"/>
                <a:gd name="connsiteX119" fmla="*/ 2463165 w 5339715"/>
                <a:gd name="connsiteY119" fmla="*/ 1171575 h 6905625"/>
                <a:gd name="connsiteX120" fmla="*/ 2501265 w 5339715"/>
                <a:gd name="connsiteY120" fmla="*/ 1114425 h 6905625"/>
                <a:gd name="connsiteX121" fmla="*/ 2625090 w 5339715"/>
                <a:gd name="connsiteY121" fmla="*/ 1095375 h 6905625"/>
                <a:gd name="connsiteX122" fmla="*/ 2644140 w 5339715"/>
                <a:gd name="connsiteY122" fmla="*/ 1038225 h 6905625"/>
                <a:gd name="connsiteX123" fmla="*/ 2682240 w 5339715"/>
                <a:gd name="connsiteY123" fmla="*/ 1028700 h 6905625"/>
                <a:gd name="connsiteX124" fmla="*/ 2682240 w 5339715"/>
                <a:gd name="connsiteY124" fmla="*/ 1028700 h 6905625"/>
                <a:gd name="connsiteX125" fmla="*/ 2777490 w 5339715"/>
                <a:gd name="connsiteY125" fmla="*/ 962025 h 6905625"/>
                <a:gd name="connsiteX126" fmla="*/ 2825115 w 5339715"/>
                <a:gd name="connsiteY126" fmla="*/ 914400 h 6905625"/>
                <a:gd name="connsiteX127" fmla="*/ 2853690 w 5339715"/>
                <a:gd name="connsiteY127" fmla="*/ 866775 h 6905625"/>
                <a:gd name="connsiteX128" fmla="*/ 2958465 w 5339715"/>
                <a:gd name="connsiteY128" fmla="*/ 828675 h 6905625"/>
                <a:gd name="connsiteX129" fmla="*/ 3053715 w 5339715"/>
                <a:gd name="connsiteY129" fmla="*/ 781050 h 6905625"/>
                <a:gd name="connsiteX130" fmla="*/ 3101340 w 5339715"/>
                <a:gd name="connsiteY130" fmla="*/ 695325 h 6905625"/>
                <a:gd name="connsiteX131" fmla="*/ 3101340 w 5339715"/>
                <a:gd name="connsiteY131" fmla="*/ 695325 h 6905625"/>
                <a:gd name="connsiteX132" fmla="*/ 3225165 w 5339715"/>
                <a:gd name="connsiteY132" fmla="*/ 495300 h 6905625"/>
                <a:gd name="connsiteX133" fmla="*/ 3225165 w 5339715"/>
                <a:gd name="connsiteY133" fmla="*/ 476250 h 6905625"/>
                <a:gd name="connsiteX134" fmla="*/ 3234690 w 5339715"/>
                <a:gd name="connsiteY134" fmla="*/ 438150 h 6905625"/>
                <a:gd name="connsiteX135" fmla="*/ 3329940 w 5339715"/>
                <a:gd name="connsiteY135" fmla="*/ 342900 h 6905625"/>
                <a:gd name="connsiteX136" fmla="*/ 3320415 w 5339715"/>
                <a:gd name="connsiteY136" fmla="*/ 276225 h 6905625"/>
                <a:gd name="connsiteX137" fmla="*/ 3472815 w 5339715"/>
                <a:gd name="connsiteY137" fmla="*/ 200025 h 6905625"/>
                <a:gd name="connsiteX138" fmla="*/ 3539490 w 5339715"/>
                <a:gd name="connsiteY138" fmla="*/ 171450 h 6905625"/>
                <a:gd name="connsiteX139" fmla="*/ 3634740 w 5339715"/>
                <a:gd name="connsiteY139" fmla="*/ 171450 h 6905625"/>
                <a:gd name="connsiteX140" fmla="*/ 3682365 w 5339715"/>
                <a:gd name="connsiteY140" fmla="*/ 142875 h 6905625"/>
                <a:gd name="connsiteX141" fmla="*/ 3682365 w 5339715"/>
                <a:gd name="connsiteY141" fmla="*/ 142875 h 6905625"/>
                <a:gd name="connsiteX142" fmla="*/ 3787140 w 5339715"/>
                <a:gd name="connsiteY142" fmla="*/ 123825 h 6905625"/>
                <a:gd name="connsiteX143" fmla="*/ 3844290 w 5339715"/>
                <a:gd name="connsiteY143" fmla="*/ 0 h 6905625"/>
                <a:gd name="connsiteX144" fmla="*/ 3930015 w 5339715"/>
                <a:gd name="connsiteY144" fmla="*/ 0 h 6905625"/>
                <a:gd name="connsiteX145" fmla="*/ 4110990 w 5339715"/>
                <a:gd name="connsiteY145" fmla="*/ 9525 h 6905625"/>
                <a:gd name="connsiteX146" fmla="*/ 4215765 w 5339715"/>
                <a:gd name="connsiteY146" fmla="*/ 85725 h 6905625"/>
                <a:gd name="connsiteX147" fmla="*/ 4453890 w 5339715"/>
                <a:gd name="connsiteY147" fmla="*/ 114300 h 6905625"/>
                <a:gd name="connsiteX148" fmla="*/ 4444365 w 5339715"/>
                <a:gd name="connsiteY148" fmla="*/ 190500 h 6905625"/>
                <a:gd name="connsiteX149" fmla="*/ 4396740 w 5339715"/>
                <a:gd name="connsiteY149" fmla="*/ 209550 h 6905625"/>
                <a:gd name="connsiteX150" fmla="*/ 4425315 w 5339715"/>
                <a:gd name="connsiteY150" fmla="*/ 247650 h 6905625"/>
                <a:gd name="connsiteX151" fmla="*/ 4415790 w 5339715"/>
                <a:gd name="connsiteY151" fmla="*/ 342900 h 6905625"/>
                <a:gd name="connsiteX152" fmla="*/ 4471035 w 5339715"/>
                <a:gd name="connsiteY152" fmla="*/ 411480 h 6905625"/>
                <a:gd name="connsiteX153" fmla="*/ 4461510 w 5339715"/>
                <a:gd name="connsiteY153" fmla="*/ 506730 h 6905625"/>
                <a:gd name="connsiteX154" fmla="*/ 4421505 w 5339715"/>
                <a:gd name="connsiteY154" fmla="*/ 529590 h 6905625"/>
                <a:gd name="connsiteX155" fmla="*/ 4373880 w 5339715"/>
                <a:gd name="connsiteY155" fmla="*/ 632460 h 6905625"/>
                <a:gd name="connsiteX156" fmla="*/ 4404360 w 5339715"/>
                <a:gd name="connsiteY156" fmla="*/ 674370 h 6905625"/>
                <a:gd name="connsiteX157" fmla="*/ 4413885 w 5339715"/>
                <a:gd name="connsiteY157" fmla="*/ 815340 h 6905625"/>
                <a:gd name="connsiteX158" fmla="*/ 4436745 w 5339715"/>
                <a:gd name="connsiteY158" fmla="*/ 887730 h 6905625"/>
                <a:gd name="connsiteX159" fmla="*/ 4423410 w 5339715"/>
                <a:gd name="connsiteY159" fmla="*/ 992505 h 6905625"/>
                <a:gd name="connsiteX160" fmla="*/ 4448810 w 5339715"/>
                <a:gd name="connsiteY160" fmla="*/ 1040130 h 6905625"/>
                <a:gd name="connsiteX161" fmla="*/ 4459605 w 5339715"/>
                <a:gd name="connsiteY161" fmla="*/ 1093470 h 6905625"/>
                <a:gd name="connsiteX162" fmla="*/ 4495800 w 5339715"/>
                <a:gd name="connsiteY162" fmla="*/ 1165860 h 6905625"/>
                <a:gd name="connsiteX163" fmla="*/ 4514850 w 5339715"/>
                <a:gd name="connsiteY163" fmla="*/ 1234440 h 6905625"/>
                <a:gd name="connsiteX164" fmla="*/ 4566285 w 5339715"/>
                <a:gd name="connsiteY164" fmla="*/ 1297305 h 6905625"/>
                <a:gd name="connsiteX165" fmla="*/ 4558665 w 5339715"/>
                <a:gd name="connsiteY165" fmla="*/ 1398270 h 6905625"/>
                <a:gd name="connsiteX166" fmla="*/ 4640580 w 5339715"/>
                <a:gd name="connsiteY166" fmla="*/ 1520190 h 6905625"/>
                <a:gd name="connsiteX167" fmla="*/ 4632960 w 5339715"/>
                <a:gd name="connsiteY167" fmla="*/ 1626870 h 6905625"/>
                <a:gd name="connsiteX168" fmla="*/ 4667250 w 5339715"/>
                <a:gd name="connsiteY168" fmla="*/ 1716405 h 6905625"/>
                <a:gd name="connsiteX169" fmla="*/ 4659630 w 5339715"/>
                <a:gd name="connsiteY169" fmla="*/ 1754505 h 6905625"/>
                <a:gd name="connsiteX170" fmla="*/ 4699635 w 5339715"/>
                <a:gd name="connsiteY170" fmla="*/ 1838325 h 6905625"/>
                <a:gd name="connsiteX171" fmla="*/ 4684395 w 5339715"/>
                <a:gd name="connsiteY171" fmla="*/ 1899285 h 6905625"/>
                <a:gd name="connsiteX172" fmla="*/ 4712970 w 5339715"/>
                <a:gd name="connsiteY172" fmla="*/ 1964055 h 6905625"/>
                <a:gd name="connsiteX173" fmla="*/ 4785360 w 5339715"/>
                <a:gd name="connsiteY173" fmla="*/ 2028825 h 6905625"/>
                <a:gd name="connsiteX174" fmla="*/ 4821555 w 5339715"/>
                <a:gd name="connsiteY174" fmla="*/ 2152650 h 6905625"/>
                <a:gd name="connsiteX175" fmla="*/ 4882515 w 5339715"/>
                <a:gd name="connsiteY175" fmla="*/ 2308860 h 6905625"/>
                <a:gd name="connsiteX176" fmla="*/ 4905375 w 5339715"/>
                <a:gd name="connsiteY176" fmla="*/ 2425065 h 6905625"/>
                <a:gd name="connsiteX177" fmla="*/ 4884420 w 5339715"/>
                <a:gd name="connsiteY177" fmla="*/ 2548890 h 6905625"/>
                <a:gd name="connsiteX178" fmla="*/ 4892040 w 5339715"/>
                <a:gd name="connsiteY178" fmla="*/ 2651760 h 6905625"/>
                <a:gd name="connsiteX179" fmla="*/ 4922520 w 5339715"/>
                <a:gd name="connsiteY179" fmla="*/ 2705100 h 6905625"/>
                <a:gd name="connsiteX180" fmla="*/ 4920615 w 5339715"/>
                <a:gd name="connsiteY180" fmla="*/ 2752725 h 6905625"/>
                <a:gd name="connsiteX181" fmla="*/ 4897755 w 5339715"/>
                <a:gd name="connsiteY181" fmla="*/ 2847975 h 6905625"/>
                <a:gd name="connsiteX182" fmla="*/ 4924425 w 5339715"/>
                <a:gd name="connsiteY182" fmla="*/ 2895600 h 6905625"/>
                <a:gd name="connsiteX183" fmla="*/ 4956810 w 5339715"/>
                <a:gd name="connsiteY183" fmla="*/ 2971800 h 6905625"/>
                <a:gd name="connsiteX184" fmla="*/ 4932045 w 5339715"/>
                <a:gd name="connsiteY184" fmla="*/ 3057525 h 6905625"/>
                <a:gd name="connsiteX185" fmla="*/ 5000625 w 5339715"/>
                <a:gd name="connsiteY185" fmla="*/ 3154680 h 6905625"/>
                <a:gd name="connsiteX186" fmla="*/ 4935855 w 5339715"/>
                <a:gd name="connsiteY186" fmla="*/ 3329940 h 6905625"/>
                <a:gd name="connsiteX187" fmla="*/ 4954905 w 5339715"/>
                <a:gd name="connsiteY187" fmla="*/ 3333750 h 6905625"/>
                <a:gd name="connsiteX188" fmla="*/ 5017770 w 5339715"/>
                <a:gd name="connsiteY188" fmla="*/ 3270885 h 6905625"/>
                <a:gd name="connsiteX189" fmla="*/ 5044440 w 5339715"/>
                <a:gd name="connsiteY189" fmla="*/ 3324225 h 6905625"/>
                <a:gd name="connsiteX190" fmla="*/ 5073015 w 5339715"/>
                <a:gd name="connsiteY190" fmla="*/ 3423285 h 6905625"/>
                <a:gd name="connsiteX191" fmla="*/ 5071110 w 5339715"/>
                <a:gd name="connsiteY191" fmla="*/ 3491865 h 6905625"/>
                <a:gd name="connsiteX192" fmla="*/ 5099685 w 5339715"/>
                <a:gd name="connsiteY192" fmla="*/ 3562350 h 6905625"/>
                <a:gd name="connsiteX193" fmla="*/ 5101590 w 5339715"/>
                <a:gd name="connsiteY193" fmla="*/ 3661410 h 6905625"/>
                <a:gd name="connsiteX194" fmla="*/ 5113020 w 5339715"/>
                <a:gd name="connsiteY194" fmla="*/ 3781425 h 6905625"/>
                <a:gd name="connsiteX195" fmla="*/ 5143500 w 5339715"/>
                <a:gd name="connsiteY195" fmla="*/ 3777615 h 6905625"/>
                <a:gd name="connsiteX196" fmla="*/ 5168265 w 5339715"/>
                <a:gd name="connsiteY196" fmla="*/ 3749040 h 6905625"/>
                <a:gd name="connsiteX197" fmla="*/ 5233035 w 5339715"/>
                <a:gd name="connsiteY197" fmla="*/ 3783330 h 6905625"/>
                <a:gd name="connsiteX198" fmla="*/ 5257800 w 5339715"/>
                <a:gd name="connsiteY198" fmla="*/ 3830955 h 6905625"/>
                <a:gd name="connsiteX199" fmla="*/ 5257800 w 5339715"/>
                <a:gd name="connsiteY199" fmla="*/ 3891915 h 6905625"/>
                <a:gd name="connsiteX200" fmla="*/ 5255895 w 5339715"/>
                <a:gd name="connsiteY200" fmla="*/ 3933825 h 6905625"/>
                <a:gd name="connsiteX201" fmla="*/ 5320665 w 5339715"/>
                <a:gd name="connsiteY201" fmla="*/ 3928110 h 6905625"/>
                <a:gd name="connsiteX202" fmla="*/ 5311140 w 5339715"/>
                <a:gd name="connsiteY202" fmla="*/ 3990975 h 6905625"/>
                <a:gd name="connsiteX203" fmla="*/ 5339715 w 5339715"/>
                <a:gd name="connsiteY203" fmla="*/ 4038600 h 6905625"/>
                <a:gd name="connsiteX204" fmla="*/ 5282565 w 5339715"/>
                <a:gd name="connsiteY204" fmla="*/ 4206240 h 6905625"/>
                <a:gd name="connsiteX205" fmla="*/ 5240655 w 5339715"/>
                <a:gd name="connsiteY205" fmla="*/ 4149090 h 6905625"/>
                <a:gd name="connsiteX206" fmla="*/ 5215890 w 5339715"/>
                <a:gd name="connsiteY206" fmla="*/ 4110990 h 6905625"/>
                <a:gd name="connsiteX207" fmla="*/ 5223510 w 5339715"/>
                <a:gd name="connsiteY207" fmla="*/ 4217670 h 6905625"/>
                <a:gd name="connsiteX208" fmla="*/ 5252085 w 5339715"/>
                <a:gd name="connsiteY208" fmla="*/ 4303395 h 6905625"/>
                <a:gd name="connsiteX209" fmla="*/ 5215890 w 5339715"/>
                <a:gd name="connsiteY209" fmla="*/ 4347210 h 6905625"/>
                <a:gd name="connsiteX210" fmla="*/ 5217795 w 5339715"/>
                <a:gd name="connsiteY210" fmla="*/ 4377690 h 6905625"/>
                <a:gd name="connsiteX211" fmla="*/ 5263515 w 5339715"/>
                <a:gd name="connsiteY211" fmla="*/ 4442460 h 6905625"/>
                <a:gd name="connsiteX212" fmla="*/ 5172075 w 5339715"/>
                <a:gd name="connsiteY212" fmla="*/ 4459605 h 6905625"/>
                <a:gd name="connsiteX213" fmla="*/ 5130165 w 5339715"/>
                <a:gd name="connsiteY213" fmla="*/ 4495800 h 6905625"/>
                <a:gd name="connsiteX214" fmla="*/ 5053965 w 5339715"/>
                <a:gd name="connsiteY214" fmla="*/ 4495800 h 6905625"/>
                <a:gd name="connsiteX215" fmla="*/ 5044440 w 5339715"/>
                <a:gd name="connsiteY215" fmla="*/ 4562475 h 6905625"/>
                <a:gd name="connsiteX216" fmla="*/ 4991100 w 5339715"/>
                <a:gd name="connsiteY216" fmla="*/ 4600575 h 6905625"/>
                <a:gd name="connsiteX217" fmla="*/ 4985385 w 5339715"/>
                <a:gd name="connsiteY217" fmla="*/ 4669155 h 6905625"/>
                <a:gd name="connsiteX218" fmla="*/ 4943475 w 5339715"/>
                <a:gd name="connsiteY218" fmla="*/ 4695825 h 6905625"/>
                <a:gd name="connsiteX219" fmla="*/ 4895850 w 5339715"/>
                <a:gd name="connsiteY219" fmla="*/ 4756785 h 6905625"/>
                <a:gd name="connsiteX220" fmla="*/ 4829175 w 5339715"/>
                <a:gd name="connsiteY220" fmla="*/ 4815840 h 6905625"/>
                <a:gd name="connsiteX221" fmla="*/ 4783455 w 5339715"/>
                <a:gd name="connsiteY221" fmla="*/ 4810125 h 6905625"/>
                <a:gd name="connsiteX222" fmla="*/ 4766310 w 5339715"/>
                <a:gd name="connsiteY222" fmla="*/ 4865370 h 6905625"/>
                <a:gd name="connsiteX223" fmla="*/ 4787265 w 5339715"/>
                <a:gd name="connsiteY223" fmla="*/ 4947285 h 6905625"/>
                <a:gd name="connsiteX224" fmla="*/ 4735830 w 5339715"/>
                <a:gd name="connsiteY224" fmla="*/ 5168265 h 6905625"/>
                <a:gd name="connsiteX225" fmla="*/ 4720590 w 5339715"/>
                <a:gd name="connsiteY225" fmla="*/ 5267325 h 6905625"/>
                <a:gd name="connsiteX226" fmla="*/ 4619625 w 5339715"/>
                <a:gd name="connsiteY226" fmla="*/ 5225415 h 6905625"/>
                <a:gd name="connsiteX227" fmla="*/ 4562475 w 5339715"/>
                <a:gd name="connsiteY227" fmla="*/ 5240655 h 6905625"/>
                <a:gd name="connsiteX228" fmla="*/ 4558665 w 5339715"/>
                <a:gd name="connsiteY228" fmla="*/ 5295900 h 6905625"/>
                <a:gd name="connsiteX229" fmla="*/ 4459605 w 5339715"/>
                <a:gd name="connsiteY229" fmla="*/ 5290185 h 6905625"/>
                <a:gd name="connsiteX230" fmla="*/ 4432935 w 5339715"/>
                <a:gd name="connsiteY230" fmla="*/ 5309235 h 6905625"/>
                <a:gd name="connsiteX231" fmla="*/ 4429125 w 5339715"/>
                <a:gd name="connsiteY231" fmla="*/ 5408295 h 6905625"/>
                <a:gd name="connsiteX232" fmla="*/ 4396740 w 5339715"/>
                <a:gd name="connsiteY232" fmla="*/ 5495925 h 6905625"/>
                <a:gd name="connsiteX233" fmla="*/ 4398645 w 5339715"/>
                <a:gd name="connsiteY233" fmla="*/ 5537835 h 6905625"/>
                <a:gd name="connsiteX234" fmla="*/ 4343400 w 5339715"/>
                <a:gd name="connsiteY234" fmla="*/ 5520690 h 6905625"/>
                <a:gd name="connsiteX235" fmla="*/ 4331970 w 5339715"/>
                <a:gd name="connsiteY235" fmla="*/ 5594985 h 6905625"/>
                <a:gd name="connsiteX236" fmla="*/ 4351020 w 5339715"/>
                <a:gd name="connsiteY236" fmla="*/ 5657850 h 6905625"/>
                <a:gd name="connsiteX237" fmla="*/ 4267200 w 5339715"/>
                <a:gd name="connsiteY237" fmla="*/ 5711190 h 6905625"/>
                <a:gd name="connsiteX238" fmla="*/ 4211955 w 5339715"/>
                <a:gd name="connsiteY238" fmla="*/ 5808345 h 6905625"/>
                <a:gd name="connsiteX239" fmla="*/ 4063365 w 5339715"/>
                <a:gd name="connsiteY239" fmla="*/ 5869305 h 6905625"/>
                <a:gd name="connsiteX240" fmla="*/ 4069080 w 5339715"/>
                <a:gd name="connsiteY240" fmla="*/ 5894070 h 6905625"/>
                <a:gd name="connsiteX241" fmla="*/ 4023360 w 5339715"/>
                <a:gd name="connsiteY241" fmla="*/ 5920740 h 6905625"/>
                <a:gd name="connsiteX242" fmla="*/ 4013835 w 5339715"/>
                <a:gd name="connsiteY242" fmla="*/ 5977890 h 6905625"/>
                <a:gd name="connsiteX243" fmla="*/ 3941445 w 5339715"/>
                <a:gd name="connsiteY243" fmla="*/ 6052185 h 6905625"/>
                <a:gd name="connsiteX244" fmla="*/ 3874770 w 5339715"/>
                <a:gd name="connsiteY244" fmla="*/ 6086475 h 6905625"/>
                <a:gd name="connsiteX245" fmla="*/ 3821430 w 5339715"/>
                <a:gd name="connsiteY245" fmla="*/ 6160770 h 6905625"/>
                <a:gd name="connsiteX246" fmla="*/ 3903345 w 5339715"/>
                <a:gd name="connsiteY246" fmla="*/ 6269355 h 6905625"/>
                <a:gd name="connsiteX247" fmla="*/ 3823335 w 5339715"/>
                <a:gd name="connsiteY247" fmla="*/ 6330315 h 6905625"/>
                <a:gd name="connsiteX248" fmla="*/ 3756660 w 5339715"/>
                <a:gd name="connsiteY248" fmla="*/ 6320790 h 6905625"/>
                <a:gd name="connsiteX249" fmla="*/ 3632835 w 5339715"/>
                <a:gd name="connsiteY249" fmla="*/ 6282690 h 6905625"/>
                <a:gd name="connsiteX250" fmla="*/ 3587115 w 5339715"/>
                <a:gd name="connsiteY250" fmla="*/ 6235065 h 6905625"/>
                <a:gd name="connsiteX251" fmla="*/ 3529965 w 5339715"/>
                <a:gd name="connsiteY251" fmla="*/ 6210300 h 6905625"/>
                <a:gd name="connsiteX252" fmla="*/ 3472815 w 5339715"/>
                <a:gd name="connsiteY252" fmla="*/ 6195060 h 6905625"/>
                <a:gd name="connsiteX253" fmla="*/ 3409950 w 5339715"/>
                <a:gd name="connsiteY253" fmla="*/ 6242685 h 6905625"/>
                <a:gd name="connsiteX254" fmla="*/ 3421380 w 5339715"/>
                <a:gd name="connsiteY254" fmla="*/ 6330315 h 6905625"/>
                <a:gd name="connsiteX255" fmla="*/ 3295650 w 5339715"/>
                <a:gd name="connsiteY255" fmla="*/ 6351270 h 6905625"/>
                <a:gd name="connsiteX256" fmla="*/ 3291840 w 5339715"/>
                <a:gd name="connsiteY256" fmla="*/ 6416040 h 6905625"/>
                <a:gd name="connsiteX257" fmla="*/ 2815590 w 5339715"/>
                <a:gd name="connsiteY257" fmla="*/ 6429375 h 6905625"/>
                <a:gd name="connsiteX258" fmla="*/ 2933700 w 5339715"/>
                <a:gd name="connsiteY258" fmla="*/ 6619875 h 6905625"/>
                <a:gd name="connsiteX259" fmla="*/ 2546985 w 5339715"/>
                <a:gd name="connsiteY259" fmla="*/ 6633210 h 6905625"/>
                <a:gd name="connsiteX260" fmla="*/ 2533650 w 5339715"/>
                <a:gd name="connsiteY260" fmla="*/ 6741795 h 6905625"/>
                <a:gd name="connsiteX261" fmla="*/ 2577465 w 5339715"/>
                <a:gd name="connsiteY261" fmla="*/ 6905625 h 6905625"/>
                <a:gd name="connsiteX262" fmla="*/ 2385060 w 5339715"/>
                <a:gd name="connsiteY262" fmla="*/ 6898005 h 6905625"/>
                <a:gd name="connsiteX263" fmla="*/ 2289810 w 5339715"/>
                <a:gd name="connsiteY263" fmla="*/ 6810375 h 6905625"/>
                <a:gd name="connsiteX264" fmla="*/ 2190750 w 5339715"/>
                <a:gd name="connsiteY264" fmla="*/ 6802755 h 6905625"/>
                <a:gd name="connsiteX265" fmla="*/ 2114550 w 5339715"/>
                <a:gd name="connsiteY265" fmla="*/ 6654165 h 6905625"/>
                <a:gd name="connsiteX266" fmla="*/ 1775460 w 5339715"/>
                <a:gd name="connsiteY266"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15415 w 5339715"/>
                <a:gd name="connsiteY103" fmla="*/ 2291715 h 6905625"/>
                <a:gd name="connsiteX104" fmla="*/ 1472565 w 5339715"/>
                <a:gd name="connsiteY104" fmla="*/ 2286000 h 6905625"/>
                <a:gd name="connsiteX105" fmla="*/ 1548765 w 5339715"/>
                <a:gd name="connsiteY105" fmla="*/ 2247900 h 6905625"/>
                <a:gd name="connsiteX106" fmla="*/ 1624965 w 5339715"/>
                <a:gd name="connsiteY106" fmla="*/ 2105025 h 6905625"/>
                <a:gd name="connsiteX107" fmla="*/ 1710690 w 5339715"/>
                <a:gd name="connsiteY107" fmla="*/ 2009775 h 6905625"/>
                <a:gd name="connsiteX108" fmla="*/ 1710690 w 5339715"/>
                <a:gd name="connsiteY108" fmla="*/ 1857375 h 6905625"/>
                <a:gd name="connsiteX109" fmla="*/ 1853565 w 5339715"/>
                <a:gd name="connsiteY109" fmla="*/ 1752600 h 6905625"/>
                <a:gd name="connsiteX110" fmla="*/ 1986915 w 5339715"/>
                <a:gd name="connsiteY110" fmla="*/ 1514475 h 6905625"/>
                <a:gd name="connsiteX111" fmla="*/ 1986915 w 5339715"/>
                <a:gd name="connsiteY111" fmla="*/ 1514475 h 6905625"/>
                <a:gd name="connsiteX112" fmla="*/ 2139315 w 5339715"/>
                <a:gd name="connsiteY112" fmla="*/ 1381125 h 6905625"/>
                <a:gd name="connsiteX113" fmla="*/ 2225040 w 5339715"/>
                <a:gd name="connsiteY113" fmla="*/ 1238250 h 6905625"/>
                <a:gd name="connsiteX114" fmla="*/ 2263140 w 5339715"/>
                <a:gd name="connsiteY114" fmla="*/ 1257300 h 6905625"/>
                <a:gd name="connsiteX115" fmla="*/ 2263140 w 5339715"/>
                <a:gd name="connsiteY115" fmla="*/ 1257300 h 6905625"/>
                <a:gd name="connsiteX116" fmla="*/ 2320290 w 5339715"/>
                <a:gd name="connsiteY116" fmla="*/ 1228725 h 6905625"/>
                <a:gd name="connsiteX117" fmla="*/ 2320290 w 5339715"/>
                <a:gd name="connsiteY117" fmla="*/ 1228725 h 6905625"/>
                <a:gd name="connsiteX118" fmla="*/ 2348865 w 5339715"/>
                <a:gd name="connsiteY118" fmla="*/ 1162050 h 6905625"/>
                <a:gd name="connsiteX119" fmla="*/ 2463165 w 5339715"/>
                <a:gd name="connsiteY119" fmla="*/ 1171575 h 6905625"/>
                <a:gd name="connsiteX120" fmla="*/ 2501265 w 5339715"/>
                <a:gd name="connsiteY120" fmla="*/ 1114425 h 6905625"/>
                <a:gd name="connsiteX121" fmla="*/ 2625090 w 5339715"/>
                <a:gd name="connsiteY121" fmla="*/ 1095375 h 6905625"/>
                <a:gd name="connsiteX122" fmla="*/ 2644140 w 5339715"/>
                <a:gd name="connsiteY122" fmla="*/ 1038225 h 6905625"/>
                <a:gd name="connsiteX123" fmla="*/ 2682240 w 5339715"/>
                <a:gd name="connsiteY123" fmla="*/ 1028700 h 6905625"/>
                <a:gd name="connsiteX124" fmla="*/ 2682240 w 5339715"/>
                <a:gd name="connsiteY124" fmla="*/ 1028700 h 6905625"/>
                <a:gd name="connsiteX125" fmla="*/ 2777490 w 5339715"/>
                <a:gd name="connsiteY125" fmla="*/ 962025 h 6905625"/>
                <a:gd name="connsiteX126" fmla="*/ 2825115 w 5339715"/>
                <a:gd name="connsiteY126" fmla="*/ 914400 h 6905625"/>
                <a:gd name="connsiteX127" fmla="*/ 2853690 w 5339715"/>
                <a:gd name="connsiteY127" fmla="*/ 866775 h 6905625"/>
                <a:gd name="connsiteX128" fmla="*/ 2958465 w 5339715"/>
                <a:gd name="connsiteY128" fmla="*/ 828675 h 6905625"/>
                <a:gd name="connsiteX129" fmla="*/ 3053715 w 5339715"/>
                <a:gd name="connsiteY129" fmla="*/ 781050 h 6905625"/>
                <a:gd name="connsiteX130" fmla="*/ 3101340 w 5339715"/>
                <a:gd name="connsiteY130" fmla="*/ 695325 h 6905625"/>
                <a:gd name="connsiteX131" fmla="*/ 3101340 w 5339715"/>
                <a:gd name="connsiteY131" fmla="*/ 695325 h 6905625"/>
                <a:gd name="connsiteX132" fmla="*/ 3225165 w 5339715"/>
                <a:gd name="connsiteY132" fmla="*/ 495300 h 6905625"/>
                <a:gd name="connsiteX133" fmla="*/ 3225165 w 5339715"/>
                <a:gd name="connsiteY133" fmla="*/ 476250 h 6905625"/>
                <a:gd name="connsiteX134" fmla="*/ 3234690 w 5339715"/>
                <a:gd name="connsiteY134" fmla="*/ 438150 h 6905625"/>
                <a:gd name="connsiteX135" fmla="*/ 3329940 w 5339715"/>
                <a:gd name="connsiteY135" fmla="*/ 342900 h 6905625"/>
                <a:gd name="connsiteX136" fmla="*/ 3320415 w 5339715"/>
                <a:gd name="connsiteY136" fmla="*/ 276225 h 6905625"/>
                <a:gd name="connsiteX137" fmla="*/ 3472815 w 5339715"/>
                <a:gd name="connsiteY137" fmla="*/ 200025 h 6905625"/>
                <a:gd name="connsiteX138" fmla="*/ 3539490 w 5339715"/>
                <a:gd name="connsiteY138" fmla="*/ 171450 h 6905625"/>
                <a:gd name="connsiteX139" fmla="*/ 3634740 w 5339715"/>
                <a:gd name="connsiteY139" fmla="*/ 171450 h 6905625"/>
                <a:gd name="connsiteX140" fmla="*/ 3682365 w 5339715"/>
                <a:gd name="connsiteY140" fmla="*/ 142875 h 6905625"/>
                <a:gd name="connsiteX141" fmla="*/ 3682365 w 5339715"/>
                <a:gd name="connsiteY141" fmla="*/ 142875 h 6905625"/>
                <a:gd name="connsiteX142" fmla="*/ 3787140 w 5339715"/>
                <a:gd name="connsiteY142" fmla="*/ 123825 h 6905625"/>
                <a:gd name="connsiteX143" fmla="*/ 3844290 w 5339715"/>
                <a:gd name="connsiteY143" fmla="*/ 0 h 6905625"/>
                <a:gd name="connsiteX144" fmla="*/ 3930015 w 5339715"/>
                <a:gd name="connsiteY144" fmla="*/ 0 h 6905625"/>
                <a:gd name="connsiteX145" fmla="*/ 4110990 w 5339715"/>
                <a:gd name="connsiteY145" fmla="*/ 9525 h 6905625"/>
                <a:gd name="connsiteX146" fmla="*/ 4215765 w 5339715"/>
                <a:gd name="connsiteY146" fmla="*/ 85725 h 6905625"/>
                <a:gd name="connsiteX147" fmla="*/ 4453890 w 5339715"/>
                <a:gd name="connsiteY147" fmla="*/ 114300 h 6905625"/>
                <a:gd name="connsiteX148" fmla="*/ 4444365 w 5339715"/>
                <a:gd name="connsiteY148" fmla="*/ 190500 h 6905625"/>
                <a:gd name="connsiteX149" fmla="*/ 4396740 w 5339715"/>
                <a:gd name="connsiteY149" fmla="*/ 209550 h 6905625"/>
                <a:gd name="connsiteX150" fmla="*/ 4425315 w 5339715"/>
                <a:gd name="connsiteY150" fmla="*/ 247650 h 6905625"/>
                <a:gd name="connsiteX151" fmla="*/ 4415790 w 5339715"/>
                <a:gd name="connsiteY151" fmla="*/ 342900 h 6905625"/>
                <a:gd name="connsiteX152" fmla="*/ 4471035 w 5339715"/>
                <a:gd name="connsiteY152" fmla="*/ 411480 h 6905625"/>
                <a:gd name="connsiteX153" fmla="*/ 4461510 w 5339715"/>
                <a:gd name="connsiteY153" fmla="*/ 506730 h 6905625"/>
                <a:gd name="connsiteX154" fmla="*/ 4421505 w 5339715"/>
                <a:gd name="connsiteY154" fmla="*/ 529590 h 6905625"/>
                <a:gd name="connsiteX155" fmla="*/ 4373880 w 5339715"/>
                <a:gd name="connsiteY155" fmla="*/ 632460 h 6905625"/>
                <a:gd name="connsiteX156" fmla="*/ 4404360 w 5339715"/>
                <a:gd name="connsiteY156" fmla="*/ 674370 h 6905625"/>
                <a:gd name="connsiteX157" fmla="*/ 4413885 w 5339715"/>
                <a:gd name="connsiteY157" fmla="*/ 815340 h 6905625"/>
                <a:gd name="connsiteX158" fmla="*/ 4436745 w 5339715"/>
                <a:gd name="connsiteY158" fmla="*/ 887730 h 6905625"/>
                <a:gd name="connsiteX159" fmla="*/ 4423410 w 5339715"/>
                <a:gd name="connsiteY159" fmla="*/ 992505 h 6905625"/>
                <a:gd name="connsiteX160" fmla="*/ 4448810 w 5339715"/>
                <a:gd name="connsiteY160" fmla="*/ 1040130 h 6905625"/>
                <a:gd name="connsiteX161" fmla="*/ 4459605 w 5339715"/>
                <a:gd name="connsiteY161" fmla="*/ 1093470 h 6905625"/>
                <a:gd name="connsiteX162" fmla="*/ 4495800 w 5339715"/>
                <a:gd name="connsiteY162" fmla="*/ 1165860 h 6905625"/>
                <a:gd name="connsiteX163" fmla="*/ 4514850 w 5339715"/>
                <a:gd name="connsiteY163" fmla="*/ 1234440 h 6905625"/>
                <a:gd name="connsiteX164" fmla="*/ 4566285 w 5339715"/>
                <a:gd name="connsiteY164" fmla="*/ 1297305 h 6905625"/>
                <a:gd name="connsiteX165" fmla="*/ 4558665 w 5339715"/>
                <a:gd name="connsiteY165" fmla="*/ 1398270 h 6905625"/>
                <a:gd name="connsiteX166" fmla="*/ 4640580 w 5339715"/>
                <a:gd name="connsiteY166" fmla="*/ 1520190 h 6905625"/>
                <a:gd name="connsiteX167" fmla="*/ 4632960 w 5339715"/>
                <a:gd name="connsiteY167" fmla="*/ 1626870 h 6905625"/>
                <a:gd name="connsiteX168" fmla="*/ 4667250 w 5339715"/>
                <a:gd name="connsiteY168" fmla="*/ 1716405 h 6905625"/>
                <a:gd name="connsiteX169" fmla="*/ 4659630 w 5339715"/>
                <a:gd name="connsiteY169" fmla="*/ 1754505 h 6905625"/>
                <a:gd name="connsiteX170" fmla="*/ 4699635 w 5339715"/>
                <a:gd name="connsiteY170" fmla="*/ 1838325 h 6905625"/>
                <a:gd name="connsiteX171" fmla="*/ 4684395 w 5339715"/>
                <a:gd name="connsiteY171" fmla="*/ 1899285 h 6905625"/>
                <a:gd name="connsiteX172" fmla="*/ 4712970 w 5339715"/>
                <a:gd name="connsiteY172" fmla="*/ 1964055 h 6905625"/>
                <a:gd name="connsiteX173" fmla="*/ 4785360 w 5339715"/>
                <a:gd name="connsiteY173" fmla="*/ 2028825 h 6905625"/>
                <a:gd name="connsiteX174" fmla="*/ 4821555 w 5339715"/>
                <a:gd name="connsiteY174" fmla="*/ 2152650 h 6905625"/>
                <a:gd name="connsiteX175" fmla="*/ 4882515 w 5339715"/>
                <a:gd name="connsiteY175" fmla="*/ 2308860 h 6905625"/>
                <a:gd name="connsiteX176" fmla="*/ 4905375 w 5339715"/>
                <a:gd name="connsiteY176" fmla="*/ 2425065 h 6905625"/>
                <a:gd name="connsiteX177" fmla="*/ 4884420 w 5339715"/>
                <a:gd name="connsiteY177" fmla="*/ 2548890 h 6905625"/>
                <a:gd name="connsiteX178" fmla="*/ 4892040 w 5339715"/>
                <a:gd name="connsiteY178" fmla="*/ 2651760 h 6905625"/>
                <a:gd name="connsiteX179" fmla="*/ 4922520 w 5339715"/>
                <a:gd name="connsiteY179" fmla="*/ 2705100 h 6905625"/>
                <a:gd name="connsiteX180" fmla="*/ 4920615 w 5339715"/>
                <a:gd name="connsiteY180" fmla="*/ 2752725 h 6905625"/>
                <a:gd name="connsiteX181" fmla="*/ 4897755 w 5339715"/>
                <a:gd name="connsiteY181" fmla="*/ 2847975 h 6905625"/>
                <a:gd name="connsiteX182" fmla="*/ 4924425 w 5339715"/>
                <a:gd name="connsiteY182" fmla="*/ 2895600 h 6905625"/>
                <a:gd name="connsiteX183" fmla="*/ 4956810 w 5339715"/>
                <a:gd name="connsiteY183" fmla="*/ 2971800 h 6905625"/>
                <a:gd name="connsiteX184" fmla="*/ 4932045 w 5339715"/>
                <a:gd name="connsiteY184" fmla="*/ 3057525 h 6905625"/>
                <a:gd name="connsiteX185" fmla="*/ 5000625 w 5339715"/>
                <a:gd name="connsiteY185" fmla="*/ 3154680 h 6905625"/>
                <a:gd name="connsiteX186" fmla="*/ 4935855 w 5339715"/>
                <a:gd name="connsiteY186" fmla="*/ 3329940 h 6905625"/>
                <a:gd name="connsiteX187" fmla="*/ 4954905 w 5339715"/>
                <a:gd name="connsiteY187" fmla="*/ 3333750 h 6905625"/>
                <a:gd name="connsiteX188" fmla="*/ 5017770 w 5339715"/>
                <a:gd name="connsiteY188" fmla="*/ 3270885 h 6905625"/>
                <a:gd name="connsiteX189" fmla="*/ 5044440 w 5339715"/>
                <a:gd name="connsiteY189" fmla="*/ 3324225 h 6905625"/>
                <a:gd name="connsiteX190" fmla="*/ 5073015 w 5339715"/>
                <a:gd name="connsiteY190" fmla="*/ 3423285 h 6905625"/>
                <a:gd name="connsiteX191" fmla="*/ 5071110 w 5339715"/>
                <a:gd name="connsiteY191" fmla="*/ 3491865 h 6905625"/>
                <a:gd name="connsiteX192" fmla="*/ 5099685 w 5339715"/>
                <a:gd name="connsiteY192" fmla="*/ 3562350 h 6905625"/>
                <a:gd name="connsiteX193" fmla="*/ 5101590 w 5339715"/>
                <a:gd name="connsiteY193" fmla="*/ 3661410 h 6905625"/>
                <a:gd name="connsiteX194" fmla="*/ 5113020 w 5339715"/>
                <a:gd name="connsiteY194" fmla="*/ 3781425 h 6905625"/>
                <a:gd name="connsiteX195" fmla="*/ 5143500 w 5339715"/>
                <a:gd name="connsiteY195" fmla="*/ 3777615 h 6905625"/>
                <a:gd name="connsiteX196" fmla="*/ 5168265 w 5339715"/>
                <a:gd name="connsiteY196" fmla="*/ 3749040 h 6905625"/>
                <a:gd name="connsiteX197" fmla="*/ 5233035 w 5339715"/>
                <a:gd name="connsiteY197" fmla="*/ 3783330 h 6905625"/>
                <a:gd name="connsiteX198" fmla="*/ 5257800 w 5339715"/>
                <a:gd name="connsiteY198" fmla="*/ 3830955 h 6905625"/>
                <a:gd name="connsiteX199" fmla="*/ 5257800 w 5339715"/>
                <a:gd name="connsiteY199" fmla="*/ 3891915 h 6905625"/>
                <a:gd name="connsiteX200" fmla="*/ 5255895 w 5339715"/>
                <a:gd name="connsiteY200" fmla="*/ 3933825 h 6905625"/>
                <a:gd name="connsiteX201" fmla="*/ 5320665 w 5339715"/>
                <a:gd name="connsiteY201" fmla="*/ 3928110 h 6905625"/>
                <a:gd name="connsiteX202" fmla="*/ 5311140 w 5339715"/>
                <a:gd name="connsiteY202" fmla="*/ 3990975 h 6905625"/>
                <a:gd name="connsiteX203" fmla="*/ 5339715 w 5339715"/>
                <a:gd name="connsiteY203" fmla="*/ 4038600 h 6905625"/>
                <a:gd name="connsiteX204" fmla="*/ 5282565 w 5339715"/>
                <a:gd name="connsiteY204" fmla="*/ 4206240 h 6905625"/>
                <a:gd name="connsiteX205" fmla="*/ 5240655 w 5339715"/>
                <a:gd name="connsiteY205" fmla="*/ 4149090 h 6905625"/>
                <a:gd name="connsiteX206" fmla="*/ 5215890 w 5339715"/>
                <a:gd name="connsiteY206" fmla="*/ 4110990 h 6905625"/>
                <a:gd name="connsiteX207" fmla="*/ 5223510 w 5339715"/>
                <a:gd name="connsiteY207" fmla="*/ 4217670 h 6905625"/>
                <a:gd name="connsiteX208" fmla="*/ 5252085 w 5339715"/>
                <a:gd name="connsiteY208" fmla="*/ 4303395 h 6905625"/>
                <a:gd name="connsiteX209" fmla="*/ 5215890 w 5339715"/>
                <a:gd name="connsiteY209" fmla="*/ 4347210 h 6905625"/>
                <a:gd name="connsiteX210" fmla="*/ 5217795 w 5339715"/>
                <a:gd name="connsiteY210" fmla="*/ 4377690 h 6905625"/>
                <a:gd name="connsiteX211" fmla="*/ 5263515 w 5339715"/>
                <a:gd name="connsiteY211" fmla="*/ 4442460 h 6905625"/>
                <a:gd name="connsiteX212" fmla="*/ 5172075 w 5339715"/>
                <a:gd name="connsiteY212" fmla="*/ 4459605 h 6905625"/>
                <a:gd name="connsiteX213" fmla="*/ 5130165 w 5339715"/>
                <a:gd name="connsiteY213" fmla="*/ 4495800 h 6905625"/>
                <a:gd name="connsiteX214" fmla="*/ 5053965 w 5339715"/>
                <a:gd name="connsiteY214" fmla="*/ 4495800 h 6905625"/>
                <a:gd name="connsiteX215" fmla="*/ 5044440 w 5339715"/>
                <a:gd name="connsiteY215" fmla="*/ 4562475 h 6905625"/>
                <a:gd name="connsiteX216" fmla="*/ 4991100 w 5339715"/>
                <a:gd name="connsiteY216" fmla="*/ 4600575 h 6905625"/>
                <a:gd name="connsiteX217" fmla="*/ 4985385 w 5339715"/>
                <a:gd name="connsiteY217" fmla="*/ 4669155 h 6905625"/>
                <a:gd name="connsiteX218" fmla="*/ 4943475 w 5339715"/>
                <a:gd name="connsiteY218" fmla="*/ 4695825 h 6905625"/>
                <a:gd name="connsiteX219" fmla="*/ 4895850 w 5339715"/>
                <a:gd name="connsiteY219" fmla="*/ 4756785 h 6905625"/>
                <a:gd name="connsiteX220" fmla="*/ 4829175 w 5339715"/>
                <a:gd name="connsiteY220" fmla="*/ 4815840 h 6905625"/>
                <a:gd name="connsiteX221" fmla="*/ 4783455 w 5339715"/>
                <a:gd name="connsiteY221" fmla="*/ 4810125 h 6905625"/>
                <a:gd name="connsiteX222" fmla="*/ 4766310 w 5339715"/>
                <a:gd name="connsiteY222" fmla="*/ 4865370 h 6905625"/>
                <a:gd name="connsiteX223" fmla="*/ 4787265 w 5339715"/>
                <a:gd name="connsiteY223" fmla="*/ 4947285 h 6905625"/>
                <a:gd name="connsiteX224" fmla="*/ 4735830 w 5339715"/>
                <a:gd name="connsiteY224" fmla="*/ 5168265 h 6905625"/>
                <a:gd name="connsiteX225" fmla="*/ 4720590 w 5339715"/>
                <a:gd name="connsiteY225" fmla="*/ 5267325 h 6905625"/>
                <a:gd name="connsiteX226" fmla="*/ 4619625 w 5339715"/>
                <a:gd name="connsiteY226" fmla="*/ 5225415 h 6905625"/>
                <a:gd name="connsiteX227" fmla="*/ 4562475 w 5339715"/>
                <a:gd name="connsiteY227" fmla="*/ 5240655 h 6905625"/>
                <a:gd name="connsiteX228" fmla="*/ 4558665 w 5339715"/>
                <a:gd name="connsiteY228" fmla="*/ 5295900 h 6905625"/>
                <a:gd name="connsiteX229" fmla="*/ 4459605 w 5339715"/>
                <a:gd name="connsiteY229" fmla="*/ 5290185 h 6905625"/>
                <a:gd name="connsiteX230" fmla="*/ 4432935 w 5339715"/>
                <a:gd name="connsiteY230" fmla="*/ 5309235 h 6905625"/>
                <a:gd name="connsiteX231" fmla="*/ 4429125 w 5339715"/>
                <a:gd name="connsiteY231" fmla="*/ 5408295 h 6905625"/>
                <a:gd name="connsiteX232" fmla="*/ 4396740 w 5339715"/>
                <a:gd name="connsiteY232" fmla="*/ 5495925 h 6905625"/>
                <a:gd name="connsiteX233" fmla="*/ 4398645 w 5339715"/>
                <a:gd name="connsiteY233" fmla="*/ 5537835 h 6905625"/>
                <a:gd name="connsiteX234" fmla="*/ 4343400 w 5339715"/>
                <a:gd name="connsiteY234" fmla="*/ 5520690 h 6905625"/>
                <a:gd name="connsiteX235" fmla="*/ 4331970 w 5339715"/>
                <a:gd name="connsiteY235" fmla="*/ 5594985 h 6905625"/>
                <a:gd name="connsiteX236" fmla="*/ 4351020 w 5339715"/>
                <a:gd name="connsiteY236" fmla="*/ 5657850 h 6905625"/>
                <a:gd name="connsiteX237" fmla="*/ 4267200 w 5339715"/>
                <a:gd name="connsiteY237" fmla="*/ 5711190 h 6905625"/>
                <a:gd name="connsiteX238" fmla="*/ 4211955 w 5339715"/>
                <a:gd name="connsiteY238" fmla="*/ 5808345 h 6905625"/>
                <a:gd name="connsiteX239" fmla="*/ 4063365 w 5339715"/>
                <a:gd name="connsiteY239" fmla="*/ 5869305 h 6905625"/>
                <a:gd name="connsiteX240" fmla="*/ 4069080 w 5339715"/>
                <a:gd name="connsiteY240" fmla="*/ 5894070 h 6905625"/>
                <a:gd name="connsiteX241" fmla="*/ 4023360 w 5339715"/>
                <a:gd name="connsiteY241" fmla="*/ 5920740 h 6905625"/>
                <a:gd name="connsiteX242" fmla="*/ 4013835 w 5339715"/>
                <a:gd name="connsiteY242" fmla="*/ 5977890 h 6905625"/>
                <a:gd name="connsiteX243" fmla="*/ 3941445 w 5339715"/>
                <a:gd name="connsiteY243" fmla="*/ 6052185 h 6905625"/>
                <a:gd name="connsiteX244" fmla="*/ 3874770 w 5339715"/>
                <a:gd name="connsiteY244" fmla="*/ 6086475 h 6905625"/>
                <a:gd name="connsiteX245" fmla="*/ 3821430 w 5339715"/>
                <a:gd name="connsiteY245" fmla="*/ 6160770 h 6905625"/>
                <a:gd name="connsiteX246" fmla="*/ 3903345 w 5339715"/>
                <a:gd name="connsiteY246" fmla="*/ 6269355 h 6905625"/>
                <a:gd name="connsiteX247" fmla="*/ 3823335 w 5339715"/>
                <a:gd name="connsiteY247" fmla="*/ 6330315 h 6905625"/>
                <a:gd name="connsiteX248" fmla="*/ 3756660 w 5339715"/>
                <a:gd name="connsiteY248" fmla="*/ 6320790 h 6905625"/>
                <a:gd name="connsiteX249" fmla="*/ 3632835 w 5339715"/>
                <a:gd name="connsiteY249" fmla="*/ 6282690 h 6905625"/>
                <a:gd name="connsiteX250" fmla="*/ 3587115 w 5339715"/>
                <a:gd name="connsiteY250" fmla="*/ 6235065 h 6905625"/>
                <a:gd name="connsiteX251" fmla="*/ 3529965 w 5339715"/>
                <a:gd name="connsiteY251" fmla="*/ 6210300 h 6905625"/>
                <a:gd name="connsiteX252" fmla="*/ 3472815 w 5339715"/>
                <a:gd name="connsiteY252" fmla="*/ 6195060 h 6905625"/>
                <a:gd name="connsiteX253" fmla="*/ 3409950 w 5339715"/>
                <a:gd name="connsiteY253" fmla="*/ 6242685 h 6905625"/>
                <a:gd name="connsiteX254" fmla="*/ 3421380 w 5339715"/>
                <a:gd name="connsiteY254" fmla="*/ 6330315 h 6905625"/>
                <a:gd name="connsiteX255" fmla="*/ 3295650 w 5339715"/>
                <a:gd name="connsiteY255" fmla="*/ 6351270 h 6905625"/>
                <a:gd name="connsiteX256" fmla="*/ 3291840 w 5339715"/>
                <a:gd name="connsiteY256" fmla="*/ 6416040 h 6905625"/>
                <a:gd name="connsiteX257" fmla="*/ 2815590 w 5339715"/>
                <a:gd name="connsiteY257" fmla="*/ 6429375 h 6905625"/>
                <a:gd name="connsiteX258" fmla="*/ 2933700 w 5339715"/>
                <a:gd name="connsiteY258" fmla="*/ 6619875 h 6905625"/>
                <a:gd name="connsiteX259" fmla="*/ 2546985 w 5339715"/>
                <a:gd name="connsiteY259" fmla="*/ 6633210 h 6905625"/>
                <a:gd name="connsiteX260" fmla="*/ 2533650 w 5339715"/>
                <a:gd name="connsiteY260" fmla="*/ 6741795 h 6905625"/>
                <a:gd name="connsiteX261" fmla="*/ 2577465 w 5339715"/>
                <a:gd name="connsiteY261" fmla="*/ 6905625 h 6905625"/>
                <a:gd name="connsiteX262" fmla="*/ 2385060 w 5339715"/>
                <a:gd name="connsiteY262" fmla="*/ 6898005 h 6905625"/>
                <a:gd name="connsiteX263" fmla="*/ 2289810 w 5339715"/>
                <a:gd name="connsiteY263" fmla="*/ 6810375 h 6905625"/>
                <a:gd name="connsiteX264" fmla="*/ 2190750 w 5339715"/>
                <a:gd name="connsiteY264" fmla="*/ 6802755 h 6905625"/>
                <a:gd name="connsiteX265" fmla="*/ 2114550 w 5339715"/>
                <a:gd name="connsiteY265" fmla="*/ 6654165 h 6905625"/>
                <a:gd name="connsiteX266" fmla="*/ 1775460 w 5339715"/>
                <a:gd name="connsiteY266"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15415 w 5339715"/>
                <a:gd name="connsiteY103" fmla="*/ 2291715 h 6905625"/>
                <a:gd name="connsiteX104" fmla="*/ 1478280 w 5339715"/>
                <a:gd name="connsiteY104" fmla="*/ 2266950 h 6905625"/>
                <a:gd name="connsiteX105" fmla="*/ 1548765 w 5339715"/>
                <a:gd name="connsiteY105" fmla="*/ 2247900 h 6905625"/>
                <a:gd name="connsiteX106" fmla="*/ 1624965 w 5339715"/>
                <a:gd name="connsiteY106" fmla="*/ 2105025 h 6905625"/>
                <a:gd name="connsiteX107" fmla="*/ 1710690 w 5339715"/>
                <a:gd name="connsiteY107" fmla="*/ 2009775 h 6905625"/>
                <a:gd name="connsiteX108" fmla="*/ 1710690 w 5339715"/>
                <a:gd name="connsiteY108" fmla="*/ 1857375 h 6905625"/>
                <a:gd name="connsiteX109" fmla="*/ 1853565 w 5339715"/>
                <a:gd name="connsiteY109" fmla="*/ 1752600 h 6905625"/>
                <a:gd name="connsiteX110" fmla="*/ 1986915 w 5339715"/>
                <a:gd name="connsiteY110" fmla="*/ 1514475 h 6905625"/>
                <a:gd name="connsiteX111" fmla="*/ 1986915 w 5339715"/>
                <a:gd name="connsiteY111" fmla="*/ 1514475 h 6905625"/>
                <a:gd name="connsiteX112" fmla="*/ 2139315 w 5339715"/>
                <a:gd name="connsiteY112" fmla="*/ 1381125 h 6905625"/>
                <a:gd name="connsiteX113" fmla="*/ 2225040 w 5339715"/>
                <a:gd name="connsiteY113" fmla="*/ 1238250 h 6905625"/>
                <a:gd name="connsiteX114" fmla="*/ 2263140 w 5339715"/>
                <a:gd name="connsiteY114" fmla="*/ 1257300 h 6905625"/>
                <a:gd name="connsiteX115" fmla="*/ 2263140 w 5339715"/>
                <a:gd name="connsiteY115" fmla="*/ 1257300 h 6905625"/>
                <a:gd name="connsiteX116" fmla="*/ 2320290 w 5339715"/>
                <a:gd name="connsiteY116" fmla="*/ 1228725 h 6905625"/>
                <a:gd name="connsiteX117" fmla="*/ 2320290 w 5339715"/>
                <a:gd name="connsiteY117" fmla="*/ 1228725 h 6905625"/>
                <a:gd name="connsiteX118" fmla="*/ 2348865 w 5339715"/>
                <a:gd name="connsiteY118" fmla="*/ 1162050 h 6905625"/>
                <a:gd name="connsiteX119" fmla="*/ 2463165 w 5339715"/>
                <a:gd name="connsiteY119" fmla="*/ 1171575 h 6905625"/>
                <a:gd name="connsiteX120" fmla="*/ 2501265 w 5339715"/>
                <a:gd name="connsiteY120" fmla="*/ 1114425 h 6905625"/>
                <a:gd name="connsiteX121" fmla="*/ 2625090 w 5339715"/>
                <a:gd name="connsiteY121" fmla="*/ 1095375 h 6905625"/>
                <a:gd name="connsiteX122" fmla="*/ 2644140 w 5339715"/>
                <a:gd name="connsiteY122" fmla="*/ 1038225 h 6905625"/>
                <a:gd name="connsiteX123" fmla="*/ 2682240 w 5339715"/>
                <a:gd name="connsiteY123" fmla="*/ 1028700 h 6905625"/>
                <a:gd name="connsiteX124" fmla="*/ 2682240 w 5339715"/>
                <a:gd name="connsiteY124" fmla="*/ 1028700 h 6905625"/>
                <a:gd name="connsiteX125" fmla="*/ 2777490 w 5339715"/>
                <a:gd name="connsiteY125" fmla="*/ 962025 h 6905625"/>
                <a:gd name="connsiteX126" fmla="*/ 2825115 w 5339715"/>
                <a:gd name="connsiteY126" fmla="*/ 914400 h 6905625"/>
                <a:gd name="connsiteX127" fmla="*/ 2853690 w 5339715"/>
                <a:gd name="connsiteY127" fmla="*/ 866775 h 6905625"/>
                <a:gd name="connsiteX128" fmla="*/ 2958465 w 5339715"/>
                <a:gd name="connsiteY128" fmla="*/ 828675 h 6905625"/>
                <a:gd name="connsiteX129" fmla="*/ 3053715 w 5339715"/>
                <a:gd name="connsiteY129" fmla="*/ 781050 h 6905625"/>
                <a:gd name="connsiteX130" fmla="*/ 3101340 w 5339715"/>
                <a:gd name="connsiteY130" fmla="*/ 695325 h 6905625"/>
                <a:gd name="connsiteX131" fmla="*/ 3101340 w 5339715"/>
                <a:gd name="connsiteY131" fmla="*/ 695325 h 6905625"/>
                <a:gd name="connsiteX132" fmla="*/ 3225165 w 5339715"/>
                <a:gd name="connsiteY132" fmla="*/ 495300 h 6905625"/>
                <a:gd name="connsiteX133" fmla="*/ 3225165 w 5339715"/>
                <a:gd name="connsiteY133" fmla="*/ 476250 h 6905625"/>
                <a:gd name="connsiteX134" fmla="*/ 3234690 w 5339715"/>
                <a:gd name="connsiteY134" fmla="*/ 438150 h 6905625"/>
                <a:gd name="connsiteX135" fmla="*/ 3329940 w 5339715"/>
                <a:gd name="connsiteY135" fmla="*/ 342900 h 6905625"/>
                <a:gd name="connsiteX136" fmla="*/ 3320415 w 5339715"/>
                <a:gd name="connsiteY136" fmla="*/ 276225 h 6905625"/>
                <a:gd name="connsiteX137" fmla="*/ 3472815 w 5339715"/>
                <a:gd name="connsiteY137" fmla="*/ 200025 h 6905625"/>
                <a:gd name="connsiteX138" fmla="*/ 3539490 w 5339715"/>
                <a:gd name="connsiteY138" fmla="*/ 171450 h 6905625"/>
                <a:gd name="connsiteX139" fmla="*/ 3634740 w 5339715"/>
                <a:gd name="connsiteY139" fmla="*/ 171450 h 6905625"/>
                <a:gd name="connsiteX140" fmla="*/ 3682365 w 5339715"/>
                <a:gd name="connsiteY140" fmla="*/ 142875 h 6905625"/>
                <a:gd name="connsiteX141" fmla="*/ 3682365 w 5339715"/>
                <a:gd name="connsiteY141" fmla="*/ 142875 h 6905625"/>
                <a:gd name="connsiteX142" fmla="*/ 3787140 w 5339715"/>
                <a:gd name="connsiteY142" fmla="*/ 123825 h 6905625"/>
                <a:gd name="connsiteX143" fmla="*/ 3844290 w 5339715"/>
                <a:gd name="connsiteY143" fmla="*/ 0 h 6905625"/>
                <a:gd name="connsiteX144" fmla="*/ 3930015 w 5339715"/>
                <a:gd name="connsiteY144" fmla="*/ 0 h 6905625"/>
                <a:gd name="connsiteX145" fmla="*/ 4110990 w 5339715"/>
                <a:gd name="connsiteY145" fmla="*/ 9525 h 6905625"/>
                <a:gd name="connsiteX146" fmla="*/ 4215765 w 5339715"/>
                <a:gd name="connsiteY146" fmla="*/ 85725 h 6905625"/>
                <a:gd name="connsiteX147" fmla="*/ 4453890 w 5339715"/>
                <a:gd name="connsiteY147" fmla="*/ 114300 h 6905625"/>
                <a:gd name="connsiteX148" fmla="*/ 4444365 w 5339715"/>
                <a:gd name="connsiteY148" fmla="*/ 190500 h 6905625"/>
                <a:gd name="connsiteX149" fmla="*/ 4396740 w 5339715"/>
                <a:gd name="connsiteY149" fmla="*/ 209550 h 6905625"/>
                <a:gd name="connsiteX150" fmla="*/ 4425315 w 5339715"/>
                <a:gd name="connsiteY150" fmla="*/ 247650 h 6905625"/>
                <a:gd name="connsiteX151" fmla="*/ 4415790 w 5339715"/>
                <a:gd name="connsiteY151" fmla="*/ 342900 h 6905625"/>
                <a:gd name="connsiteX152" fmla="*/ 4471035 w 5339715"/>
                <a:gd name="connsiteY152" fmla="*/ 411480 h 6905625"/>
                <a:gd name="connsiteX153" fmla="*/ 4461510 w 5339715"/>
                <a:gd name="connsiteY153" fmla="*/ 506730 h 6905625"/>
                <a:gd name="connsiteX154" fmla="*/ 4421505 w 5339715"/>
                <a:gd name="connsiteY154" fmla="*/ 529590 h 6905625"/>
                <a:gd name="connsiteX155" fmla="*/ 4373880 w 5339715"/>
                <a:gd name="connsiteY155" fmla="*/ 632460 h 6905625"/>
                <a:gd name="connsiteX156" fmla="*/ 4404360 w 5339715"/>
                <a:gd name="connsiteY156" fmla="*/ 674370 h 6905625"/>
                <a:gd name="connsiteX157" fmla="*/ 4413885 w 5339715"/>
                <a:gd name="connsiteY157" fmla="*/ 815340 h 6905625"/>
                <a:gd name="connsiteX158" fmla="*/ 4436745 w 5339715"/>
                <a:gd name="connsiteY158" fmla="*/ 887730 h 6905625"/>
                <a:gd name="connsiteX159" fmla="*/ 4423410 w 5339715"/>
                <a:gd name="connsiteY159" fmla="*/ 992505 h 6905625"/>
                <a:gd name="connsiteX160" fmla="*/ 4448810 w 5339715"/>
                <a:gd name="connsiteY160" fmla="*/ 1040130 h 6905625"/>
                <a:gd name="connsiteX161" fmla="*/ 4459605 w 5339715"/>
                <a:gd name="connsiteY161" fmla="*/ 1093470 h 6905625"/>
                <a:gd name="connsiteX162" fmla="*/ 4495800 w 5339715"/>
                <a:gd name="connsiteY162" fmla="*/ 1165860 h 6905625"/>
                <a:gd name="connsiteX163" fmla="*/ 4514850 w 5339715"/>
                <a:gd name="connsiteY163" fmla="*/ 1234440 h 6905625"/>
                <a:gd name="connsiteX164" fmla="*/ 4566285 w 5339715"/>
                <a:gd name="connsiteY164" fmla="*/ 1297305 h 6905625"/>
                <a:gd name="connsiteX165" fmla="*/ 4558665 w 5339715"/>
                <a:gd name="connsiteY165" fmla="*/ 1398270 h 6905625"/>
                <a:gd name="connsiteX166" fmla="*/ 4640580 w 5339715"/>
                <a:gd name="connsiteY166" fmla="*/ 1520190 h 6905625"/>
                <a:gd name="connsiteX167" fmla="*/ 4632960 w 5339715"/>
                <a:gd name="connsiteY167" fmla="*/ 1626870 h 6905625"/>
                <a:gd name="connsiteX168" fmla="*/ 4667250 w 5339715"/>
                <a:gd name="connsiteY168" fmla="*/ 1716405 h 6905625"/>
                <a:gd name="connsiteX169" fmla="*/ 4659630 w 5339715"/>
                <a:gd name="connsiteY169" fmla="*/ 1754505 h 6905625"/>
                <a:gd name="connsiteX170" fmla="*/ 4699635 w 5339715"/>
                <a:gd name="connsiteY170" fmla="*/ 1838325 h 6905625"/>
                <a:gd name="connsiteX171" fmla="*/ 4684395 w 5339715"/>
                <a:gd name="connsiteY171" fmla="*/ 1899285 h 6905625"/>
                <a:gd name="connsiteX172" fmla="*/ 4712970 w 5339715"/>
                <a:gd name="connsiteY172" fmla="*/ 1964055 h 6905625"/>
                <a:gd name="connsiteX173" fmla="*/ 4785360 w 5339715"/>
                <a:gd name="connsiteY173" fmla="*/ 2028825 h 6905625"/>
                <a:gd name="connsiteX174" fmla="*/ 4821555 w 5339715"/>
                <a:gd name="connsiteY174" fmla="*/ 2152650 h 6905625"/>
                <a:gd name="connsiteX175" fmla="*/ 4882515 w 5339715"/>
                <a:gd name="connsiteY175" fmla="*/ 2308860 h 6905625"/>
                <a:gd name="connsiteX176" fmla="*/ 4905375 w 5339715"/>
                <a:gd name="connsiteY176" fmla="*/ 2425065 h 6905625"/>
                <a:gd name="connsiteX177" fmla="*/ 4884420 w 5339715"/>
                <a:gd name="connsiteY177" fmla="*/ 2548890 h 6905625"/>
                <a:gd name="connsiteX178" fmla="*/ 4892040 w 5339715"/>
                <a:gd name="connsiteY178" fmla="*/ 2651760 h 6905625"/>
                <a:gd name="connsiteX179" fmla="*/ 4922520 w 5339715"/>
                <a:gd name="connsiteY179" fmla="*/ 2705100 h 6905625"/>
                <a:gd name="connsiteX180" fmla="*/ 4920615 w 5339715"/>
                <a:gd name="connsiteY180" fmla="*/ 2752725 h 6905625"/>
                <a:gd name="connsiteX181" fmla="*/ 4897755 w 5339715"/>
                <a:gd name="connsiteY181" fmla="*/ 2847975 h 6905625"/>
                <a:gd name="connsiteX182" fmla="*/ 4924425 w 5339715"/>
                <a:gd name="connsiteY182" fmla="*/ 2895600 h 6905625"/>
                <a:gd name="connsiteX183" fmla="*/ 4956810 w 5339715"/>
                <a:gd name="connsiteY183" fmla="*/ 2971800 h 6905625"/>
                <a:gd name="connsiteX184" fmla="*/ 4932045 w 5339715"/>
                <a:gd name="connsiteY184" fmla="*/ 3057525 h 6905625"/>
                <a:gd name="connsiteX185" fmla="*/ 5000625 w 5339715"/>
                <a:gd name="connsiteY185" fmla="*/ 3154680 h 6905625"/>
                <a:gd name="connsiteX186" fmla="*/ 4935855 w 5339715"/>
                <a:gd name="connsiteY186" fmla="*/ 3329940 h 6905625"/>
                <a:gd name="connsiteX187" fmla="*/ 4954905 w 5339715"/>
                <a:gd name="connsiteY187" fmla="*/ 3333750 h 6905625"/>
                <a:gd name="connsiteX188" fmla="*/ 5017770 w 5339715"/>
                <a:gd name="connsiteY188" fmla="*/ 3270885 h 6905625"/>
                <a:gd name="connsiteX189" fmla="*/ 5044440 w 5339715"/>
                <a:gd name="connsiteY189" fmla="*/ 3324225 h 6905625"/>
                <a:gd name="connsiteX190" fmla="*/ 5073015 w 5339715"/>
                <a:gd name="connsiteY190" fmla="*/ 3423285 h 6905625"/>
                <a:gd name="connsiteX191" fmla="*/ 5071110 w 5339715"/>
                <a:gd name="connsiteY191" fmla="*/ 3491865 h 6905625"/>
                <a:gd name="connsiteX192" fmla="*/ 5099685 w 5339715"/>
                <a:gd name="connsiteY192" fmla="*/ 3562350 h 6905625"/>
                <a:gd name="connsiteX193" fmla="*/ 5101590 w 5339715"/>
                <a:gd name="connsiteY193" fmla="*/ 3661410 h 6905625"/>
                <a:gd name="connsiteX194" fmla="*/ 5113020 w 5339715"/>
                <a:gd name="connsiteY194" fmla="*/ 3781425 h 6905625"/>
                <a:gd name="connsiteX195" fmla="*/ 5143500 w 5339715"/>
                <a:gd name="connsiteY195" fmla="*/ 3777615 h 6905625"/>
                <a:gd name="connsiteX196" fmla="*/ 5168265 w 5339715"/>
                <a:gd name="connsiteY196" fmla="*/ 3749040 h 6905625"/>
                <a:gd name="connsiteX197" fmla="*/ 5233035 w 5339715"/>
                <a:gd name="connsiteY197" fmla="*/ 3783330 h 6905625"/>
                <a:gd name="connsiteX198" fmla="*/ 5257800 w 5339715"/>
                <a:gd name="connsiteY198" fmla="*/ 3830955 h 6905625"/>
                <a:gd name="connsiteX199" fmla="*/ 5257800 w 5339715"/>
                <a:gd name="connsiteY199" fmla="*/ 3891915 h 6905625"/>
                <a:gd name="connsiteX200" fmla="*/ 5255895 w 5339715"/>
                <a:gd name="connsiteY200" fmla="*/ 3933825 h 6905625"/>
                <a:gd name="connsiteX201" fmla="*/ 5320665 w 5339715"/>
                <a:gd name="connsiteY201" fmla="*/ 3928110 h 6905625"/>
                <a:gd name="connsiteX202" fmla="*/ 5311140 w 5339715"/>
                <a:gd name="connsiteY202" fmla="*/ 3990975 h 6905625"/>
                <a:gd name="connsiteX203" fmla="*/ 5339715 w 5339715"/>
                <a:gd name="connsiteY203" fmla="*/ 4038600 h 6905625"/>
                <a:gd name="connsiteX204" fmla="*/ 5282565 w 5339715"/>
                <a:gd name="connsiteY204" fmla="*/ 4206240 h 6905625"/>
                <a:gd name="connsiteX205" fmla="*/ 5240655 w 5339715"/>
                <a:gd name="connsiteY205" fmla="*/ 4149090 h 6905625"/>
                <a:gd name="connsiteX206" fmla="*/ 5215890 w 5339715"/>
                <a:gd name="connsiteY206" fmla="*/ 4110990 h 6905625"/>
                <a:gd name="connsiteX207" fmla="*/ 5223510 w 5339715"/>
                <a:gd name="connsiteY207" fmla="*/ 4217670 h 6905625"/>
                <a:gd name="connsiteX208" fmla="*/ 5252085 w 5339715"/>
                <a:gd name="connsiteY208" fmla="*/ 4303395 h 6905625"/>
                <a:gd name="connsiteX209" fmla="*/ 5215890 w 5339715"/>
                <a:gd name="connsiteY209" fmla="*/ 4347210 h 6905625"/>
                <a:gd name="connsiteX210" fmla="*/ 5217795 w 5339715"/>
                <a:gd name="connsiteY210" fmla="*/ 4377690 h 6905625"/>
                <a:gd name="connsiteX211" fmla="*/ 5263515 w 5339715"/>
                <a:gd name="connsiteY211" fmla="*/ 4442460 h 6905625"/>
                <a:gd name="connsiteX212" fmla="*/ 5172075 w 5339715"/>
                <a:gd name="connsiteY212" fmla="*/ 4459605 h 6905625"/>
                <a:gd name="connsiteX213" fmla="*/ 5130165 w 5339715"/>
                <a:gd name="connsiteY213" fmla="*/ 4495800 h 6905625"/>
                <a:gd name="connsiteX214" fmla="*/ 5053965 w 5339715"/>
                <a:gd name="connsiteY214" fmla="*/ 4495800 h 6905625"/>
                <a:gd name="connsiteX215" fmla="*/ 5044440 w 5339715"/>
                <a:gd name="connsiteY215" fmla="*/ 4562475 h 6905625"/>
                <a:gd name="connsiteX216" fmla="*/ 4991100 w 5339715"/>
                <a:gd name="connsiteY216" fmla="*/ 4600575 h 6905625"/>
                <a:gd name="connsiteX217" fmla="*/ 4985385 w 5339715"/>
                <a:gd name="connsiteY217" fmla="*/ 4669155 h 6905625"/>
                <a:gd name="connsiteX218" fmla="*/ 4943475 w 5339715"/>
                <a:gd name="connsiteY218" fmla="*/ 4695825 h 6905625"/>
                <a:gd name="connsiteX219" fmla="*/ 4895850 w 5339715"/>
                <a:gd name="connsiteY219" fmla="*/ 4756785 h 6905625"/>
                <a:gd name="connsiteX220" fmla="*/ 4829175 w 5339715"/>
                <a:gd name="connsiteY220" fmla="*/ 4815840 h 6905625"/>
                <a:gd name="connsiteX221" fmla="*/ 4783455 w 5339715"/>
                <a:gd name="connsiteY221" fmla="*/ 4810125 h 6905625"/>
                <a:gd name="connsiteX222" fmla="*/ 4766310 w 5339715"/>
                <a:gd name="connsiteY222" fmla="*/ 4865370 h 6905625"/>
                <a:gd name="connsiteX223" fmla="*/ 4787265 w 5339715"/>
                <a:gd name="connsiteY223" fmla="*/ 4947285 h 6905625"/>
                <a:gd name="connsiteX224" fmla="*/ 4735830 w 5339715"/>
                <a:gd name="connsiteY224" fmla="*/ 5168265 h 6905625"/>
                <a:gd name="connsiteX225" fmla="*/ 4720590 w 5339715"/>
                <a:gd name="connsiteY225" fmla="*/ 5267325 h 6905625"/>
                <a:gd name="connsiteX226" fmla="*/ 4619625 w 5339715"/>
                <a:gd name="connsiteY226" fmla="*/ 5225415 h 6905625"/>
                <a:gd name="connsiteX227" fmla="*/ 4562475 w 5339715"/>
                <a:gd name="connsiteY227" fmla="*/ 5240655 h 6905625"/>
                <a:gd name="connsiteX228" fmla="*/ 4558665 w 5339715"/>
                <a:gd name="connsiteY228" fmla="*/ 5295900 h 6905625"/>
                <a:gd name="connsiteX229" fmla="*/ 4459605 w 5339715"/>
                <a:gd name="connsiteY229" fmla="*/ 5290185 h 6905625"/>
                <a:gd name="connsiteX230" fmla="*/ 4432935 w 5339715"/>
                <a:gd name="connsiteY230" fmla="*/ 5309235 h 6905625"/>
                <a:gd name="connsiteX231" fmla="*/ 4429125 w 5339715"/>
                <a:gd name="connsiteY231" fmla="*/ 5408295 h 6905625"/>
                <a:gd name="connsiteX232" fmla="*/ 4396740 w 5339715"/>
                <a:gd name="connsiteY232" fmla="*/ 5495925 h 6905625"/>
                <a:gd name="connsiteX233" fmla="*/ 4398645 w 5339715"/>
                <a:gd name="connsiteY233" fmla="*/ 5537835 h 6905625"/>
                <a:gd name="connsiteX234" fmla="*/ 4343400 w 5339715"/>
                <a:gd name="connsiteY234" fmla="*/ 5520690 h 6905625"/>
                <a:gd name="connsiteX235" fmla="*/ 4331970 w 5339715"/>
                <a:gd name="connsiteY235" fmla="*/ 5594985 h 6905625"/>
                <a:gd name="connsiteX236" fmla="*/ 4351020 w 5339715"/>
                <a:gd name="connsiteY236" fmla="*/ 5657850 h 6905625"/>
                <a:gd name="connsiteX237" fmla="*/ 4267200 w 5339715"/>
                <a:gd name="connsiteY237" fmla="*/ 5711190 h 6905625"/>
                <a:gd name="connsiteX238" fmla="*/ 4211955 w 5339715"/>
                <a:gd name="connsiteY238" fmla="*/ 5808345 h 6905625"/>
                <a:gd name="connsiteX239" fmla="*/ 4063365 w 5339715"/>
                <a:gd name="connsiteY239" fmla="*/ 5869305 h 6905625"/>
                <a:gd name="connsiteX240" fmla="*/ 4069080 w 5339715"/>
                <a:gd name="connsiteY240" fmla="*/ 5894070 h 6905625"/>
                <a:gd name="connsiteX241" fmla="*/ 4023360 w 5339715"/>
                <a:gd name="connsiteY241" fmla="*/ 5920740 h 6905625"/>
                <a:gd name="connsiteX242" fmla="*/ 4013835 w 5339715"/>
                <a:gd name="connsiteY242" fmla="*/ 5977890 h 6905625"/>
                <a:gd name="connsiteX243" fmla="*/ 3941445 w 5339715"/>
                <a:gd name="connsiteY243" fmla="*/ 6052185 h 6905625"/>
                <a:gd name="connsiteX244" fmla="*/ 3874770 w 5339715"/>
                <a:gd name="connsiteY244" fmla="*/ 6086475 h 6905625"/>
                <a:gd name="connsiteX245" fmla="*/ 3821430 w 5339715"/>
                <a:gd name="connsiteY245" fmla="*/ 6160770 h 6905625"/>
                <a:gd name="connsiteX246" fmla="*/ 3903345 w 5339715"/>
                <a:gd name="connsiteY246" fmla="*/ 6269355 h 6905625"/>
                <a:gd name="connsiteX247" fmla="*/ 3823335 w 5339715"/>
                <a:gd name="connsiteY247" fmla="*/ 6330315 h 6905625"/>
                <a:gd name="connsiteX248" fmla="*/ 3756660 w 5339715"/>
                <a:gd name="connsiteY248" fmla="*/ 6320790 h 6905625"/>
                <a:gd name="connsiteX249" fmla="*/ 3632835 w 5339715"/>
                <a:gd name="connsiteY249" fmla="*/ 6282690 h 6905625"/>
                <a:gd name="connsiteX250" fmla="*/ 3587115 w 5339715"/>
                <a:gd name="connsiteY250" fmla="*/ 6235065 h 6905625"/>
                <a:gd name="connsiteX251" fmla="*/ 3529965 w 5339715"/>
                <a:gd name="connsiteY251" fmla="*/ 6210300 h 6905625"/>
                <a:gd name="connsiteX252" fmla="*/ 3472815 w 5339715"/>
                <a:gd name="connsiteY252" fmla="*/ 6195060 h 6905625"/>
                <a:gd name="connsiteX253" fmla="*/ 3409950 w 5339715"/>
                <a:gd name="connsiteY253" fmla="*/ 6242685 h 6905625"/>
                <a:gd name="connsiteX254" fmla="*/ 3421380 w 5339715"/>
                <a:gd name="connsiteY254" fmla="*/ 6330315 h 6905625"/>
                <a:gd name="connsiteX255" fmla="*/ 3295650 w 5339715"/>
                <a:gd name="connsiteY255" fmla="*/ 6351270 h 6905625"/>
                <a:gd name="connsiteX256" fmla="*/ 3291840 w 5339715"/>
                <a:gd name="connsiteY256" fmla="*/ 6416040 h 6905625"/>
                <a:gd name="connsiteX257" fmla="*/ 2815590 w 5339715"/>
                <a:gd name="connsiteY257" fmla="*/ 6429375 h 6905625"/>
                <a:gd name="connsiteX258" fmla="*/ 2933700 w 5339715"/>
                <a:gd name="connsiteY258" fmla="*/ 6619875 h 6905625"/>
                <a:gd name="connsiteX259" fmla="*/ 2546985 w 5339715"/>
                <a:gd name="connsiteY259" fmla="*/ 6633210 h 6905625"/>
                <a:gd name="connsiteX260" fmla="*/ 2533650 w 5339715"/>
                <a:gd name="connsiteY260" fmla="*/ 6741795 h 6905625"/>
                <a:gd name="connsiteX261" fmla="*/ 2577465 w 5339715"/>
                <a:gd name="connsiteY261" fmla="*/ 6905625 h 6905625"/>
                <a:gd name="connsiteX262" fmla="*/ 2385060 w 5339715"/>
                <a:gd name="connsiteY262" fmla="*/ 6898005 h 6905625"/>
                <a:gd name="connsiteX263" fmla="*/ 2289810 w 5339715"/>
                <a:gd name="connsiteY263" fmla="*/ 6810375 h 6905625"/>
                <a:gd name="connsiteX264" fmla="*/ 2190750 w 5339715"/>
                <a:gd name="connsiteY264" fmla="*/ 6802755 h 6905625"/>
                <a:gd name="connsiteX265" fmla="*/ 2114550 w 5339715"/>
                <a:gd name="connsiteY265" fmla="*/ 6654165 h 6905625"/>
                <a:gd name="connsiteX266" fmla="*/ 1775460 w 5339715"/>
                <a:gd name="connsiteY266"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48765 w 5339715"/>
                <a:gd name="connsiteY105" fmla="*/ 2247900 h 6905625"/>
                <a:gd name="connsiteX106" fmla="*/ 1624965 w 5339715"/>
                <a:gd name="connsiteY106" fmla="*/ 2105025 h 6905625"/>
                <a:gd name="connsiteX107" fmla="*/ 1710690 w 5339715"/>
                <a:gd name="connsiteY107" fmla="*/ 2009775 h 6905625"/>
                <a:gd name="connsiteX108" fmla="*/ 1710690 w 5339715"/>
                <a:gd name="connsiteY108" fmla="*/ 1857375 h 6905625"/>
                <a:gd name="connsiteX109" fmla="*/ 1853565 w 5339715"/>
                <a:gd name="connsiteY109" fmla="*/ 1752600 h 6905625"/>
                <a:gd name="connsiteX110" fmla="*/ 1986915 w 5339715"/>
                <a:gd name="connsiteY110" fmla="*/ 1514475 h 6905625"/>
                <a:gd name="connsiteX111" fmla="*/ 1986915 w 5339715"/>
                <a:gd name="connsiteY111" fmla="*/ 1514475 h 6905625"/>
                <a:gd name="connsiteX112" fmla="*/ 2139315 w 5339715"/>
                <a:gd name="connsiteY112" fmla="*/ 1381125 h 6905625"/>
                <a:gd name="connsiteX113" fmla="*/ 2225040 w 5339715"/>
                <a:gd name="connsiteY113" fmla="*/ 1238250 h 6905625"/>
                <a:gd name="connsiteX114" fmla="*/ 2263140 w 5339715"/>
                <a:gd name="connsiteY114" fmla="*/ 1257300 h 6905625"/>
                <a:gd name="connsiteX115" fmla="*/ 2263140 w 5339715"/>
                <a:gd name="connsiteY115" fmla="*/ 1257300 h 6905625"/>
                <a:gd name="connsiteX116" fmla="*/ 2320290 w 5339715"/>
                <a:gd name="connsiteY116" fmla="*/ 1228725 h 6905625"/>
                <a:gd name="connsiteX117" fmla="*/ 2320290 w 5339715"/>
                <a:gd name="connsiteY117" fmla="*/ 1228725 h 6905625"/>
                <a:gd name="connsiteX118" fmla="*/ 2348865 w 5339715"/>
                <a:gd name="connsiteY118" fmla="*/ 1162050 h 6905625"/>
                <a:gd name="connsiteX119" fmla="*/ 2463165 w 5339715"/>
                <a:gd name="connsiteY119" fmla="*/ 1171575 h 6905625"/>
                <a:gd name="connsiteX120" fmla="*/ 2501265 w 5339715"/>
                <a:gd name="connsiteY120" fmla="*/ 1114425 h 6905625"/>
                <a:gd name="connsiteX121" fmla="*/ 2625090 w 5339715"/>
                <a:gd name="connsiteY121" fmla="*/ 1095375 h 6905625"/>
                <a:gd name="connsiteX122" fmla="*/ 2644140 w 5339715"/>
                <a:gd name="connsiteY122" fmla="*/ 1038225 h 6905625"/>
                <a:gd name="connsiteX123" fmla="*/ 2682240 w 5339715"/>
                <a:gd name="connsiteY123" fmla="*/ 1028700 h 6905625"/>
                <a:gd name="connsiteX124" fmla="*/ 2682240 w 5339715"/>
                <a:gd name="connsiteY124" fmla="*/ 1028700 h 6905625"/>
                <a:gd name="connsiteX125" fmla="*/ 2777490 w 5339715"/>
                <a:gd name="connsiteY125" fmla="*/ 962025 h 6905625"/>
                <a:gd name="connsiteX126" fmla="*/ 2825115 w 5339715"/>
                <a:gd name="connsiteY126" fmla="*/ 914400 h 6905625"/>
                <a:gd name="connsiteX127" fmla="*/ 2853690 w 5339715"/>
                <a:gd name="connsiteY127" fmla="*/ 866775 h 6905625"/>
                <a:gd name="connsiteX128" fmla="*/ 2958465 w 5339715"/>
                <a:gd name="connsiteY128" fmla="*/ 828675 h 6905625"/>
                <a:gd name="connsiteX129" fmla="*/ 3053715 w 5339715"/>
                <a:gd name="connsiteY129" fmla="*/ 781050 h 6905625"/>
                <a:gd name="connsiteX130" fmla="*/ 3101340 w 5339715"/>
                <a:gd name="connsiteY130" fmla="*/ 695325 h 6905625"/>
                <a:gd name="connsiteX131" fmla="*/ 3101340 w 5339715"/>
                <a:gd name="connsiteY131" fmla="*/ 695325 h 6905625"/>
                <a:gd name="connsiteX132" fmla="*/ 3225165 w 5339715"/>
                <a:gd name="connsiteY132" fmla="*/ 495300 h 6905625"/>
                <a:gd name="connsiteX133" fmla="*/ 3225165 w 5339715"/>
                <a:gd name="connsiteY133" fmla="*/ 476250 h 6905625"/>
                <a:gd name="connsiteX134" fmla="*/ 3234690 w 5339715"/>
                <a:gd name="connsiteY134" fmla="*/ 438150 h 6905625"/>
                <a:gd name="connsiteX135" fmla="*/ 3329940 w 5339715"/>
                <a:gd name="connsiteY135" fmla="*/ 342900 h 6905625"/>
                <a:gd name="connsiteX136" fmla="*/ 3320415 w 5339715"/>
                <a:gd name="connsiteY136" fmla="*/ 276225 h 6905625"/>
                <a:gd name="connsiteX137" fmla="*/ 3472815 w 5339715"/>
                <a:gd name="connsiteY137" fmla="*/ 200025 h 6905625"/>
                <a:gd name="connsiteX138" fmla="*/ 3539490 w 5339715"/>
                <a:gd name="connsiteY138" fmla="*/ 171450 h 6905625"/>
                <a:gd name="connsiteX139" fmla="*/ 3634740 w 5339715"/>
                <a:gd name="connsiteY139" fmla="*/ 171450 h 6905625"/>
                <a:gd name="connsiteX140" fmla="*/ 3682365 w 5339715"/>
                <a:gd name="connsiteY140" fmla="*/ 142875 h 6905625"/>
                <a:gd name="connsiteX141" fmla="*/ 3682365 w 5339715"/>
                <a:gd name="connsiteY141" fmla="*/ 142875 h 6905625"/>
                <a:gd name="connsiteX142" fmla="*/ 3787140 w 5339715"/>
                <a:gd name="connsiteY142" fmla="*/ 123825 h 6905625"/>
                <a:gd name="connsiteX143" fmla="*/ 3844290 w 5339715"/>
                <a:gd name="connsiteY143" fmla="*/ 0 h 6905625"/>
                <a:gd name="connsiteX144" fmla="*/ 3930015 w 5339715"/>
                <a:gd name="connsiteY144" fmla="*/ 0 h 6905625"/>
                <a:gd name="connsiteX145" fmla="*/ 4110990 w 5339715"/>
                <a:gd name="connsiteY145" fmla="*/ 9525 h 6905625"/>
                <a:gd name="connsiteX146" fmla="*/ 4215765 w 5339715"/>
                <a:gd name="connsiteY146" fmla="*/ 85725 h 6905625"/>
                <a:gd name="connsiteX147" fmla="*/ 4453890 w 5339715"/>
                <a:gd name="connsiteY147" fmla="*/ 114300 h 6905625"/>
                <a:gd name="connsiteX148" fmla="*/ 4444365 w 5339715"/>
                <a:gd name="connsiteY148" fmla="*/ 190500 h 6905625"/>
                <a:gd name="connsiteX149" fmla="*/ 4396740 w 5339715"/>
                <a:gd name="connsiteY149" fmla="*/ 209550 h 6905625"/>
                <a:gd name="connsiteX150" fmla="*/ 4425315 w 5339715"/>
                <a:gd name="connsiteY150" fmla="*/ 247650 h 6905625"/>
                <a:gd name="connsiteX151" fmla="*/ 4415790 w 5339715"/>
                <a:gd name="connsiteY151" fmla="*/ 342900 h 6905625"/>
                <a:gd name="connsiteX152" fmla="*/ 4471035 w 5339715"/>
                <a:gd name="connsiteY152" fmla="*/ 411480 h 6905625"/>
                <a:gd name="connsiteX153" fmla="*/ 4461510 w 5339715"/>
                <a:gd name="connsiteY153" fmla="*/ 506730 h 6905625"/>
                <a:gd name="connsiteX154" fmla="*/ 4421505 w 5339715"/>
                <a:gd name="connsiteY154" fmla="*/ 529590 h 6905625"/>
                <a:gd name="connsiteX155" fmla="*/ 4373880 w 5339715"/>
                <a:gd name="connsiteY155" fmla="*/ 632460 h 6905625"/>
                <a:gd name="connsiteX156" fmla="*/ 4404360 w 5339715"/>
                <a:gd name="connsiteY156" fmla="*/ 674370 h 6905625"/>
                <a:gd name="connsiteX157" fmla="*/ 4413885 w 5339715"/>
                <a:gd name="connsiteY157" fmla="*/ 815340 h 6905625"/>
                <a:gd name="connsiteX158" fmla="*/ 4436745 w 5339715"/>
                <a:gd name="connsiteY158" fmla="*/ 887730 h 6905625"/>
                <a:gd name="connsiteX159" fmla="*/ 4423410 w 5339715"/>
                <a:gd name="connsiteY159" fmla="*/ 992505 h 6905625"/>
                <a:gd name="connsiteX160" fmla="*/ 4448810 w 5339715"/>
                <a:gd name="connsiteY160" fmla="*/ 1040130 h 6905625"/>
                <a:gd name="connsiteX161" fmla="*/ 4459605 w 5339715"/>
                <a:gd name="connsiteY161" fmla="*/ 1093470 h 6905625"/>
                <a:gd name="connsiteX162" fmla="*/ 4495800 w 5339715"/>
                <a:gd name="connsiteY162" fmla="*/ 1165860 h 6905625"/>
                <a:gd name="connsiteX163" fmla="*/ 4514850 w 5339715"/>
                <a:gd name="connsiteY163" fmla="*/ 1234440 h 6905625"/>
                <a:gd name="connsiteX164" fmla="*/ 4566285 w 5339715"/>
                <a:gd name="connsiteY164" fmla="*/ 1297305 h 6905625"/>
                <a:gd name="connsiteX165" fmla="*/ 4558665 w 5339715"/>
                <a:gd name="connsiteY165" fmla="*/ 1398270 h 6905625"/>
                <a:gd name="connsiteX166" fmla="*/ 4640580 w 5339715"/>
                <a:gd name="connsiteY166" fmla="*/ 1520190 h 6905625"/>
                <a:gd name="connsiteX167" fmla="*/ 4632960 w 5339715"/>
                <a:gd name="connsiteY167" fmla="*/ 1626870 h 6905625"/>
                <a:gd name="connsiteX168" fmla="*/ 4667250 w 5339715"/>
                <a:gd name="connsiteY168" fmla="*/ 1716405 h 6905625"/>
                <a:gd name="connsiteX169" fmla="*/ 4659630 w 5339715"/>
                <a:gd name="connsiteY169" fmla="*/ 1754505 h 6905625"/>
                <a:gd name="connsiteX170" fmla="*/ 4699635 w 5339715"/>
                <a:gd name="connsiteY170" fmla="*/ 1838325 h 6905625"/>
                <a:gd name="connsiteX171" fmla="*/ 4684395 w 5339715"/>
                <a:gd name="connsiteY171" fmla="*/ 1899285 h 6905625"/>
                <a:gd name="connsiteX172" fmla="*/ 4712970 w 5339715"/>
                <a:gd name="connsiteY172" fmla="*/ 1964055 h 6905625"/>
                <a:gd name="connsiteX173" fmla="*/ 4785360 w 5339715"/>
                <a:gd name="connsiteY173" fmla="*/ 2028825 h 6905625"/>
                <a:gd name="connsiteX174" fmla="*/ 4821555 w 5339715"/>
                <a:gd name="connsiteY174" fmla="*/ 2152650 h 6905625"/>
                <a:gd name="connsiteX175" fmla="*/ 4882515 w 5339715"/>
                <a:gd name="connsiteY175" fmla="*/ 2308860 h 6905625"/>
                <a:gd name="connsiteX176" fmla="*/ 4905375 w 5339715"/>
                <a:gd name="connsiteY176" fmla="*/ 2425065 h 6905625"/>
                <a:gd name="connsiteX177" fmla="*/ 4884420 w 5339715"/>
                <a:gd name="connsiteY177" fmla="*/ 2548890 h 6905625"/>
                <a:gd name="connsiteX178" fmla="*/ 4892040 w 5339715"/>
                <a:gd name="connsiteY178" fmla="*/ 2651760 h 6905625"/>
                <a:gd name="connsiteX179" fmla="*/ 4922520 w 5339715"/>
                <a:gd name="connsiteY179" fmla="*/ 2705100 h 6905625"/>
                <a:gd name="connsiteX180" fmla="*/ 4920615 w 5339715"/>
                <a:gd name="connsiteY180" fmla="*/ 2752725 h 6905625"/>
                <a:gd name="connsiteX181" fmla="*/ 4897755 w 5339715"/>
                <a:gd name="connsiteY181" fmla="*/ 2847975 h 6905625"/>
                <a:gd name="connsiteX182" fmla="*/ 4924425 w 5339715"/>
                <a:gd name="connsiteY182" fmla="*/ 2895600 h 6905625"/>
                <a:gd name="connsiteX183" fmla="*/ 4956810 w 5339715"/>
                <a:gd name="connsiteY183" fmla="*/ 2971800 h 6905625"/>
                <a:gd name="connsiteX184" fmla="*/ 4932045 w 5339715"/>
                <a:gd name="connsiteY184" fmla="*/ 3057525 h 6905625"/>
                <a:gd name="connsiteX185" fmla="*/ 5000625 w 5339715"/>
                <a:gd name="connsiteY185" fmla="*/ 3154680 h 6905625"/>
                <a:gd name="connsiteX186" fmla="*/ 4935855 w 5339715"/>
                <a:gd name="connsiteY186" fmla="*/ 3329940 h 6905625"/>
                <a:gd name="connsiteX187" fmla="*/ 4954905 w 5339715"/>
                <a:gd name="connsiteY187" fmla="*/ 3333750 h 6905625"/>
                <a:gd name="connsiteX188" fmla="*/ 5017770 w 5339715"/>
                <a:gd name="connsiteY188" fmla="*/ 3270885 h 6905625"/>
                <a:gd name="connsiteX189" fmla="*/ 5044440 w 5339715"/>
                <a:gd name="connsiteY189" fmla="*/ 3324225 h 6905625"/>
                <a:gd name="connsiteX190" fmla="*/ 5073015 w 5339715"/>
                <a:gd name="connsiteY190" fmla="*/ 3423285 h 6905625"/>
                <a:gd name="connsiteX191" fmla="*/ 5071110 w 5339715"/>
                <a:gd name="connsiteY191" fmla="*/ 3491865 h 6905625"/>
                <a:gd name="connsiteX192" fmla="*/ 5099685 w 5339715"/>
                <a:gd name="connsiteY192" fmla="*/ 3562350 h 6905625"/>
                <a:gd name="connsiteX193" fmla="*/ 5101590 w 5339715"/>
                <a:gd name="connsiteY193" fmla="*/ 3661410 h 6905625"/>
                <a:gd name="connsiteX194" fmla="*/ 5113020 w 5339715"/>
                <a:gd name="connsiteY194" fmla="*/ 3781425 h 6905625"/>
                <a:gd name="connsiteX195" fmla="*/ 5143500 w 5339715"/>
                <a:gd name="connsiteY195" fmla="*/ 3777615 h 6905625"/>
                <a:gd name="connsiteX196" fmla="*/ 5168265 w 5339715"/>
                <a:gd name="connsiteY196" fmla="*/ 3749040 h 6905625"/>
                <a:gd name="connsiteX197" fmla="*/ 5233035 w 5339715"/>
                <a:gd name="connsiteY197" fmla="*/ 3783330 h 6905625"/>
                <a:gd name="connsiteX198" fmla="*/ 5257800 w 5339715"/>
                <a:gd name="connsiteY198" fmla="*/ 3830955 h 6905625"/>
                <a:gd name="connsiteX199" fmla="*/ 5257800 w 5339715"/>
                <a:gd name="connsiteY199" fmla="*/ 3891915 h 6905625"/>
                <a:gd name="connsiteX200" fmla="*/ 5255895 w 5339715"/>
                <a:gd name="connsiteY200" fmla="*/ 3933825 h 6905625"/>
                <a:gd name="connsiteX201" fmla="*/ 5320665 w 5339715"/>
                <a:gd name="connsiteY201" fmla="*/ 3928110 h 6905625"/>
                <a:gd name="connsiteX202" fmla="*/ 5311140 w 5339715"/>
                <a:gd name="connsiteY202" fmla="*/ 3990975 h 6905625"/>
                <a:gd name="connsiteX203" fmla="*/ 5339715 w 5339715"/>
                <a:gd name="connsiteY203" fmla="*/ 4038600 h 6905625"/>
                <a:gd name="connsiteX204" fmla="*/ 5282565 w 5339715"/>
                <a:gd name="connsiteY204" fmla="*/ 4206240 h 6905625"/>
                <a:gd name="connsiteX205" fmla="*/ 5240655 w 5339715"/>
                <a:gd name="connsiteY205" fmla="*/ 4149090 h 6905625"/>
                <a:gd name="connsiteX206" fmla="*/ 5215890 w 5339715"/>
                <a:gd name="connsiteY206" fmla="*/ 4110990 h 6905625"/>
                <a:gd name="connsiteX207" fmla="*/ 5223510 w 5339715"/>
                <a:gd name="connsiteY207" fmla="*/ 4217670 h 6905625"/>
                <a:gd name="connsiteX208" fmla="*/ 5252085 w 5339715"/>
                <a:gd name="connsiteY208" fmla="*/ 4303395 h 6905625"/>
                <a:gd name="connsiteX209" fmla="*/ 5215890 w 5339715"/>
                <a:gd name="connsiteY209" fmla="*/ 4347210 h 6905625"/>
                <a:gd name="connsiteX210" fmla="*/ 5217795 w 5339715"/>
                <a:gd name="connsiteY210" fmla="*/ 4377690 h 6905625"/>
                <a:gd name="connsiteX211" fmla="*/ 5263515 w 5339715"/>
                <a:gd name="connsiteY211" fmla="*/ 4442460 h 6905625"/>
                <a:gd name="connsiteX212" fmla="*/ 5172075 w 5339715"/>
                <a:gd name="connsiteY212" fmla="*/ 4459605 h 6905625"/>
                <a:gd name="connsiteX213" fmla="*/ 5130165 w 5339715"/>
                <a:gd name="connsiteY213" fmla="*/ 4495800 h 6905625"/>
                <a:gd name="connsiteX214" fmla="*/ 5053965 w 5339715"/>
                <a:gd name="connsiteY214" fmla="*/ 4495800 h 6905625"/>
                <a:gd name="connsiteX215" fmla="*/ 5044440 w 5339715"/>
                <a:gd name="connsiteY215" fmla="*/ 4562475 h 6905625"/>
                <a:gd name="connsiteX216" fmla="*/ 4991100 w 5339715"/>
                <a:gd name="connsiteY216" fmla="*/ 4600575 h 6905625"/>
                <a:gd name="connsiteX217" fmla="*/ 4985385 w 5339715"/>
                <a:gd name="connsiteY217" fmla="*/ 4669155 h 6905625"/>
                <a:gd name="connsiteX218" fmla="*/ 4943475 w 5339715"/>
                <a:gd name="connsiteY218" fmla="*/ 4695825 h 6905625"/>
                <a:gd name="connsiteX219" fmla="*/ 4895850 w 5339715"/>
                <a:gd name="connsiteY219" fmla="*/ 4756785 h 6905625"/>
                <a:gd name="connsiteX220" fmla="*/ 4829175 w 5339715"/>
                <a:gd name="connsiteY220" fmla="*/ 4815840 h 6905625"/>
                <a:gd name="connsiteX221" fmla="*/ 4783455 w 5339715"/>
                <a:gd name="connsiteY221" fmla="*/ 4810125 h 6905625"/>
                <a:gd name="connsiteX222" fmla="*/ 4766310 w 5339715"/>
                <a:gd name="connsiteY222" fmla="*/ 4865370 h 6905625"/>
                <a:gd name="connsiteX223" fmla="*/ 4787265 w 5339715"/>
                <a:gd name="connsiteY223" fmla="*/ 4947285 h 6905625"/>
                <a:gd name="connsiteX224" fmla="*/ 4735830 w 5339715"/>
                <a:gd name="connsiteY224" fmla="*/ 5168265 h 6905625"/>
                <a:gd name="connsiteX225" fmla="*/ 4720590 w 5339715"/>
                <a:gd name="connsiteY225" fmla="*/ 5267325 h 6905625"/>
                <a:gd name="connsiteX226" fmla="*/ 4619625 w 5339715"/>
                <a:gd name="connsiteY226" fmla="*/ 5225415 h 6905625"/>
                <a:gd name="connsiteX227" fmla="*/ 4562475 w 5339715"/>
                <a:gd name="connsiteY227" fmla="*/ 5240655 h 6905625"/>
                <a:gd name="connsiteX228" fmla="*/ 4558665 w 5339715"/>
                <a:gd name="connsiteY228" fmla="*/ 5295900 h 6905625"/>
                <a:gd name="connsiteX229" fmla="*/ 4459605 w 5339715"/>
                <a:gd name="connsiteY229" fmla="*/ 5290185 h 6905625"/>
                <a:gd name="connsiteX230" fmla="*/ 4432935 w 5339715"/>
                <a:gd name="connsiteY230" fmla="*/ 5309235 h 6905625"/>
                <a:gd name="connsiteX231" fmla="*/ 4429125 w 5339715"/>
                <a:gd name="connsiteY231" fmla="*/ 5408295 h 6905625"/>
                <a:gd name="connsiteX232" fmla="*/ 4396740 w 5339715"/>
                <a:gd name="connsiteY232" fmla="*/ 5495925 h 6905625"/>
                <a:gd name="connsiteX233" fmla="*/ 4398645 w 5339715"/>
                <a:gd name="connsiteY233" fmla="*/ 5537835 h 6905625"/>
                <a:gd name="connsiteX234" fmla="*/ 4343400 w 5339715"/>
                <a:gd name="connsiteY234" fmla="*/ 5520690 h 6905625"/>
                <a:gd name="connsiteX235" fmla="*/ 4331970 w 5339715"/>
                <a:gd name="connsiteY235" fmla="*/ 5594985 h 6905625"/>
                <a:gd name="connsiteX236" fmla="*/ 4351020 w 5339715"/>
                <a:gd name="connsiteY236" fmla="*/ 5657850 h 6905625"/>
                <a:gd name="connsiteX237" fmla="*/ 4267200 w 5339715"/>
                <a:gd name="connsiteY237" fmla="*/ 5711190 h 6905625"/>
                <a:gd name="connsiteX238" fmla="*/ 4211955 w 5339715"/>
                <a:gd name="connsiteY238" fmla="*/ 5808345 h 6905625"/>
                <a:gd name="connsiteX239" fmla="*/ 4063365 w 5339715"/>
                <a:gd name="connsiteY239" fmla="*/ 5869305 h 6905625"/>
                <a:gd name="connsiteX240" fmla="*/ 4069080 w 5339715"/>
                <a:gd name="connsiteY240" fmla="*/ 5894070 h 6905625"/>
                <a:gd name="connsiteX241" fmla="*/ 4023360 w 5339715"/>
                <a:gd name="connsiteY241" fmla="*/ 5920740 h 6905625"/>
                <a:gd name="connsiteX242" fmla="*/ 4013835 w 5339715"/>
                <a:gd name="connsiteY242" fmla="*/ 5977890 h 6905625"/>
                <a:gd name="connsiteX243" fmla="*/ 3941445 w 5339715"/>
                <a:gd name="connsiteY243" fmla="*/ 6052185 h 6905625"/>
                <a:gd name="connsiteX244" fmla="*/ 3874770 w 5339715"/>
                <a:gd name="connsiteY244" fmla="*/ 6086475 h 6905625"/>
                <a:gd name="connsiteX245" fmla="*/ 3821430 w 5339715"/>
                <a:gd name="connsiteY245" fmla="*/ 6160770 h 6905625"/>
                <a:gd name="connsiteX246" fmla="*/ 3903345 w 5339715"/>
                <a:gd name="connsiteY246" fmla="*/ 6269355 h 6905625"/>
                <a:gd name="connsiteX247" fmla="*/ 3823335 w 5339715"/>
                <a:gd name="connsiteY247" fmla="*/ 6330315 h 6905625"/>
                <a:gd name="connsiteX248" fmla="*/ 3756660 w 5339715"/>
                <a:gd name="connsiteY248" fmla="*/ 6320790 h 6905625"/>
                <a:gd name="connsiteX249" fmla="*/ 3632835 w 5339715"/>
                <a:gd name="connsiteY249" fmla="*/ 6282690 h 6905625"/>
                <a:gd name="connsiteX250" fmla="*/ 3587115 w 5339715"/>
                <a:gd name="connsiteY250" fmla="*/ 6235065 h 6905625"/>
                <a:gd name="connsiteX251" fmla="*/ 3529965 w 5339715"/>
                <a:gd name="connsiteY251" fmla="*/ 6210300 h 6905625"/>
                <a:gd name="connsiteX252" fmla="*/ 3472815 w 5339715"/>
                <a:gd name="connsiteY252" fmla="*/ 6195060 h 6905625"/>
                <a:gd name="connsiteX253" fmla="*/ 3409950 w 5339715"/>
                <a:gd name="connsiteY253" fmla="*/ 6242685 h 6905625"/>
                <a:gd name="connsiteX254" fmla="*/ 3421380 w 5339715"/>
                <a:gd name="connsiteY254" fmla="*/ 6330315 h 6905625"/>
                <a:gd name="connsiteX255" fmla="*/ 3295650 w 5339715"/>
                <a:gd name="connsiteY255" fmla="*/ 6351270 h 6905625"/>
                <a:gd name="connsiteX256" fmla="*/ 3291840 w 5339715"/>
                <a:gd name="connsiteY256" fmla="*/ 6416040 h 6905625"/>
                <a:gd name="connsiteX257" fmla="*/ 2815590 w 5339715"/>
                <a:gd name="connsiteY257" fmla="*/ 6429375 h 6905625"/>
                <a:gd name="connsiteX258" fmla="*/ 2933700 w 5339715"/>
                <a:gd name="connsiteY258" fmla="*/ 6619875 h 6905625"/>
                <a:gd name="connsiteX259" fmla="*/ 2546985 w 5339715"/>
                <a:gd name="connsiteY259" fmla="*/ 6633210 h 6905625"/>
                <a:gd name="connsiteX260" fmla="*/ 2533650 w 5339715"/>
                <a:gd name="connsiteY260" fmla="*/ 6741795 h 6905625"/>
                <a:gd name="connsiteX261" fmla="*/ 2577465 w 5339715"/>
                <a:gd name="connsiteY261" fmla="*/ 6905625 h 6905625"/>
                <a:gd name="connsiteX262" fmla="*/ 2385060 w 5339715"/>
                <a:gd name="connsiteY262" fmla="*/ 6898005 h 6905625"/>
                <a:gd name="connsiteX263" fmla="*/ 2289810 w 5339715"/>
                <a:gd name="connsiteY263" fmla="*/ 6810375 h 6905625"/>
                <a:gd name="connsiteX264" fmla="*/ 2190750 w 5339715"/>
                <a:gd name="connsiteY264" fmla="*/ 6802755 h 6905625"/>
                <a:gd name="connsiteX265" fmla="*/ 2114550 w 5339715"/>
                <a:gd name="connsiteY265" fmla="*/ 6654165 h 6905625"/>
                <a:gd name="connsiteX266" fmla="*/ 1775460 w 5339715"/>
                <a:gd name="connsiteY266"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624965 w 5339715"/>
                <a:gd name="connsiteY106" fmla="*/ 2105025 h 6905625"/>
                <a:gd name="connsiteX107" fmla="*/ 1710690 w 5339715"/>
                <a:gd name="connsiteY107" fmla="*/ 2009775 h 6905625"/>
                <a:gd name="connsiteX108" fmla="*/ 1710690 w 5339715"/>
                <a:gd name="connsiteY108" fmla="*/ 1857375 h 6905625"/>
                <a:gd name="connsiteX109" fmla="*/ 1853565 w 5339715"/>
                <a:gd name="connsiteY109" fmla="*/ 1752600 h 6905625"/>
                <a:gd name="connsiteX110" fmla="*/ 1986915 w 5339715"/>
                <a:gd name="connsiteY110" fmla="*/ 1514475 h 6905625"/>
                <a:gd name="connsiteX111" fmla="*/ 1986915 w 5339715"/>
                <a:gd name="connsiteY111" fmla="*/ 1514475 h 6905625"/>
                <a:gd name="connsiteX112" fmla="*/ 2139315 w 5339715"/>
                <a:gd name="connsiteY112" fmla="*/ 1381125 h 6905625"/>
                <a:gd name="connsiteX113" fmla="*/ 2225040 w 5339715"/>
                <a:gd name="connsiteY113" fmla="*/ 1238250 h 6905625"/>
                <a:gd name="connsiteX114" fmla="*/ 2263140 w 5339715"/>
                <a:gd name="connsiteY114" fmla="*/ 1257300 h 6905625"/>
                <a:gd name="connsiteX115" fmla="*/ 2263140 w 5339715"/>
                <a:gd name="connsiteY115" fmla="*/ 1257300 h 6905625"/>
                <a:gd name="connsiteX116" fmla="*/ 2320290 w 5339715"/>
                <a:gd name="connsiteY116" fmla="*/ 1228725 h 6905625"/>
                <a:gd name="connsiteX117" fmla="*/ 2320290 w 5339715"/>
                <a:gd name="connsiteY117" fmla="*/ 1228725 h 6905625"/>
                <a:gd name="connsiteX118" fmla="*/ 2348865 w 5339715"/>
                <a:gd name="connsiteY118" fmla="*/ 1162050 h 6905625"/>
                <a:gd name="connsiteX119" fmla="*/ 2463165 w 5339715"/>
                <a:gd name="connsiteY119" fmla="*/ 1171575 h 6905625"/>
                <a:gd name="connsiteX120" fmla="*/ 2501265 w 5339715"/>
                <a:gd name="connsiteY120" fmla="*/ 1114425 h 6905625"/>
                <a:gd name="connsiteX121" fmla="*/ 2625090 w 5339715"/>
                <a:gd name="connsiteY121" fmla="*/ 1095375 h 6905625"/>
                <a:gd name="connsiteX122" fmla="*/ 2644140 w 5339715"/>
                <a:gd name="connsiteY122" fmla="*/ 1038225 h 6905625"/>
                <a:gd name="connsiteX123" fmla="*/ 2682240 w 5339715"/>
                <a:gd name="connsiteY123" fmla="*/ 1028700 h 6905625"/>
                <a:gd name="connsiteX124" fmla="*/ 2682240 w 5339715"/>
                <a:gd name="connsiteY124" fmla="*/ 1028700 h 6905625"/>
                <a:gd name="connsiteX125" fmla="*/ 2777490 w 5339715"/>
                <a:gd name="connsiteY125" fmla="*/ 962025 h 6905625"/>
                <a:gd name="connsiteX126" fmla="*/ 2825115 w 5339715"/>
                <a:gd name="connsiteY126" fmla="*/ 914400 h 6905625"/>
                <a:gd name="connsiteX127" fmla="*/ 2853690 w 5339715"/>
                <a:gd name="connsiteY127" fmla="*/ 866775 h 6905625"/>
                <a:gd name="connsiteX128" fmla="*/ 2958465 w 5339715"/>
                <a:gd name="connsiteY128" fmla="*/ 828675 h 6905625"/>
                <a:gd name="connsiteX129" fmla="*/ 3053715 w 5339715"/>
                <a:gd name="connsiteY129" fmla="*/ 781050 h 6905625"/>
                <a:gd name="connsiteX130" fmla="*/ 3101340 w 5339715"/>
                <a:gd name="connsiteY130" fmla="*/ 695325 h 6905625"/>
                <a:gd name="connsiteX131" fmla="*/ 3101340 w 5339715"/>
                <a:gd name="connsiteY131" fmla="*/ 695325 h 6905625"/>
                <a:gd name="connsiteX132" fmla="*/ 3225165 w 5339715"/>
                <a:gd name="connsiteY132" fmla="*/ 495300 h 6905625"/>
                <a:gd name="connsiteX133" fmla="*/ 3225165 w 5339715"/>
                <a:gd name="connsiteY133" fmla="*/ 476250 h 6905625"/>
                <a:gd name="connsiteX134" fmla="*/ 3234690 w 5339715"/>
                <a:gd name="connsiteY134" fmla="*/ 438150 h 6905625"/>
                <a:gd name="connsiteX135" fmla="*/ 3329940 w 5339715"/>
                <a:gd name="connsiteY135" fmla="*/ 342900 h 6905625"/>
                <a:gd name="connsiteX136" fmla="*/ 3320415 w 5339715"/>
                <a:gd name="connsiteY136" fmla="*/ 276225 h 6905625"/>
                <a:gd name="connsiteX137" fmla="*/ 3472815 w 5339715"/>
                <a:gd name="connsiteY137" fmla="*/ 200025 h 6905625"/>
                <a:gd name="connsiteX138" fmla="*/ 3539490 w 5339715"/>
                <a:gd name="connsiteY138" fmla="*/ 171450 h 6905625"/>
                <a:gd name="connsiteX139" fmla="*/ 3634740 w 5339715"/>
                <a:gd name="connsiteY139" fmla="*/ 171450 h 6905625"/>
                <a:gd name="connsiteX140" fmla="*/ 3682365 w 5339715"/>
                <a:gd name="connsiteY140" fmla="*/ 142875 h 6905625"/>
                <a:gd name="connsiteX141" fmla="*/ 3682365 w 5339715"/>
                <a:gd name="connsiteY141" fmla="*/ 142875 h 6905625"/>
                <a:gd name="connsiteX142" fmla="*/ 3787140 w 5339715"/>
                <a:gd name="connsiteY142" fmla="*/ 123825 h 6905625"/>
                <a:gd name="connsiteX143" fmla="*/ 3844290 w 5339715"/>
                <a:gd name="connsiteY143" fmla="*/ 0 h 6905625"/>
                <a:gd name="connsiteX144" fmla="*/ 3930015 w 5339715"/>
                <a:gd name="connsiteY144" fmla="*/ 0 h 6905625"/>
                <a:gd name="connsiteX145" fmla="*/ 4110990 w 5339715"/>
                <a:gd name="connsiteY145" fmla="*/ 9525 h 6905625"/>
                <a:gd name="connsiteX146" fmla="*/ 4215765 w 5339715"/>
                <a:gd name="connsiteY146" fmla="*/ 85725 h 6905625"/>
                <a:gd name="connsiteX147" fmla="*/ 4453890 w 5339715"/>
                <a:gd name="connsiteY147" fmla="*/ 114300 h 6905625"/>
                <a:gd name="connsiteX148" fmla="*/ 4444365 w 5339715"/>
                <a:gd name="connsiteY148" fmla="*/ 190500 h 6905625"/>
                <a:gd name="connsiteX149" fmla="*/ 4396740 w 5339715"/>
                <a:gd name="connsiteY149" fmla="*/ 209550 h 6905625"/>
                <a:gd name="connsiteX150" fmla="*/ 4425315 w 5339715"/>
                <a:gd name="connsiteY150" fmla="*/ 247650 h 6905625"/>
                <a:gd name="connsiteX151" fmla="*/ 4415790 w 5339715"/>
                <a:gd name="connsiteY151" fmla="*/ 342900 h 6905625"/>
                <a:gd name="connsiteX152" fmla="*/ 4471035 w 5339715"/>
                <a:gd name="connsiteY152" fmla="*/ 411480 h 6905625"/>
                <a:gd name="connsiteX153" fmla="*/ 4461510 w 5339715"/>
                <a:gd name="connsiteY153" fmla="*/ 506730 h 6905625"/>
                <a:gd name="connsiteX154" fmla="*/ 4421505 w 5339715"/>
                <a:gd name="connsiteY154" fmla="*/ 529590 h 6905625"/>
                <a:gd name="connsiteX155" fmla="*/ 4373880 w 5339715"/>
                <a:gd name="connsiteY155" fmla="*/ 632460 h 6905625"/>
                <a:gd name="connsiteX156" fmla="*/ 4404360 w 5339715"/>
                <a:gd name="connsiteY156" fmla="*/ 674370 h 6905625"/>
                <a:gd name="connsiteX157" fmla="*/ 4413885 w 5339715"/>
                <a:gd name="connsiteY157" fmla="*/ 815340 h 6905625"/>
                <a:gd name="connsiteX158" fmla="*/ 4436745 w 5339715"/>
                <a:gd name="connsiteY158" fmla="*/ 887730 h 6905625"/>
                <a:gd name="connsiteX159" fmla="*/ 4423410 w 5339715"/>
                <a:gd name="connsiteY159" fmla="*/ 992505 h 6905625"/>
                <a:gd name="connsiteX160" fmla="*/ 4448810 w 5339715"/>
                <a:gd name="connsiteY160" fmla="*/ 1040130 h 6905625"/>
                <a:gd name="connsiteX161" fmla="*/ 4459605 w 5339715"/>
                <a:gd name="connsiteY161" fmla="*/ 1093470 h 6905625"/>
                <a:gd name="connsiteX162" fmla="*/ 4495800 w 5339715"/>
                <a:gd name="connsiteY162" fmla="*/ 1165860 h 6905625"/>
                <a:gd name="connsiteX163" fmla="*/ 4514850 w 5339715"/>
                <a:gd name="connsiteY163" fmla="*/ 1234440 h 6905625"/>
                <a:gd name="connsiteX164" fmla="*/ 4566285 w 5339715"/>
                <a:gd name="connsiteY164" fmla="*/ 1297305 h 6905625"/>
                <a:gd name="connsiteX165" fmla="*/ 4558665 w 5339715"/>
                <a:gd name="connsiteY165" fmla="*/ 1398270 h 6905625"/>
                <a:gd name="connsiteX166" fmla="*/ 4640580 w 5339715"/>
                <a:gd name="connsiteY166" fmla="*/ 1520190 h 6905625"/>
                <a:gd name="connsiteX167" fmla="*/ 4632960 w 5339715"/>
                <a:gd name="connsiteY167" fmla="*/ 1626870 h 6905625"/>
                <a:gd name="connsiteX168" fmla="*/ 4667250 w 5339715"/>
                <a:gd name="connsiteY168" fmla="*/ 1716405 h 6905625"/>
                <a:gd name="connsiteX169" fmla="*/ 4659630 w 5339715"/>
                <a:gd name="connsiteY169" fmla="*/ 1754505 h 6905625"/>
                <a:gd name="connsiteX170" fmla="*/ 4699635 w 5339715"/>
                <a:gd name="connsiteY170" fmla="*/ 1838325 h 6905625"/>
                <a:gd name="connsiteX171" fmla="*/ 4684395 w 5339715"/>
                <a:gd name="connsiteY171" fmla="*/ 1899285 h 6905625"/>
                <a:gd name="connsiteX172" fmla="*/ 4712970 w 5339715"/>
                <a:gd name="connsiteY172" fmla="*/ 1964055 h 6905625"/>
                <a:gd name="connsiteX173" fmla="*/ 4785360 w 5339715"/>
                <a:gd name="connsiteY173" fmla="*/ 2028825 h 6905625"/>
                <a:gd name="connsiteX174" fmla="*/ 4821555 w 5339715"/>
                <a:gd name="connsiteY174" fmla="*/ 2152650 h 6905625"/>
                <a:gd name="connsiteX175" fmla="*/ 4882515 w 5339715"/>
                <a:gd name="connsiteY175" fmla="*/ 2308860 h 6905625"/>
                <a:gd name="connsiteX176" fmla="*/ 4905375 w 5339715"/>
                <a:gd name="connsiteY176" fmla="*/ 2425065 h 6905625"/>
                <a:gd name="connsiteX177" fmla="*/ 4884420 w 5339715"/>
                <a:gd name="connsiteY177" fmla="*/ 2548890 h 6905625"/>
                <a:gd name="connsiteX178" fmla="*/ 4892040 w 5339715"/>
                <a:gd name="connsiteY178" fmla="*/ 2651760 h 6905625"/>
                <a:gd name="connsiteX179" fmla="*/ 4922520 w 5339715"/>
                <a:gd name="connsiteY179" fmla="*/ 2705100 h 6905625"/>
                <a:gd name="connsiteX180" fmla="*/ 4920615 w 5339715"/>
                <a:gd name="connsiteY180" fmla="*/ 2752725 h 6905625"/>
                <a:gd name="connsiteX181" fmla="*/ 4897755 w 5339715"/>
                <a:gd name="connsiteY181" fmla="*/ 2847975 h 6905625"/>
                <a:gd name="connsiteX182" fmla="*/ 4924425 w 5339715"/>
                <a:gd name="connsiteY182" fmla="*/ 2895600 h 6905625"/>
                <a:gd name="connsiteX183" fmla="*/ 4956810 w 5339715"/>
                <a:gd name="connsiteY183" fmla="*/ 2971800 h 6905625"/>
                <a:gd name="connsiteX184" fmla="*/ 4932045 w 5339715"/>
                <a:gd name="connsiteY184" fmla="*/ 3057525 h 6905625"/>
                <a:gd name="connsiteX185" fmla="*/ 5000625 w 5339715"/>
                <a:gd name="connsiteY185" fmla="*/ 3154680 h 6905625"/>
                <a:gd name="connsiteX186" fmla="*/ 4935855 w 5339715"/>
                <a:gd name="connsiteY186" fmla="*/ 3329940 h 6905625"/>
                <a:gd name="connsiteX187" fmla="*/ 4954905 w 5339715"/>
                <a:gd name="connsiteY187" fmla="*/ 3333750 h 6905625"/>
                <a:gd name="connsiteX188" fmla="*/ 5017770 w 5339715"/>
                <a:gd name="connsiteY188" fmla="*/ 3270885 h 6905625"/>
                <a:gd name="connsiteX189" fmla="*/ 5044440 w 5339715"/>
                <a:gd name="connsiteY189" fmla="*/ 3324225 h 6905625"/>
                <a:gd name="connsiteX190" fmla="*/ 5073015 w 5339715"/>
                <a:gd name="connsiteY190" fmla="*/ 3423285 h 6905625"/>
                <a:gd name="connsiteX191" fmla="*/ 5071110 w 5339715"/>
                <a:gd name="connsiteY191" fmla="*/ 3491865 h 6905625"/>
                <a:gd name="connsiteX192" fmla="*/ 5099685 w 5339715"/>
                <a:gd name="connsiteY192" fmla="*/ 3562350 h 6905625"/>
                <a:gd name="connsiteX193" fmla="*/ 5101590 w 5339715"/>
                <a:gd name="connsiteY193" fmla="*/ 3661410 h 6905625"/>
                <a:gd name="connsiteX194" fmla="*/ 5113020 w 5339715"/>
                <a:gd name="connsiteY194" fmla="*/ 3781425 h 6905625"/>
                <a:gd name="connsiteX195" fmla="*/ 5143500 w 5339715"/>
                <a:gd name="connsiteY195" fmla="*/ 3777615 h 6905625"/>
                <a:gd name="connsiteX196" fmla="*/ 5168265 w 5339715"/>
                <a:gd name="connsiteY196" fmla="*/ 3749040 h 6905625"/>
                <a:gd name="connsiteX197" fmla="*/ 5233035 w 5339715"/>
                <a:gd name="connsiteY197" fmla="*/ 3783330 h 6905625"/>
                <a:gd name="connsiteX198" fmla="*/ 5257800 w 5339715"/>
                <a:gd name="connsiteY198" fmla="*/ 3830955 h 6905625"/>
                <a:gd name="connsiteX199" fmla="*/ 5257800 w 5339715"/>
                <a:gd name="connsiteY199" fmla="*/ 3891915 h 6905625"/>
                <a:gd name="connsiteX200" fmla="*/ 5255895 w 5339715"/>
                <a:gd name="connsiteY200" fmla="*/ 3933825 h 6905625"/>
                <a:gd name="connsiteX201" fmla="*/ 5320665 w 5339715"/>
                <a:gd name="connsiteY201" fmla="*/ 3928110 h 6905625"/>
                <a:gd name="connsiteX202" fmla="*/ 5311140 w 5339715"/>
                <a:gd name="connsiteY202" fmla="*/ 3990975 h 6905625"/>
                <a:gd name="connsiteX203" fmla="*/ 5339715 w 5339715"/>
                <a:gd name="connsiteY203" fmla="*/ 4038600 h 6905625"/>
                <a:gd name="connsiteX204" fmla="*/ 5282565 w 5339715"/>
                <a:gd name="connsiteY204" fmla="*/ 4206240 h 6905625"/>
                <a:gd name="connsiteX205" fmla="*/ 5240655 w 5339715"/>
                <a:gd name="connsiteY205" fmla="*/ 4149090 h 6905625"/>
                <a:gd name="connsiteX206" fmla="*/ 5215890 w 5339715"/>
                <a:gd name="connsiteY206" fmla="*/ 4110990 h 6905625"/>
                <a:gd name="connsiteX207" fmla="*/ 5223510 w 5339715"/>
                <a:gd name="connsiteY207" fmla="*/ 4217670 h 6905625"/>
                <a:gd name="connsiteX208" fmla="*/ 5252085 w 5339715"/>
                <a:gd name="connsiteY208" fmla="*/ 4303395 h 6905625"/>
                <a:gd name="connsiteX209" fmla="*/ 5215890 w 5339715"/>
                <a:gd name="connsiteY209" fmla="*/ 4347210 h 6905625"/>
                <a:gd name="connsiteX210" fmla="*/ 5217795 w 5339715"/>
                <a:gd name="connsiteY210" fmla="*/ 4377690 h 6905625"/>
                <a:gd name="connsiteX211" fmla="*/ 5263515 w 5339715"/>
                <a:gd name="connsiteY211" fmla="*/ 4442460 h 6905625"/>
                <a:gd name="connsiteX212" fmla="*/ 5172075 w 5339715"/>
                <a:gd name="connsiteY212" fmla="*/ 4459605 h 6905625"/>
                <a:gd name="connsiteX213" fmla="*/ 5130165 w 5339715"/>
                <a:gd name="connsiteY213" fmla="*/ 4495800 h 6905625"/>
                <a:gd name="connsiteX214" fmla="*/ 5053965 w 5339715"/>
                <a:gd name="connsiteY214" fmla="*/ 4495800 h 6905625"/>
                <a:gd name="connsiteX215" fmla="*/ 5044440 w 5339715"/>
                <a:gd name="connsiteY215" fmla="*/ 4562475 h 6905625"/>
                <a:gd name="connsiteX216" fmla="*/ 4991100 w 5339715"/>
                <a:gd name="connsiteY216" fmla="*/ 4600575 h 6905625"/>
                <a:gd name="connsiteX217" fmla="*/ 4985385 w 5339715"/>
                <a:gd name="connsiteY217" fmla="*/ 4669155 h 6905625"/>
                <a:gd name="connsiteX218" fmla="*/ 4943475 w 5339715"/>
                <a:gd name="connsiteY218" fmla="*/ 4695825 h 6905625"/>
                <a:gd name="connsiteX219" fmla="*/ 4895850 w 5339715"/>
                <a:gd name="connsiteY219" fmla="*/ 4756785 h 6905625"/>
                <a:gd name="connsiteX220" fmla="*/ 4829175 w 5339715"/>
                <a:gd name="connsiteY220" fmla="*/ 4815840 h 6905625"/>
                <a:gd name="connsiteX221" fmla="*/ 4783455 w 5339715"/>
                <a:gd name="connsiteY221" fmla="*/ 4810125 h 6905625"/>
                <a:gd name="connsiteX222" fmla="*/ 4766310 w 5339715"/>
                <a:gd name="connsiteY222" fmla="*/ 4865370 h 6905625"/>
                <a:gd name="connsiteX223" fmla="*/ 4787265 w 5339715"/>
                <a:gd name="connsiteY223" fmla="*/ 4947285 h 6905625"/>
                <a:gd name="connsiteX224" fmla="*/ 4735830 w 5339715"/>
                <a:gd name="connsiteY224" fmla="*/ 5168265 h 6905625"/>
                <a:gd name="connsiteX225" fmla="*/ 4720590 w 5339715"/>
                <a:gd name="connsiteY225" fmla="*/ 5267325 h 6905625"/>
                <a:gd name="connsiteX226" fmla="*/ 4619625 w 5339715"/>
                <a:gd name="connsiteY226" fmla="*/ 5225415 h 6905625"/>
                <a:gd name="connsiteX227" fmla="*/ 4562475 w 5339715"/>
                <a:gd name="connsiteY227" fmla="*/ 5240655 h 6905625"/>
                <a:gd name="connsiteX228" fmla="*/ 4558665 w 5339715"/>
                <a:gd name="connsiteY228" fmla="*/ 5295900 h 6905625"/>
                <a:gd name="connsiteX229" fmla="*/ 4459605 w 5339715"/>
                <a:gd name="connsiteY229" fmla="*/ 5290185 h 6905625"/>
                <a:gd name="connsiteX230" fmla="*/ 4432935 w 5339715"/>
                <a:gd name="connsiteY230" fmla="*/ 5309235 h 6905625"/>
                <a:gd name="connsiteX231" fmla="*/ 4429125 w 5339715"/>
                <a:gd name="connsiteY231" fmla="*/ 5408295 h 6905625"/>
                <a:gd name="connsiteX232" fmla="*/ 4396740 w 5339715"/>
                <a:gd name="connsiteY232" fmla="*/ 5495925 h 6905625"/>
                <a:gd name="connsiteX233" fmla="*/ 4398645 w 5339715"/>
                <a:gd name="connsiteY233" fmla="*/ 5537835 h 6905625"/>
                <a:gd name="connsiteX234" fmla="*/ 4343400 w 5339715"/>
                <a:gd name="connsiteY234" fmla="*/ 5520690 h 6905625"/>
                <a:gd name="connsiteX235" fmla="*/ 4331970 w 5339715"/>
                <a:gd name="connsiteY235" fmla="*/ 5594985 h 6905625"/>
                <a:gd name="connsiteX236" fmla="*/ 4351020 w 5339715"/>
                <a:gd name="connsiteY236" fmla="*/ 5657850 h 6905625"/>
                <a:gd name="connsiteX237" fmla="*/ 4267200 w 5339715"/>
                <a:gd name="connsiteY237" fmla="*/ 5711190 h 6905625"/>
                <a:gd name="connsiteX238" fmla="*/ 4211955 w 5339715"/>
                <a:gd name="connsiteY238" fmla="*/ 5808345 h 6905625"/>
                <a:gd name="connsiteX239" fmla="*/ 4063365 w 5339715"/>
                <a:gd name="connsiteY239" fmla="*/ 5869305 h 6905625"/>
                <a:gd name="connsiteX240" fmla="*/ 4069080 w 5339715"/>
                <a:gd name="connsiteY240" fmla="*/ 5894070 h 6905625"/>
                <a:gd name="connsiteX241" fmla="*/ 4023360 w 5339715"/>
                <a:gd name="connsiteY241" fmla="*/ 5920740 h 6905625"/>
                <a:gd name="connsiteX242" fmla="*/ 4013835 w 5339715"/>
                <a:gd name="connsiteY242" fmla="*/ 5977890 h 6905625"/>
                <a:gd name="connsiteX243" fmla="*/ 3941445 w 5339715"/>
                <a:gd name="connsiteY243" fmla="*/ 6052185 h 6905625"/>
                <a:gd name="connsiteX244" fmla="*/ 3874770 w 5339715"/>
                <a:gd name="connsiteY244" fmla="*/ 6086475 h 6905625"/>
                <a:gd name="connsiteX245" fmla="*/ 3821430 w 5339715"/>
                <a:gd name="connsiteY245" fmla="*/ 6160770 h 6905625"/>
                <a:gd name="connsiteX246" fmla="*/ 3903345 w 5339715"/>
                <a:gd name="connsiteY246" fmla="*/ 6269355 h 6905625"/>
                <a:gd name="connsiteX247" fmla="*/ 3823335 w 5339715"/>
                <a:gd name="connsiteY247" fmla="*/ 6330315 h 6905625"/>
                <a:gd name="connsiteX248" fmla="*/ 3756660 w 5339715"/>
                <a:gd name="connsiteY248" fmla="*/ 6320790 h 6905625"/>
                <a:gd name="connsiteX249" fmla="*/ 3632835 w 5339715"/>
                <a:gd name="connsiteY249" fmla="*/ 6282690 h 6905625"/>
                <a:gd name="connsiteX250" fmla="*/ 3587115 w 5339715"/>
                <a:gd name="connsiteY250" fmla="*/ 6235065 h 6905625"/>
                <a:gd name="connsiteX251" fmla="*/ 3529965 w 5339715"/>
                <a:gd name="connsiteY251" fmla="*/ 6210300 h 6905625"/>
                <a:gd name="connsiteX252" fmla="*/ 3472815 w 5339715"/>
                <a:gd name="connsiteY252" fmla="*/ 6195060 h 6905625"/>
                <a:gd name="connsiteX253" fmla="*/ 3409950 w 5339715"/>
                <a:gd name="connsiteY253" fmla="*/ 6242685 h 6905625"/>
                <a:gd name="connsiteX254" fmla="*/ 3421380 w 5339715"/>
                <a:gd name="connsiteY254" fmla="*/ 6330315 h 6905625"/>
                <a:gd name="connsiteX255" fmla="*/ 3295650 w 5339715"/>
                <a:gd name="connsiteY255" fmla="*/ 6351270 h 6905625"/>
                <a:gd name="connsiteX256" fmla="*/ 3291840 w 5339715"/>
                <a:gd name="connsiteY256" fmla="*/ 6416040 h 6905625"/>
                <a:gd name="connsiteX257" fmla="*/ 2815590 w 5339715"/>
                <a:gd name="connsiteY257" fmla="*/ 6429375 h 6905625"/>
                <a:gd name="connsiteX258" fmla="*/ 2933700 w 5339715"/>
                <a:gd name="connsiteY258" fmla="*/ 6619875 h 6905625"/>
                <a:gd name="connsiteX259" fmla="*/ 2546985 w 5339715"/>
                <a:gd name="connsiteY259" fmla="*/ 6633210 h 6905625"/>
                <a:gd name="connsiteX260" fmla="*/ 2533650 w 5339715"/>
                <a:gd name="connsiteY260" fmla="*/ 6741795 h 6905625"/>
                <a:gd name="connsiteX261" fmla="*/ 2577465 w 5339715"/>
                <a:gd name="connsiteY261" fmla="*/ 6905625 h 6905625"/>
                <a:gd name="connsiteX262" fmla="*/ 2385060 w 5339715"/>
                <a:gd name="connsiteY262" fmla="*/ 6898005 h 6905625"/>
                <a:gd name="connsiteX263" fmla="*/ 2289810 w 5339715"/>
                <a:gd name="connsiteY263" fmla="*/ 6810375 h 6905625"/>
                <a:gd name="connsiteX264" fmla="*/ 2190750 w 5339715"/>
                <a:gd name="connsiteY264" fmla="*/ 6802755 h 6905625"/>
                <a:gd name="connsiteX265" fmla="*/ 2114550 w 5339715"/>
                <a:gd name="connsiteY265" fmla="*/ 6654165 h 6905625"/>
                <a:gd name="connsiteX266" fmla="*/ 1775460 w 5339715"/>
                <a:gd name="connsiteY266"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96390 w 5339715"/>
                <a:gd name="connsiteY106" fmla="*/ 2116455 h 6905625"/>
                <a:gd name="connsiteX107" fmla="*/ 1710690 w 5339715"/>
                <a:gd name="connsiteY107" fmla="*/ 2009775 h 6905625"/>
                <a:gd name="connsiteX108" fmla="*/ 1710690 w 5339715"/>
                <a:gd name="connsiteY108" fmla="*/ 1857375 h 6905625"/>
                <a:gd name="connsiteX109" fmla="*/ 1853565 w 5339715"/>
                <a:gd name="connsiteY109" fmla="*/ 1752600 h 6905625"/>
                <a:gd name="connsiteX110" fmla="*/ 1986915 w 5339715"/>
                <a:gd name="connsiteY110" fmla="*/ 1514475 h 6905625"/>
                <a:gd name="connsiteX111" fmla="*/ 1986915 w 5339715"/>
                <a:gd name="connsiteY111" fmla="*/ 1514475 h 6905625"/>
                <a:gd name="connsiteX112" fmla="*/ 2139315 w 5339715"/>
                <a:gd name="connsiteY112" fmla="*/ 1381125 h 6905625"/>
                <a:gd name="connsiteX113" fmla="*/ 2225040 w 5339715"/>
                <a:gd name="connsiteY113" fmla="*/ 1238250 h 6905625"/>
                <a:gd name="connsiteX114" fmla="*/ 2263140 w 5339715"/>
                <a:gd name="connsiteY114" fmla="*/ 1257300 h 6905625"/>
                <a:gd name="connsiteX115" fmla="*/ 2263140 w 5339715"/>
                <a:gd name="connsiteY115" fmla="*/ 1257300 h 6905625"/>
                <a:gd name="connsiteX116" fmla="*/ 2320290 w 5339715"/>
                <a:gd name="connsiteY116" fmla="*/ 1228725 h 6905625"/>
                <a:gd name="connsiteX117" fmla="*/ 2320290 w 5339715"/>
                <a:gd name="connsiteY117" fmla="*/ 1228725 h 6905625"/>
                <a:gd name="connsiteX118" fmla="*/ 2348865 w 5339715"/>
                <a:gd name="connsiteY118" fmla="*/ 1162050 h 6905625"/>
                <a:gd name="connsiteX119" fmla="*/ 2463165 w 5339715"/>
                <a:gd name="connsiteY119" fmla="*/ 1171575 h 6905625"/>
                <a:gd name="connsiteX120" fmla="*/ 2501265 w 5339715"/>
                <a:gd name="connsiteY120" fmla="*/ 1114425 h 6905625"/>
                <a:gd name="connsiteX121" fmla="*/ 2625090 w 5339715"/>
                <a:gd name="connsiteY121" fmla="*/ 1095375 h 6905625"/>
                <a:gd name="connsiteX122" fmla="*/ 2644140 w 5339715"/>
                <a:gd name="connsiteY122" fmla="*/ 1038225 h 6905625"/>
                <a:gd name="connsiteX123" fmla="*/ 2682240 w 5339715"/>
                <a:gd name="connsiteY123" fmla="*/ 1028700 h 6905625"/>
                <a:gd name="connsiteX124" fmla="*/ 2682240 w 5339715"/>
                <a:gd name="connsiteY124" fmla="*/ 1028700 h 6905625"/>
                <a:gd name="connsiteX125" fmla="*/ 2777490 w 5339715"/>
                <a:gd name="connsiteY125" fmla="*/ 962025 h 6905625"/>
                <a:gd name="connsiteX126" fmla="*/ 2825115 w 5339715"/>
                <a:gd name="connsiteY126" fmla="*/ 914400 h 6905625"/>
                <a:gd name="connsiteX127" fmla="*/ 2853690 w 5339715"/>
                <a:gd name="connsiteY127" fmla="*/ 866775 h 6905625"/>
                <a:gd name="connsiteX128" fmla="*/ 2958465 w 5339715"/>
                <a:gd name="connsiteY128" fmla="*/ 828675 h 6905625"/>
                <a:gd name="connsiteX129" fmla="*/ 3053715 w 5339715"/>
                <a:gd name="connsiteY129" fmla="*/ 781050 h 6905625"/>
                <a:gd name="connsiteX130" fmla="*/ 3101340 w 5339715"/>
                <a:gd name="connsiteY130" fmla="*/ 695325 h 6905625"/>
                <a:gd name="connsiteX131" fmla="*/ 3101340 w 5339715"/>
                <a:gd name="connsiteY131" fmla="*/ 695325 h 6905625"/>
                <a:gd name="connsiteX132" fmla="*/ 3225165 w 5339715"/>
                <a:gd name="connsiteY132" fmla="*/ 495300 h 6905625"/>
                <a:gd name="connsiteX133" fmla="*/ 3225165 w 5339715"/>
                <a:gd name="connsiteY133" fmla="*/ 476250 h 6905625"/>
                <a:gd name="connsiteX134" fmla="*/ 3234690 w 5339715"/>
                <a:gd name="connsiteY134" fmla="*/ 438150 h 6905625"/>
                <a:gd name="connsiteX135" fmla="*/ 3329940 w 5339715"/>
                <a:gd name="connsiteY135" fmla="*/ 342900 h 6905625"/>
                <a:gd name="connsiteX136" fmla="*/ 3320415 w 5339715"/>
                <a:gd name="connsiteY136" fmla="*/ 276225 h 6905625"/>
                <a:gd name="connsiteX137" fmla="*/ 3472815 w 5339715"/>
                <a:gd name="connsiteY137" fmla="*/ 200025 h 6905625"/>
                <a:gd name="connsiteX138" fmla="*/ 3539490 w 5339715"/>
                <a:gd name="connsiteY138" fmla="*/ 171450 h 6905625"/>
                <a:gd name="connsiteX139" fmla="*/ 3634740 w 5339715"/>
                <a:gd name="connsiteY139" fmla="*/ 171450 h 6905625"/>
                <a:gd name="connsiteX140" fmla="*/ 3682365 w 5339715"/>
                <a:gd name="connsiteY140" fmla="*/ 142875 h 6905625"/>
                <a:gd name="connsiteX141" fmla="*/ 3682365 w 5339715"/>
                <a:gd name="connsiteY141" fmla="*/ 142875 h 6905625"/>
                <a:gd name="connsiteX142" fmla="*/ 3787140 w 5339715"/>
                <a:gd name="connsiteY142" fmla="*/ 123825 h 6905625"/>
                <a:gd name="connsiteX143" fmla="*/ 3844290 w 5339715"/>
                <a:gd name="connsiteY143" fmla="*/ 0 h 6905625"/>
                <a:gd name="connsiteX144" fmla="*/ 3930015 w 5339715"/>
                <a:gd name="connsiteY144" fmla="*/ 0 h 6905625"/>
                <a:gd name="connsiteX145" fmla="*/ 4110990 w 5339715"/>
                <a:gd name="connsiteY145" fmla="*/ 9525 h 6905625"/>
                <a:gd name="connsiteX146" fmla="*/ 4215765 w 5339715"/>
                <a:gd name="connsiteY146" fmla="*/ 85725 h 6905625"/>
                <a:gd name="connsiteX147" fmla="*/ 4453890 w 5339715"/>
                <a:gd name="connsiteY147" fmla="*/ 114300 h 6905625"/>
                <a:gd name="connsiteX148" fmla="*/ 4444365 w 5339715"/>
                <a:gd name="connsiteY148" fmla="*/ 190500 h 6905625"/>
                <a:gd name="connsiteX149" fmla="*/ 4396740 w 5339715"/>
                <a:gd name="connsiteY149" fmla="*/ 209550 h 6905625"/>
                <a:gd name="connsiteX150" fmla="*/ 4425315 w 5339715"/>
                <a:gd name="connsiteY150" fmla="*/ 247650 h 6905625"/>
                <a:gd name="connsiteX151" fmla="*/ 4415790 w 5339715"/>
                <a:gd name="connsiteY151" fmla="*/ 342900 h 6905625"/>
                <a:gd name="connsiteX152" fmla="*/ 4471035 w 5339715"/>
                <a:gd name="connsiteY152" fmla="*/ 411480 h 6905625"/>
                <a:gd name="connsiteX153" fmla="*/ 4461510 w 5339715"/>
                <a:gd name="connsiteY153" fmla="*/ 506730 h 6905625"/>
                <a:gd name="connsiteX154" fmla="*/ 4421505 w 5339715"/>
                <a:gd name="connsiteY154" fmla="*/ 529590 h 6905625"/>
                <a:gd name="connsiteX155" fmla="*/ 4373880 w 5339715"/>
                <a:gd name="connsiteY155" fmla="*/ 632460 h 6905625"/>
                <a:gd name="connsiteX156" fmla="*/ 4404360 w 5339715"/>
                <a:gd name="connsiteY156" fmla="*/ 674370 h 6905625"/>
                <a:gd name="connsiteX157" fmla="*/ 4413885 w 5339715"/>
                <a:gd name="connsiteY157" fmla="*/ 815340 h 6905625"/>
                <a:gd name="connsiteX158" fmla="*/ 4436745 w 5339715"/>
                <a:gd name="connsiteY158" fmla="*/ 887730 h 6905625"/>
                <a:gd name="connsiteX159" fmla="*/ 4423410 w 5339715"/>
                <a:gd name="connsiteY159" fmla="*/ 992505 h 6905625"/>
                <a:gd name="connsiteX160" fmla="*/ 4448810 w 5339715"/>
                <a:gd name="connsiteY160" fmla="*/ 1040130 h 6905625"/>
                <a:gd name="connsiteX161" fmla="*/ 4459605 w 5339715"/>
                <a:gd name="connsiteY161" fmla="*/ 1093470 h 6905625"/>
                <a:gd name="connsiteX162" fmla="*/ 4495800 w 5339715"/>
                <a:gd name="connsiteY162" fmla="*/ 1165860 h 6905625"/>
                <a:gd name="connsiteX163" fmla="*/ 4514850 w 5339715"/>
                <a:gd name="connsiteY163" fmla="*/ 1234440 h 6905625"/>
                <a:gd name="connsiteX164" fmla="*/ 4566285 w 5339715"/>
                <a:gd name="connsiteY164" fmla="*/ 1297305 h 6905625"/>
                <a:gd name="connsiteX165" fmla="*/ 4558665 w 5339715"/>
                <a:gd name="connsiteY165" fmla="*/ 1398270 h 6905625"/>
                <a:gd name="connsiteX166" fmla="*/ 4640580 w 5339715"/>
                <a:gd name="connsiteY166" fmla="*/ 1520190 h 6905625"/>
                <a:gd name="connsiteX167" fmla="*/ 4632960 w 5339715"/>
                <a:gd name="connsiteY167" fmla="*/ 1626870 h 6905625"/>
                <a:gd name="connsiteX168" fmla="*/ 4667250 w 5339715"/>
                <a:gd name="connsiteY168" fmla="*/ 1716405 h 6905625"/>
                <a:gd name="connsiteX169" fmla="*/ 4659630 w 5339715"/>
                <a:gd name="connsiteY169" fmla="*/ 1754505 h 6905625"/>
                <a:gd name="connsiteX170" fmla="*/ 4699635 w 5339715"/>
                <a:gd name="connsiteY170" fmla="*/ 1838325 h 6905625"/>
                <a:gd name="connsiteX171" fmla="*/ 4684395 w 5339715"/>
                <a:gd name="connsiteY171" fmla="*/ 1899285 h 6905625"/>
                <a:gd name="connsiteX172" fmla="*/ 4712970 w 5339715"/>
                <a:gd name="connsiteY172" fmla="*/ 1964055 h 6905625"/>
                <a:gd name="connsiteX173" fmla="*/ 4785360 w 5339715"/>
                <a:gd name="connsiteY173" fmla="*/ 2028825 h 6905625"/>
                <a:gd name="connsiteX174" fmla="*/ 4821555 w 5339715"/>
                <a:gd name="connsiteY174" fmla="*/ 2152650 h 6905625"/>
                <a:gd name="connsiteX175" fmla="*/ 4882515 w 5339715"/>
                <a:gd name="connsiteY175" fmla="*/ 2308860 h 6905625"/>
                <a:gd name="connsiteX176" fmla="*/ 4905375 w 5339715"/>
                <a:gd name="connsiteY176" fmla="*/ 2425065 h 6905625"/>
                <a:gd name="connsiteX177" fmla="*/ 4884420 w 5339715"/>
                <a:gd name="connsiteY177" fmla="*/ 2548890 h 6905625"/>
                <a:gd name="connsiteX178" fmla="*/ 4892040 w 5339715"/>
                <a:gd name="connsiteY178" fmla="*/ 2651760 h 6905625"/>
                <a:gd name="connsiteX179" fmla="*/ 4922520 w 5339715"/>
                <a:gd name="connsiteY179" fmla="*/ 2705100 h 6905625"/>
                <a:gd name="connsiteX180" fmla="*/ 4920615 w 5339715"/>
                <a:gd name="connsiteY180" fmla="*/ 2752725 h 6905625"/>
                <a:gd name="connsiteX181" fmla="*/ 4897755 w 5339715"/>
                <a:gd name="connsiteY181" fmla="*/ 2847975 h 6905625"/>
                <a:gd name="connsiteX182" fmla="*/ 4924425 w 5339715"/>
                <a:gd name="connsiteY182" fmla="*/ 2895600 h 6905625"/>
                <a:gd name="connsiteX183" fmla="*/ 4956810 w 5339715"/>
                <a:gd name="connsiteY183" fmla="*/ 2971800 h 6905625"/>
                <a:gd name="connsiteX184" fmla="*/ 4932045 w 5339715"/>
                <a:gd name="connsiteY184" fmla="*/ 3057525 h 6905625"/>
                <a:gd name="connsiteX185" fmla="*/ 5000625 w 5339715"/>
                <a:gd name="connsiteY185" fmla="*/ 3154680 h 6905625"/>
                <a:gd name="connsiteX186" fmla="*/ 4935855 w 5339715"/>
                <a:gd name="connsiteY186" fmla="*/ 3329940 h 6905625"/>
                <a:gd name="connsiteX187" fmla="*/ 4954905 w 5339715"/>
                <a:gd name="connsiteY187" fmla="*/ 3333750 h 6905625"/>
                <a:gd name="connsiteX188" fmla="*/ 5017770 w 5339715"/>
                <a:gd name="connsiteY188" fmla="*/ 3270885 h 6905625"/>
                <a:gd name="connsiteX189" fmla="*/ 5044440 w 5339715"/>
                <a:gd name="connsiteY189" fmla="*/ 3324225 h 6905625"/>
                <a:gd name="connsiteX190" fmla="*/ 5073015 w 5339715"/>
                <a:gd name="connsiteY190" fmla="*/ 3423285 h 6905625"/>
                <a:gd name="connsiteX191" fmla="*/ 5071110 w 5339715"/>
                <a:gd name="connsiteY191" fmla="*/ 3491865 h 6905625"/>
                <a:gd name="connsiteX192" fmla="*/ 5099685 w 5339715"/>
                <a:gd name="connsiteY192" fmla="*/ 3562350 h 6905625"/>
                <a:gd name="connsiteX193" fmla="*/ 5101590 w 5339715"/>
                <a:gd name="connsiteY193" fmla="*/ 3661410 h 6905625"/>
                <a:gd name="connsiteX194" fmla="*/ 5113020 w 5339715"/>
                <a:gd name="connsiteY194" fmla="*/ 3781425 h 6905625"/>
                <a:gd name="connsiteX195" fmla="*/ 5143500 w 5339715"/>
                <a:gd name="connsiteY195" fmla="*/ 3777615 h 6905625"/>
                <a:gd name="connsiteX196" fmla="*/ 5168265 w 5339715"/>
                <a:gd name="connsiteY196" fmla="*/ 3749040 h 6905625"/>
                <a:gd name="connsiteX197" fmla="*/ 5233035 w 5339715"/>
                <a:gd name="connsiteY197" fmla="*/ 3783330 h 6905625"/>
                <a:gd name="connsiteX198" fmla="*/ 5257800 w 5339715"/>
                <a:gd name="connsiteY198" fmla="*/ 3830955 h 6905625"/>
                <a:gd name="connsiteX199" fmla="*/ 5257800 w 5339715"/>
                <a:gd name="connsiteY199" fmla="*/ 3891915 h 6905625"/>
                <a:gd name="connsiteX200" fmla="*/ 5255895 w 5339715"/>
                <a:gd name="connsiteY200" fmla="*/ 3933825 h 6905625"/>
                <a:gd name="connsiteX201" fmla="*/ 5320665 w 5339715"/>
                <a:gd name="connsiteY201" fmla="*/ 3928110 h 6905625"/>
                <a:gd name="connsiteX202" fmla="*/ 5311140 w 5339715"/>
                <a:gd name="connsiteY202" fmla="*/ 3990975 h 6905625"/>
                <a:gd name="connsiteX203" fmla="*/ 5339715 w 5339715"/>
                <a:gd name="connsiteY203" fmla="*/ 4038600 h 6905625"/>
                <a:gd name="connsiteX204" fmla="*/ 5282565 w 5339715"/>
                <a:gd name="connsiteY204" fmla="*/ 4206240 h 6905625"/>
                <a:gd name="connsiteX205" fmla="*/ 5240655 w 5339715"/>
                <a:gd name="connsiteY205" fmla="*/ 4149090 h 6905625"/>
                <a:gd name="connsiteX206" fmla="*/ 5215890 w 5339715"/>
                <a:gd name="connsiteY206" fmla="*/ 4110990 h 6905625"/>
                <a:gd name="connsiteX207" fmla="*/ 5223510 w 5339715"/>
                <a:gd name="connsiteY207" fmla="*/ 4217670 h 6905625"/>
                <a:gd name="connsiteX208" fmla="*/ 5252085 w 5339715"/>
                <a:gd name="connsiteY208" fmla="*/ 4303395 h 6905625"/>
                <a:gd name="connsiteX209" fmla="*/ 5215890 w 5339715"/>
                <a:gd name="connsiteY209" fmla="*/ 4347210 h 6905625"/>
                <a:gd name="connsiteX210" fmla="*/ 5217795 w 5339715"/>
                <a:gd name="connsiteY210" fmla="*/ 4377690 h 6905625"/>
                <a:gd name="connsiteX211" fmla="*/ 5263515 w 5339715"/>
                <a:gd name="connsiteY211" fmla="*/ 4442460 h 6905625"/>
                <a:gd name="connsiteX212" fmla="*/ 5172075 w 5339715"/>
                <a:gd name="connsiteY212" fmla="*/ 4459605 h 6905625"/>
                <a:gd name="connsiteX213" fmla="*/ 5130165 w 5339715"/>
                <a:gd name="connsiteY213" fmla="*/ 4495800 h 6905625"/>
                <a:gd name="connsiteX214" fmla="*/ 5053965 w 5339715"/>
                <a:gd name="connsiteY214" fmla="*/ 4495800 h 6905625"/>
                <a:gd name="connsiteX215" fmla="*/ 5044440 w 5339715"/>
                <a:gd name="connsiteY215" fmla="*/ 4562475 h 6905625"/>
                <a:gd name="connsiteX216" fmla="*/ 4991100 w 5339715"/>
                <a:gd name="connsiteY216" fmla="*/ 4600575 h 6905625"/>
                <a:gd name="connsiteX217" fmla="*/ 4985385 w 5339715"/>
                <a:gd name="connsiteY217" fmla="*/ 4669155 h 6905625"/>
                <a:gd name="connsiteX218" fmla="*/ 4943475 w 5339715"/>
                <a:gd name="connsiteY218" fmla="*/ 4695825 h 6905625"/>
                <a:gd name="connsiteX219" fmla="*/ 4895850 w 5339715"/>
                <a:gd name="connsiteY219" fmla="*/ 4756785 h 6905625"/>
                <a:gd name="connsiteX220" fmla="*/ 4829175 w 5339715"/>
                <a:gd name="connsiteY220" fmla="*/ 4815840 h 6905625"/>
                <a:gd name="connsiteX221" fmla="*/ 4783455 w 5339715"/>
                <a:gd name="connsiteY221" fmla="*/ 4810125 h 6905625"/>
                <a:gd name="connsiteX222" fmla="*/ 4766310 w 5339715"/>
                <a:gd name="connsiteY222" fmla="*/ 4865370 h 6905625"/>
                <a:gd name="connsiteX223" fmla="*/ 4787265 w 5339715"/>
                <a:gd name="connsiteY223" fmla="*/ 4947285 h 6905625"/>
                <a:gd name="connsiteX224" fmla="*/ 4735830 w 5339715"/>
                <a:gd name="connsiteY224" fmla="*/ 5168265 h 6905625"/>
                <a:gd name="connsiteX225" fmla="*/ 4720590 w 5339715"/>
                <a:gd name="connsiteY225" fmla="*/ 5267325 h 6905625"/>
                <a:gd name="connsiteX226" fmla="*/ 4619625 w 5339715"/>
                <a:gd name="connsiteY226" fmla="*/ 5225415 h 6905625"/>
                <a:gd name="connsiteX227" fmla="*/ 4562475 w 5339715"/>
                <a:gd name="connsiteY227" fmla="*/ 5240655 h 6905625"/>
                <a:gd name="connsiteX228" fmla="*/ 4558665 w 5339715"/>
                <a:gd name="connsiteY228" fmla="*/ 5295900 h 6905625"/>
                <a:gd name="connsiteX229" fmla="*/ 4459605 w 5339715"/>
                <a:gd name="connsiteY229" fmla="*/ 5290185 h 6905625"/>
                <a:gd name="connsiteX230" fmla="*/ 4432935 w 5339715"/>
                <a:gd name="connsiteY230" fmla="*/ 5309235 h 6905625"/>
                <a:gd name="connsiteX231" fmla="*/ 4429125 w 5339715"/>
                <a:gd name="connsiteY231" fmla="*/ 5408295 h 6905625"/>
                <a:gd name="connsiteX232" fmla="*/ 4396740 w 5339715"/>
                <a:gd name="connsiteY232" fmla="*/ 5495925 h 6905625"/>
                <a:gd name="connsiteX233" fmla="*/ 4398645 w 5339715"/>
                <a:gd name="connsiteY233" fmla="*/ 5537835 h 6905625"/>
                <a:gd name="connsiteX234" fmla="*/ 4343400 w 5339715"/>
                <a:gd name="connsiteY234" fmla="*/ 5520690 h 6905625"/>
                <a:gd name="connsiteX235" fmla="*/ 4331970 w 5339715"/>
                <a:gd name="connsiteY235" fmla="*/ 5594985 h 6905625"/>
                <a:gd name="connsiteX236" fmla="*/ 4351020 w 5339715"/>
                <a:gd name="connsiteY236" fmla="*/ 5657850 h 6905625"/>
                <a:gd name="connsiteX237" fmla="*/ 4267200 w 5339715"/>
                <a:gd name="connsiteY237" fmla="*/ 5711190 h 6905625"/>
                <a:gd name="connsiteX238" fmla="*/ 4211955 w 5339715"/>
                <a:gd name="connsiteY238" fmla="*/ 5808345 h 6905625"/>
                <a:gd name="connsiteX239" fmla="*/ 4063365 w 5339715"/>
                <a:gd name="connsiteY239" fmla="*/ 5869305 h 6905625"/>
                <a:gd name="connsiteX240" fmla="*/ 4069080 w 5339715"/>
                <a:gd name="connsiteY240" fmla="*/ 5894070 h 6905625"/>
                <a:gd name="connsiteX241" fmla="*/ 4023360 w 5339715"/>
                <a:gd name="connsiteY241" fmla="*/ 5920740 h 6905625"/>
                <a:gd name="connsiteX242" fmla="*/ 4013835 w 5339715"/>
                <a:gd name="connsiteY242" fmla="*/ 5977890 h 6905625"/>
                <a:gd name="connsiteX243" fmla="*/ 3941445 w 5339715"/>
                <a:gd name="connsiteY243" fmla="*/ 6052185 h 6905625"/>
                <a:gd name="connsiteX244" fmla="*/ 3874770 w 5339715"/>
                <a:gd name="connsiteY244" fmla="*/ 6086475 h 6905625"/>
                <a:gd name="connsiteX245" fmla="*/ 3821430 w 5339715"/>
                <a:gd name="connsiteY245" fmla="*/ 6160770 h 6905625"/>
                <a:gd name="connsiteX246" fmla="*/ 3903345 w 5339715"/>
                <a:gd name="connsiteY246" fmla="*/ 6269355 h 6905625"/>
                <a:gd name="connsiteX247" fmla="*/ 3823335 w 5339715"/>
                <a:gd name="connsiteY247" fmla="*/ 6330315 h 6905625"/>
                <a:gd name="connsiteX248" fmla="*/ 3756660 w 5339715"/>
                <a:gd name="connsiteY248" fmla="*/ 6320790 h 6905625"/>
                <a:gd name="connsiteX249" fmla="*/ 3632835 w 5339715"/>
                <a:gd name="connsiteY249" fmla="*/ 6282690 h 6905625"/>
                <a:gd name="connsiteX250" fmla="*/ 3587115 w 5339715"/>
                <a:gd name="connsiteY250" fmla="*/ 6235065 h 6905625"/>
                <a:gd name="connsiteX251" fmla="*/ 3529965 w 5339715"/>
                <a:gd name="connsiteY251" fmla="*/ 6210300 h 6905625"/>
                <a:gd name="connsiteX252" fmla="*/ 3472815 w 5339715"/>
                <a:gd name="connsiteY252" fmla="*/ 6195060 h 6905625"/>
                <a:gd name="connsiteX253" fmla="*/ 3409950 w 5339715"/>
                <a:gd name="connsiteY253" fmla="*/ 6242685 h 6905625"/>
                <a:gd name="connsiteX254" fmla="*/ 3421380 w 5339715"/>
                <a:gd name="connsiteY254" fmla="*/ 6330315 h 6905625"/>
                <a:gd name="connsiteX255" fmla="*/ 3295650 w 5339715"/>
                <a:gd name="connsiteY255" fmla="*/ 6351270 h 6905625"/>
                <a:gd name="connsiteX256" fmla="*/ 3291840 w 5339715"/>
                <a:gd name="connsiteY256" fmla="*/ 6416040 h 6905625"/>
                <a:gd name="connsiteX257" fmla="*/ 2815590 w 5339715"/>
                <a:gd name="connsiteY257" fmla="*/ 6429375 h 6905625"/>
                <a:gd name="connsiteX258" fmla="*/ 2933700 w 5339715"/>
                <a:gd name="connsiteY258" fmla="*/ 6619875 h 6905625"/>
                <a:gd name="connsiteX259" fmla="*/ 2546985 w 5339715"/>
                <a:gd name="connsiteY259" fmla="*/ 6633210 h 6905625"/>
                <a:gd name="connsiteX260" fmla="*/ 2533650 w 5339715"/>
                <a:gd name="connsiteY260" fmla="*/ 6741795 h 6905625"/>
                <a:gd name="connsiteX261" fmla="*/ 2577465 w 5339715"/>
                <a:gd name="connsiteY261" fmla="*/ 6905625 h 6905625"/>
                <a:gd name="connsiteX262" fmla="*/ 2385060 w 5339715"/>
                <a:gd name="connsiteY262" fmla="*/ 6898005 h 6905625"/>
                <a:gd name="connsiteX263" fmla="*/ 2289810 w 5339715"/>
                <a:gd name="connsiteY263" fmla="*/ 6810375 h 6905625"/>
                <a:gd name="connsiteX264" fmla="*/ 2190750 w 5339715"/>
                <a:gd name="connsiteY264" fmla="*/ 6802755 h 6905625"/>
                <a:gd name="connsiteX265" fmla="*/ 2114550 w 5339715"/>
                <a:gd name="connsiteY265" fmla="*/ 6654165 h 6905625"/>
                <a:gd name="connsiteX266" fmla="*/ 1775460 w 5339715"/>
                <a:gd name="connsiteY266"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604010 w 5339715"/>
                <a:gd name="connsiteY106" fmla="*/ 2122170 h 6905625"/>
                <a:gd name="connsiteX107" fmla="*/ 1710690 w 5339715"/>
                <a:gd name="connsiteY107" fmla="*/ 2009775 h 6905625"/>
                <a:gd name="connsiteX108" fmla="*/ 1710690 w 5339715"/>
                <a:gd name="connsiteY108" fmla="*/ 1857375 h 6905625"/>
                <a:gd name="connsiteX109" fmla="*/ 1853565 w 5339715"/>
                <a:gd name="connsiteY109" fmla="*/ 1752600 h 6905625"/>
                <a:gd name="connsiteX110" fmla="*/ 1986915 w 5339715"/>
                <a:gd name="connsiteY110" fmla="*/ 1514475 h 6905625"/>
                <a:gd name="connsiteX111" fmla="*/ 1986915 w 5339715"/>
                <a:gd name="connsiteY111" fmla="*/ 1514475 h 6905625"/>
                <a:gd name="connsiteX112" fmla="*/ 2139315 w 5339715"/>
                <a:gd name="connsiteY112" fmla="*/ 1381125 h 6905625"/>
                <a:gd name="connsiteX113" fmla="*/ 2225040 w 5339715"/>
                <a:gd name="connsiteY113" fmla="*/ 1238250 h 6905625"/>
                <a:gd name="connsiteX114" fmla="*/ 2263140 w 5339715"/>
                <a:gd name="connsiteY114" fmla="*/ 1257300 h 6905625"/>
                <a:gd name="connsiteX115" fmla="*/ 2263140 w 5339715"/>
                <a:gd name="connsiteY115" fmla="*/ 1257300 h 6905625"/>
                <a:gd name="connsiteX116" fmla="*/ 2320290 w 5339715"/>
                <a:gd name="connsiteY116" fmla="*/ 1228725 h 6905625"/>
                <a:gd name="connsiteX117" fmla="*/ 2320290 w 5339715"/>
                <a:gd name="connsiteY117" fmla="*/ 1228725 h 6905625"/>
                <a:gd name="connsiteX118" fmla="*/ 2348865 w 5339715"/>
                <a:gd name="connsiteY118" fmla="*/ 1162050 h 6905625"/>
                <a:gd name="connsiteX119" fmla="*/ 2463165 w 5339715"/>
                <a:gd name="connsiteY119" fmla="*/ 1171575 h 6905625"/>
                <a:gd name="connsiteX120" fmla="*/ 2501265 w 5339715"/>
                <a:gd name="connsiteY120" fmla="*/ 1114425 h 6905625"/>
                <a:gd name="connsiteX121" fmla="*/ 2625090 w 5339715"/>
                <a:gd name="connsiteY121" fmla="*/ 1095375 h 6905625"/>
                <a:gd name="connsiteX122" fmla="*/ 2644140 w 5339715"/>
                <a:gd name="connsiteY122" fmla="*/ 1038225 h 6905625"/>
                <a:gd name="connsiteX123" fmla="*/ 2682240 w 5339715"/>
                <a:gd name="connsiteY123" fmla="*/ 1028700 h 6905625"/>
                <a:gd name="connsiteX124" fmla="*/ 2682240 w 5339715"/>
                <a:gd name="connsiteY124" fmla="*/ 1028700 h 6905625"/>
                <a:gd name="connsiteX125" fmla="*/ 2777490 w 5339715"/>
                <a:gd name="connsiteY125" fmla="*/ 962025 h 6905625"/>
                <a:gd name="connsiteX126" fmla="*/ 2825115 w 5339715"/>
                <a:gd name="connsiteY126" fmla="*/ 914400 h 6905625"/>
                <a:gd name="connsiteX127" fmla="*/ 2853690 w 5339715"/>
                <a:gd name="connsiteY127" fmla="*/ 866775 h 6905625"/>
                <a:gd name="connsiteX128" fmla="*/ 2958465 w 5339715"/>
                <a:gd name="connsiteY128" fmla="*/ 828675 h 6905625"/>
                <a:gd name="connsiteX129" fmla="*/ 3053715 w 5339715"/>
                <a:gd name="connsiteY129" fmla="*/ 781050 h 6905625"/>
                <a:gd name="connsiteX130" fmla="*/ 3101340 w 5339715"/>
                <a:gd name="connsiteY130" fmla="*/ 695325 h 6905625"/>
                <a:gd name="connsiteX131" fmla="*/ 3101340 w 5339715"/>
                <a:gd name="connsiteY131" fmla="*/ 695325 h 6905625"/>
                <a:gd name="connsiteX132" fmla="*/ 3225165 w 5339715"/>
                <a:gd name="connsiteY132" fmla="*/ 495300 h 6905625"/>
                <a:gd name="connsiteX133" fmla="*/ 3225165 w 5339715"/>
                <a:gd name="connsiteY133" fmla="*/ 476250 h 6905625"/>
                <a:gd name="connsiteX134" fmla="*/ 3234690 w 5339715"/>
                <a:gd name="connsiteY134" fmla="*/ 438150 h 6905625"/>
                <a:gd name="connsiteX135" fmla="*/ 3329940 w 5339715"/>
                <a:gd name="connsiteY135" fmla="*/ 342900 h 6905625"/>
                <a:gd name="connsiteX136" fmla="*/ 3320415 w 5339715"/>
                <a:gd name="connsiteY136" fmla="*/ 276225 h 6905625"/>
                <a:gd name="connsiteX137" fmla="*/ 3472815 w 5339715"/>
                <a:gd name="connsiteY137" fmla="*/ 200025 h 6905625"/>
                <a:gd name="connsiteX138" fmla="*/ 3539490 w 5339715"/>
                <a:gd name="connsiteY138" fmla="*/ 171450 h 6905625"/>
                <a:gd name="connsiteX139" fmla="*/ 3634740 w 5339715"/>
                <a:gd name="connsiteY139" fmla="*/ 171450 h 6905625"/>
                <a:gd name="connsiteX140" fmla="*/ 3682365 w 5339715"/>
                <a:gd name="connsiteY140" fmla="*/ 142875 h 6905625"/>
                <a:gd name="connsiteX141" fmla="*/ 3682365 w 5339715"/>
                <a:gd name="connsiteY141" fmla="*/ 142875 h 6905625"/>
                <a:gd name="connsiteX142" fmla="*/ 3787140 w 5339715"/>
                <a:gd name="connsiteY142" fmla="*/ 123825 h 6905625"/>
                <a:gd name="connsiteX143" fmla="*/ 3844290 w 5339715"/>
                <a:gd name="connsiteY143" fmla="*/ 0 h 6905625"/>
                <a:gd name="connsiteX144" fmla="*/ 3930015 w 5339715"/>
                <a:gd name="connsiteY144" fmla="*/ 0 h 6905625"/>
                <a:gd name="connsiteX145" fmla="*/ 4110990 w 5339715"/>
                <a:gd name="connsiteY145" fmla="*/ 9525 h 6905625"/>
                <a:gd name="connsiteX146" fmla="*/ 4215765 w 5339715"/>
                <a:gd name="connsiteY146" fmla="*/ 85725 h 6905625"/>
                <a:gd name="connsiteX147" fmla="*/ 4453890 w 5339715"/>
                <a:gd name="connsiteY147" fmla="*/ 114300 h 6905625"/>
                <a:gd name="connsiteX148" fmla="*/ 4444365 w 5339715"/>
                <a:gd name="connsiteY148" fmla="*/ 190500 h 6905625"/>
                <a:gd name="connsiteX149" fmla="*/ 4396740 w 5339715"/>
                <a:gd name="connsiteY149" fmla="*/ 209550 h 6905625"/>
                <a:gd name="connsiteX150" fmla="*/ 4425315 w 5339715"/>
                <a:gd name="connsiteY150" fmla="*/ 247650 h 6905625"/>
                <a:gd name="connsiteX151" fmla="*/ 4415790 w 5339715"/>
                <a:gd name="connsiteY151" fmla="*/ 342900 h 6905625"/>
                <a:gd name="connsiteX152" fmla="*/ 4471035 w 5339715"/>
                <a:gd name="connsiteY152" fmla="*/ 411480 h 6905625"/>
                <a:gd name="connsiteX153" fmla="*/ 4461510 w 5339715"/>
                <a:gd name="connsiteY153" fmla="*/ 506730 h 6905625"/>
                <a:gd name="connsiteX154" fmla="*/ 4421505 w 5339715"/>
                <a:gd name="connsiteY154" fmla="*/ 529590 h 6905625"/>
                <a:gd name="connsiteX155" fmla="*/ 4373880 w 5339715"/>
                <a:gd name="connsiteY155" fmla="*/ 632460 h 6905625"/>
                <a:gd name="connsiteX156" fmla="*/ 4404360 w 5339715"/>
                <a:gd name="connsiteY156" fmla="*/ 674370 h 6905625"/>
                <a:gd name="connsiteX157" fmla="*/ 4413885 w 5339715"/>
                <a:gd name="connsiteY157" fmla="*/ 815340 h 6905625"/>
                <a:gd name="connsiteX158" fmla="*/ 4436745 w 5339715"/>
                <a:gd name="connsiteY158" fmla="*/ 887730 h 6905625"/>
                <a:gd name="connsiteX159" fmla="*/ 4423410 w 5339715"/>
                <a:gd name="connsiteY159" fmla="*/ 992505 h 6905625"/>
                <a:gd name="connsiteX160" fmla="*/ 4448810 w 5339715"/>
                <a:gd name="connsiteY160" fmla="*/ 1040130 h 6905625"/>
                <a:gd name="connsiteX161" fmla="*/ 4459605 w 5339715"/>
                <a:gd name="connsiteY161" fmla="*/ 1093470 h 6905625"/>
                <a:gd name="connsiteX162" fmla="*/ 4495800 w 5339715"/>
                <a:gd name="connsiteY162" fmla="*/ 1165860 h 6905625"/>
                <a:gd name="connsiteX163" fmla="*/ 4514850 w 5339715"/>
                <a:gd name="connsiteY163" fmla="*/ 1234440 h 6905625"/>
                <a:gd name="connsiteX164" fmla="*/ 4566285 w 5339715"/>
                <a:gd name="connsiteY164" fmla="*/ 1297305 h 6905625"/>
                <a:gd name="connsiteX165" fmla="*/ 4558665 w 5339715"/>
                <a:gd name="connsiteY165" fmla="*/ 1398270 h 6905625"/>
                <a:gd name="connsiteX166" fmla="*/ 4640580 w 5339715"/>
                <a:gd name="connsiteY166" fmla="*/ 1520190 h 6905625"/>
                <a:gd name="connsiteX167" fmla="*/ 4632960 w 5339715"/>
                <a:gd name="connsiteY167" fmla="*/ 1626870 h 6905625"/>
                <a:gd name="connsiteX168" fmla="*/ 4667250 w 5339715"/>
                <a:gd name="connsiteY168" fmla="*/ 1716405 h 6905625"/>
                <a:gd name="connsiteX169" fmla="*/ 4659630 w 5339715"/>
                <a:gd name="connsiteY169" fmla="*/ 1754505 h 6905625"/>
                <a:gd name="connsiteX170" fmla="*/ 4699635 w 5339715"/>
                <a:gd name="connsiteY170" fmla="*/ 1838325 h 6905625"/>
                <a:gd name="connsiteX171" fmla="*/ 4684395 w 5339715"/>
                <a:gd name="connsiteY171" fmla="*/ 1899285 h 6905625"/>
                <a:gd name="connsiteX172" fmla="*/ 4712970 w 5339715"/>
                <a:gd name="connsiteY172" fmla="*/ 1964055 h 6905625"/>
                <a:gd name="connsiteX173" fmla="*/ 4785360 w 5339715"/>
                <a:gd name="connsiteY173" fmla="*/ 2028825 h 6905625"/>
                <a:gd name="connsiteX174" fmla="*/ 4821555 w 5339715"/>
                <a:gd name="connsiteY174" fmla="*/ 2152650 h 6905625"/>
                <a:gd name="connsiteX175" fmla="*/ 4882515 w 5339715"/>
                <a:gd name="connsiteY175" fmla="*/ 2308860 h 6905625"/>
                <a:gd name="connsiteX176" fmla="*/ 4905375 w 5339715"/>
                <a:gd name="connsiteY176" fmla="*/ 2425065 h 6905625"/>
                <a:gd name="connsiteX177" fmla="*/ 4884420 w 5339715"/>
                <a:gd name="connsiteY177" fmla="*/ 2548890 h 6905625"/>
                <a:gd name="connsiteX178" fmla="*/ 4892040 w 5339715"/>
                <a:gd name="connsiteY178" fmla="*/ 2651760 h 6905625"/>
                <a:gd name="connsiteX179" fmla="*/ 4922520 w 5339715"/>
                <a:gd name="connsiteY179" fmla="*/ 2705100 h 6905625"/>
                <a:gd name="connsiteX180" fmla="*/ 4920615 w 5339715"/>
                <a:gd name="connsiteY180" fmla="*/ 2752725 h 6905625"/>
                <a:gd name="connsiteX181" fmla="*/ 4897755 w 5339715"/>
                <a:gd name="connsiteY181" fmla="*/ 2847975 h 6905625"/>
                <a:gd name="connsiteX182" fmla="*/ 4924425 w 5339715"/>
                <a:gd name="connsiteY182" fmla="*/ 2895600 h 6905625"/>
                <a:gd name="connsiteX183" fmla="*/ 4956810 w 5339715"/>
                <a:gd name="connsiteY183" fmla="*/ 2971800 h 6905625"/>
                <a:gd name="connsiteX184" fmla="*/ 4932045 w 5339715"/>
                <a:gd name="connsiteY184" fmla="*/ 3057525 h 6905625"/>
                <a:gd name="connsiteX185" fmla="*/ 5000625 w 5339715"/>
                <a:gd name="connsiteY185" fmla="*/ 3154680 h 6905625"/>
                <a:gd name="connsiteX186" fmla="*/ 4935855 w 5339715"/>
                <a:gd name="connsiteY186" fmla="*/ 3329940 h 6905625"/>
                <a:gd name="connsiteX187" fmla="*/ 4954905 w 5339715"/>
                <a:gd name="connsiteY187" fmla="*/ 3333750 h 6905625"/>
                <a:gd name="connsiteX188" fmla="*/ 5017770 w 5339715"/>
                <a:gd name="connsiteY188" fmla="*/ 3270885 h 6905625"/>
                <a:gd name="connsiteX189" fmla="*/ 5044440 w 5339715"/>
                <a:gd name="connsiteY189" fmla="*/ 3324225 h 6905625"/>
                <a:gd name="connsiteX190" fmla="*/ 5073015 w 5339715"/>
                <a:gd name="connsiteY190" fmla="*/ 3423285 h 6905625"/>
                <a:gd name="connsiteX191" fmla="*/ 5071110 w 5339715"/>
                <a:gd name="connsiteY191" fmla="*/ 3491865 h 6905625"/>
                <a:gd name="connsiteX192" fmla="*/ 5099685 w 5339715"/>
                <a:gd name="connsiteY192" fmla="*/ 3562350 h 6905625"/>
                <a:gd name="connsiteX193" fmla="*/ 5101590 w 5339715"/>
                <a:gd name="connsiteY193" fmla="*/ 3661410 h 6905625"/>
                <a:gd name="connsiteX194" fmla="*/ 5113020 w 5339715"/>
                <a:gd name="connsiteY194" fmla="*/ 3781425 h 6905625"/>
                <a:gd name="connsiteX195" fmla="*/ 5143500 w 5339715"/>
                <a:gd name="connsiteY195" fmla="*/ 3777615 h 6905625"/>
                <a:gd name="connsiteX196" fmla="*/ 5168265 w 5339715"/>
                <a:gd name="connsiteY196" fmla="*/ 3749040 h 6905625"/>
                <a:gd name="connsiteX197" fmla="*/ 5233035 w 5339715"/>
                <a:gd name="connsiteY197" fmla="*/ 3783330 h 6905625"/>
                <a:gd name="connsiteX198" fmla="*/ 5257800 w 5339715"/>
                <a:gd name="connsiteY198" fmla="*/ 3830955 h 6905625"/>
                <a:gd name="connsiteX199" fmla="*/ 5257800 w 5339715"/>
                <a:gd name="connsiteY199" fmla="*/ 3891915 h 6905625"/>
                <a:gd name="connsiteX200" fmla="*/ 5255895 w 5339715"/>
                <a:gd name="connsiteY200" fmla="*/ 3933825 h 6905625"/>
                <a:gd name="connsiteX201" fmla="*/ 5320665 w 5339715"/>
                <a:gd name="connsiteY201" fmla="*/ 3928110 h 6905625"/>
                <a:gd name="connsiteX202" fmla="*/ 5311140 w 5339715"/>
                <a:gd name="connsiteY202" fmla="*/ 3990975 h 6905625"/>
                <a:gd name="connsiteX203" fmla="*/ 5339715 w 5339715"/>
                <a:gd name="connsiteY203" fmla="*/ 4038600 h 6905625"/>
                <a:gd name="connsiteX204" fmla="*/ 5282565 w 5339715"/>
                <a:gd name="connsiteY204" fmla="*/ 4206240 h 6905625"/>
                <a:gd name="connsiteX205" fmla="*/ 5240655 w 5339715"/>
                <a:gd name="connsiteY205" fmla="*/ 4149090 h 6905625"/>
                <a:gd name="connsiteX206" fmla="*/ 5215890 w 5339715"/>
                <a:gd name="connsiteY206" fmla="*/ 4110990 h 6905625"/>
                <a:gd name="connsiteX207" fmla="*/ 5223510 w 5339715"/>
                <a:gd name="connsiteY207" fmla="*/ 4217670 h 6905625"/>
                <a:gd name="connsiteX208" fmla="*/ 5252085 w 5339715"/>
                <a:gd name="connsiteY208" fmla="*/ 4303395 h 6905625"/>
                <a:gd name="connsiteX209" fmla="*/ 5215890 w 5339715"/>
                <a:gd name="connsiteY209" fmla="*/ 4347210 h 6905625"/>
                <a:gd name="connsiteX210" fmla="*/ 5217795 w 5339715"/>
                <a:gd name="connsiteY210" fmla="*/ 4377690 h 6905625"/>
                <a:gd name="connsiteX211" fmla="*/ 5263515 w 5339715"/>
                <a:gd name="connsiteY211" fmla="*/ 4442460 h 6905625"/>
                <a:gd name="connsiteX212" fmla="*/ 5172075 w 5339715"/>
                <a:gd name="connsiteY212" fmla="*/ 4459605 h 6905625"/>
                <a:gd name="connsiteX213" fmla="*/ 5130165 w 5339715"/>
                <a:gd name="connsiteY213" fmla="*/ 4495800 h 6905625"/>
                <a:gd name="connsiteX214" fmla="*/ 5053965 w 5339715"/>
                <a:gd name="connsiteY214" fmla="*/ 4495800 h 6905625"/>
                <a:gd name="connsiteX215" fmla="*/ 5044440 w 5339715"/>
                <a:gd name="connsiteY215" fmla="*/ 4562475 h 6905625"/>
                <a:gd name="connsiteX216" fmla="*/ 4991100 w 5339715"/>
                <a:gd name="connsiteY216" fmla="*/ 4600575 h 6905625"/>
                <a:gd name="connsiteX217" fmla="*/ 4985385 w 5339715"/>
                <a:gd name="connsiteY217" fmla="*/ 4669155 h 6905625"/>
                <a:gd name="connsiteX218" fmla="*/ 4943475 w 5339715"/>
                <a:gd name="connsiteY218" fmla="*/ 4695825 h 6905625"/>
                <a:gd name="connsiteX219" fmla="*/ 4895850 w 5339715"/>
                <a:gd name="connsiteY219" fmla="*/ 4756785 h 6905625"/>
                <a:gd name="connsiteX220" fmla="*/ 4829175 w 5339715"/>
                <a:gd name="connsiteY220" fmla="*/ 4815840 h 6905625"/>
                <a:gd name="connsiteX221" fmla="*/ 4783455 w 5339715"/>
                <a:gd name="connsiteY221" fmla="*/ 4810125 h 6905625"/>
                <a:gd name="connsiteX222" fmla="*/ 4766310 w 5339715"/>
                <a:gd name="connsiteY222" fmla="*/ 4865370 h 6905625"/>
                <a:gd name="connsiteX223" fmla="*/ 4787265 w 5339715"/>
                <a:gd name="connsiteY223" fmla="*/ 4947285 h 6905625"/>
                <a:gd name="connsiteX224" fmla="*/ 4735830 w 5339715"/>
                <a:gd name="connsiteY224" fmla="*/ 5168265 h 6905625"/>
                <a:gd name="connsiteX225" fmla="*/ 4720590 w 5339715"/>
                <a:gd name="connsiteY225" fmla="*/ 5267325 h 6905625"/>
                <a:gd name="connsiteX226" fmla="*/ 4619625 w 5339715"/>
                <a:gd name="connsiteY226" fmla="*/ 5225415 h 6905625"/>
                <a:gd name="connsiteX227" fmla="*/ 4562475 w 5339715"/>
                <a:gd name="connsiteY227" fmla="*/ 5240655 h 6905625"/>
                <a:gd name="connsiteX228" fmla="*/ 4558665 w 5339715"/>
                <a:gd name="connsiteY228" fmla="*/ 5295900 h 6905625"/>
                <a:gd name="connsiteX229" fmla="*/ 4459605 w 5339715"/>
                <a:gd name="connsiteY229" fmla="*/ 5290185 h 6905625"/>
                <a:gd name="connsiteX230" fmla="*/ 4432935 w 5339715"/>
                <a:gd name="connsiteY230" fmla="*/ 5309235 h 6905625"/>
                <a:gd name="connsiteX231" fmla="*/ 4429125 w 5339715"/>
                <a:gd name="connsiteY231" fmla="*/ 5408295 h 6905625"/>
                <a:gd name="connsiteX232" fmla="*/ 4396740 w 5339715"/>
                <a:gd name="connsiteY232" fmla="*/ 5495925 h 6905625"/>
                <a:gd name="connsiteX233" fmla="*/ 4398645 w 5339715"/>
                <a:gd name="connsiteY233" fmla="*/ 5537835 h 6905625"/>
                <a:gd name="connsiteX234" fmla="*/ 4343400 w 5339715"/>
                <a:gd name="connsiteY234" fmla="*/ 5520690 h 6905625"/>
                <a:gd name="connsiteX235" fmla="*/ 4331970 w 5339715"/>
                <a:gd name="connsiteY235" fmla="*/ 5594985 h 6905625"/>
                <a:gd name="connsiteX236" fmla="*/ 4351020 w 5339715"/>
                <a:gd name="connsiteY236" fmla="*/ 5657850 h 6905625"/>
                <a:gd name="connsiteX237" fmla="*/ 4267200 w 5339715"/>
                <a:gd name="connsiteY237" fmla="*/ 5711190 h 6905625"/>
                <a:gd name="connsiteX238" fmla="*/ 4211955 w 5339715"/>
                <a:gd name="connsiteY238" fmla="*/ 5808345 h 6905625"/>
                <a:gd name="connsiteX239" fmla="*/ 4063365 w 5339715"/>
                <a:gd name="connsiteY239" fmla="*/ 5869305 h 6905625"/>
                <a:gd name="connsiteX240" fmla="*/ 4069080 w 5339715"/>
                <a:gd name="connsiteY240" fmla="*/ 5894070 h 6905625"/>
                <a:gd name="connsiteX241" fmla="*/ 4023360 w 5339715"/>
                <a:gd name="connsiteY241" fmla="*/ 5920740 h 6905625"/>
                <a:gd name="connsiteX242" fmla="*/ 4013835 w 5339715"/>
                <a:gd name="connsiteY242" fmla="*/ 5977890 h 6905625"/>
                <a:gd name="connsiteX243" fmla="*/ 3941445 w 5339715"/>
                <a:gd name="connsiteY243" fmla="*/ 6052185 h 6905625"/>
                <a:gd name="connsiteX244" fmla="*/ 3874770 w 5339715"/>
                <a:gd name="connsiteY244" fmla="*/ 6086475 h 6905625"/>
                <a:gd name="connsiteX245" fmla="*/ 3821430 w 5339715"/>
                <a:gd name="connsiteY245" fmla="*/ 6160770 h 6905625"/>
                <a:gd name="connsiteX246" fmla="*/ 3903345 w 5339715"/>
                <a:gd name="connsiteY246" fmla="*/ 6269355 h 6905625"/>
                <a:gd name="connsiteX247" fmla="*/ 3823335 w 5339715"/>
                <a:gd name="connsiteY247" fmla="*/ 6330315 h 6905625"/>
                <a:gd name="connsiteX248" fmla="*/ 3756660 w 5339715"/>
                <a:gd name="connsiteY248" fmla="*/ 6320790 h 6905625"/>
                <a:gd name="connsiteX249" fmla="*/ 3632835 w 5339715"/>
                <a:gd name="connsiteY249" fmla="*/ 6282690 h 6905625"/>
                <a:gd name="connsiteX250" fmla="*/ 3587115 w 5339715"/>
                <a:gd name="connsiteY250" fmla="*/ 6235065 h 6905625"/>
                <a:gd name="connsiteX251" fmla="*/ 3529965 w 5339715"/>
                <a:gd name="connsiteY251" fmla="*/ 6210300 h 6905625"/>
                <a:gd name="connsiteX252" fmla="*/ 3472815 w 5339715"/>
                <a:gd name="connsiteY252" fmla="*/ 6195060 h 6905625"/>
                <a:gd name="connsiteX253" fmla="*/ 3409950 w 5339715"/>
                <a:gd name="connsiteY253" fmla="*/ 6242685 h 6905625"/>
                <a:gd name="connsiteX254" fmla="*/ 3421380 w 5339715"/>
                <a:gd name="connsiteY254" fmla="*/ 6330315 h 6905625"/>
                <a:gd name="connsiteX255" fmla="*/ 3295650 w 5339715"/>
                <a:gd name="connsiteY255" fmla="*/ 6351270 h 6905625"/>
                <a:gd name="connsiteX256" fmla="*/ 3291840 w 5339715"/>
                <a:gd name="connsiteY256" fmla="*/ 6416040 h 6905625"/>
                <a:gd name="connsiteX257" fmla="*/ 2815590 w 5339715"/>
                <a:gd name="connsiteY257" fmla="*/ 6429375 h 6905625"/>
                <a:gd name="connsiteX258" fmla="*/ 2933700 w 5339715"/>
                <a:gd name="connsiteY258" fmla="*/ 6619875 h 6905625"/>
                <a:gd name="connsiteX259" fmla="*/ 2546985 w 5339715"/>
                <a:gd name="connsiteY259" fmla="*/ 6633210 h 6905625"/>
                <a:gd name="connsiteX260" fmla="*/ 2533650 w 5339715"/>
                <a:gd name="connsiteY260" fmla="*/ 6741795 h 6905625"/>
                <a:gd name="connsiteX261" fmla="*/ 2577465 w 5339715"/>
                <a:gd name="connsiteY261" fmla="*/ 6905625 h 6905625"/>
                <a:gd name="connsiteX262" fmla="*/ 2385060 w 5339715"/>
                <a:gd name="connsiteY262" fmla="*/ 6898005 h 6905625"/>
                <a:gd name="connsiteX263" fmla="*/ 2289810 w 5339715"/>
                <a:gd name="connsiteY263" fmla="*/ 6810375 h 6905625"/>
                <a:gd name="connsiteX264" fmla="*/ 2190750 w 5339715"/>
                <a:gd name="connsiteY264" fmla="*/ 6802755 h 6905625"/>
                <a:gd name="connsiteX265" fmla="*/ 2114550 w 5339715"/>
                <a:gd name="connsiteY265" fmla="*/ 6654165 h 6905625"/>
                <a:gd name="connsiteX266" fmla="*/ 1775460 w 5339715"/>
                <a:gd name="connsiteY266"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710690 w 5339715"/>
                <a:gd name="connsiteY108" fmla="*/ 2009775 h 6905625"/>
                <a:gd name="connsiteX109" fmla="*/ 1710690 w 5339715"/>
                <a:gd name="connsiteY109" fmla="*/ 1857375 h 6905625"/>
                <a:gd name="connsiteX110" fmla="*/ 1853565 w 5339715"/>
                <a:gd name="connsiteY110" fmla="*/ 1752600 h 6905625"/>
                <a:gd name="connsiteX111" fmla="*/ 1986915 w 5339715"/>
                <a:gd name="connsiteY111" fmla="*/ 1514475 h 6905625"/>
                <a:gd name="connsiteX112" fmla="*/ 1986915 w 5339715"/>
                <a:gd name="connsiteY112" fmla="*/ 1514475 h 6905625"/>
                <a:gd name="connsiteX113" fmla="*/ 2139315 w 5339715"/>
                <a:gd name="connsiteY113" fmla="*/ 1381125 h 6905625"/>
                <a:gd name="connsiteX114" fmla="*/ 2225040 w 5339715"/>
                <a:gd name="connsiteY114" fmla="*/ 1238250 h 6905625"/>
                <a:gd name="connsiteX115" fmla="*/ 2263140 w 5339715"/>
                <a:gd name="connsiteY115" fmla="*/ 1257300 h 6905625"/>
                <a:gd name="connsiteX116" fmla="*/ 2263140 w 5339715"/>
                <a:gd name="connsiteY116" fmla="*/ 1257300 h 6905625"/>
                <a:gd name="connsiteX117" fmla="*/ 2320290 w 5339715"/>
                <a:gd name="connsiteY117" fmla="*/ 1228725 h 6905625"/>
                <a:gd name="connsiteX118" fmla="*/ 2320290 w 5339715"/>
                <a:gd name="connsiteY118" fmla="*/ 1228725 h 6905625"/>
                <a:gd name="connsiteX119" fmla="*/ 2348865 w 5339715"/>
                <a:gd name="connsiteY119" fmla="*/ 1162050 h 6905625"/>
                <a:gd name="connsiteX120" fmla="*/ 2463165 w 5339715"/>
                <a:gd name="connsiteY120" fmla="*/ 1171575 h 6905625"/>
                <a:gd name="connsiteX121" fmla="*/ 2501265 w 5339715"/>
                <a:gd name="connsiteY121" fmla="*/ 1114425 h 6905625"/>
                <a:gd name="connsiteX122" fmla="*/ 2625090 w 5339715"/>
                <a:gd name="connsiteY122" fmla="*/ 1095375 h 6905625"/>
                <a:gd name="connsiteX123" fmla="*/ 2644140 w 5339715"/>
                <a:gd name="connsiteY123" fmla="*/ 1038225 h 6905625"/>
                <a:gd name="connsiteX124" fmla="*/ 2682240 w 5339715"/>
                <a:gd name="connsiteY124" fmla="*/ 1028700 h 6905625"/>
                <a:gd name="connsiteX125" fmla="*/ 2682240 w 5339715"/>
                <a:gd name="connsiteY125" fmla="*/ 1028700 h 6905625"/>
                <a:gd name="connsiteX126" fmla="*/ 2777490 w 5339715"/>
                <a:gd name="connsiteY126" fmla="*/ 962025 h 6905625"/>
                <a:gd name="connsiteX127" fmla="*/ 2825115 w 5339715"/>
                <a:gd name="connsiteY127" fmla="*/ 914400 h 6905625"/>
                <a:gd name="connsiteX128" fmla="*/ 2853690 w 5339715"/>
                <a:gd name="connsiteY128" fmla="*/ 866775 h 6905625"/>
                <a:gd name="connsiteX129" fmla="*/ 2958465 w 5339715"/>
                <a:gd name="connsiteY129" fmla="*/ 828675 h 6905625"/>
                <a:gd name="connsiteX130" fmla="*/ 3053715 w 5339715"/>
                <a:gd name="connsiteY130" fmla="*/ 781050 h 6905625"/>
                <a:gd name="connsiteX131" fmla="*/ 3101340 w 5339715"/>
                <a:gd name="connsiteY131" fmla="*/ 695325 h 6905625"/>
                <a:gd name="connsiteX132" fmla="*/ 3101340 w 5339715"/>
                <a:gd name="connsiteY132" fmla="*/ 695325 h 6905625"/>
                <a:gd name="connsiteX133" fmla="*/ 3225165 w 5339715"/>
                <a:gd name="connsiteY133" fmla="*/ 495300 h 6905625"/>
                <a:gd name="connsiteX134" fmla="*/ 3225165 w 5339715"/>
                <a:gd name="connsiteY134" fmla="*/ 476250 h 6905625"/>
                <a:gd name="connsiteX135" fmla="*/ 3234690 w 5339715"/>
                <a:gd name="connsiteY135" fmla="*/ 438150 h 6905625"/>
                <a:gd name="connsiteX136" fmla="*/ 3329940 w 5339715"/>
                <a:gd name="connsiteY136" fmla="*/ 342900 h 6905625"/>
                <a:gd name="connsiteX137" fmla="*/ 3320415 w 5339715"/>
                <a:gd name="connsiteY137" fmla="*/ 276225 h 6905625"/>
                <a:gd name="connsiteX138" fmla="*/ 3472815 w 5339715"/>
                <a:gd name="connsiteY138" fmla="*/ 200025 h 6905625"/>
                <a:gd name="connsiteX139" fmla="*/ 3539490 w 5339715"/>
                <a:gd name="connsiteY139" fmla="*/ 171450 h 6905625"/>
                <a:gd name="connsiteX140" fmla="*/ 3634740 w 5339715"/>
                <a:gd name="connsiteY140" fmla="*/ 171450 h 6905625"/>
                <a:gd name="connsiteX141" fmla="*/ 3682365 w 5339715"/>
                <a:gd name="connsiteY141" fmla="*/ 142875 h 6905625"/>
                <a:gd name="connsiteX142" fmla="*/ 3682365 w 5339715"/>
                <a:gd name="connsiteY142" fmla="*/ 142875 h 6905625"/>
                <a:gd name="connsiteX143" fmla="*/ 3787140 w 5339715"/>
                <a:gd name="connsiteY143" fmla="*/ 123825 h 6905625"/>
                <a:gd name="connsiteX144" fmla="*/ 3844290 w 5339715"/>
                <a:gd name="connsiteY144" fmla="*/ 0 h 6905625"/>
                <a:gd name="connsiteX145" fmla="*/ 3930015 w 5339715"/>
                <a:gd name="connsiteY145" fmla="*/ 0 h 6905625"/>
                <a:gd name="connsiteX146" fmla="*/ 4110990 w 5339715"/>
                <a:gd name="connsiteY146" fmla="*/ 9525 h 6905625"/>
                <a:gd name="connsiteX147" fmla="*/ 4215765 w 5339715"/>
                <a:gd name="connsiteY147" fmla="*/ 85725 h 6905625"/>
                <a:gd name="connsiteX148" fmla="*/ 4453890 w 5339715"/>
                <a:gd name="connsiteY148" fmla="*/ 114300 h 6905625"/>
                <a:gd name="connsiteX149" fmla="*/ 4444365 w 5339715"/>
                <a:gd name="connsiteY149" fmla="*/ 190500 h 6905625"/>
                <a:gd name="connsiteX150" fmla="*/ 4396740 w 5339715"/>
                <a:gd name="connsiteY150" fmla="*/ 209550 h 6905625"/>
                <a:gd name="connsiteX151" fmla="*/ 4425315 w 5339715"/>
                <a:gd name="connsiteY151" fmla="*/ 247650 h 6905625"/>
                <a:gd name="connsiteX152" fmla="*/ 4415790 w 5339715"/>
                <a:gd name="connsiteY152" fmla="*/ 342900 h 6905625"/>
                <a:gd name="connsiteX153" fmla="*/ 4471035 w 5339715"/>
                <a:gd name="connsiteY153" fmla="*/ 411480 h 6905625"/>
                <a:gd name="connsiteX154" fmla="*/ 4461510 w 5339715"/>
                <a:gd name="connsiteY154" fmla="*/ 506730 h 6905625"/>
                <a:gd name="connsiteX155" fmla="*/ 4421505 w 5339715"/>
                <a:gd name="connsiteY155" fmla="*/ 529590 h 6905625"/>
                <a:gd name="connsiteX156" fmla="*/ 4373880 w 5339715"/>
                <a:gd name="connsiteY156" fmla="*/ 632460 h 6905625"/>
                <a:gd name="connsiteX157" fmla="*/ 4404360 w 5339715"/>
                <a:gd name="connsiteY157" fmla="*/ 674370 h 6905625"/>
                <a:gd name="connsiteX158" fmla="*/ 4413885 w 5339715"/>
                <a:gd name="connsiteY158" fmla="*/ 815340 h 6905625"/>
                <a:gd name="connsiteX159" fmla="*/ 4436745 w 5339715"/>
                <a:gd name="connsiteY159" fmla="*/ 887730 h 6905625"/>
                <a:gd name="connsiteX160" fmla="*/ 4423410 w 5339715"/>
                <a:gd name="connsiteY160" fmla="*/ 992505 h 6905625"/>
                <a:gd name="connsiteX161" fmla="*/ 4448810 w 5339715"/>
                <a:gd name="connsiteY161" fmla="*/ 1040130 h 6905625"/>
                <a:gd name="connsiteX162" fmla="*/ 4459605 w 5339715"/>
                <a:gd name="connsiteY162" fmla="*/ 1093470 h 6905625"/>
                <a:gd name="connsiteX163" fmla="*/ 4495800 w 5339715"/>
                <a:gd name="connsiteY163" fmla="*/ 1165860 h 6905625"/>
                <a:gd name="connsiteX164" fmla="*/ 4514850 w 5339715"/>
                <a:gd name="connsiteY164" fmla="*/ 1234440 h 6905625"/>
                <a:gd name="connsiteX165" fmla="*/ 4566285 w 5339715"/>
                <a:gd name="connsiteY165" fmla="*/ 1297305 h 6905625"/>
                <a:gd name="connsiteX166" fmla="*/ 4558665 w 5339715"/>
                <a:gd name="connsiteY166" fmla="*/ 1398270 h 6905625"/>
                <a:gd name="connsiteX167" fmla="*/ 4640580 w 5339715"/>
                <a:gd name="connsiteY167" fmla="*/ 1520190 h 6905625"/>
                <a:gd name="connsiteX168" fmla="*/ 4632960 w 5339715"/>
                <a:gd name="connsiteY168" fmla="*/ 1626870 h 6905625"/>
                <a:gd name="connsiteX169" fmla="*/ 4667250 w 5339715"/>
                <a:gd name="connsiteY169" fmla="*/ 1716405 h 6905625"/>
                <a:gd name="connsiteX170" fmla="*/ 4659630 w 5339715"/>
                <a:gd name="connsiteY170" fmla="*/ 1754505 h 6905625"/>
                <a:gd name="connsiteX171" fmla="*/ 4699635 w 5339715"/>
                <a:gd name="connsiteY171" fmla="*/ 1838325 h 6905625"/>
                <a:gd name="connsiteX172" fmla="*/ 4684395 w 5339715"/>
                <a:gd name="connsiteY172" fmla="*/ 1899285 h 6905625"/>
                <a:gd name="connsiteX173" fmla="*/ 4712970 w 5339715"/>
                <a:gd name="connsiteY173" fmla="*/ 1964055 h 6905625"/>
                <a:gd name="connsiteX174" fmla="*/ 4785360 w 5339715"/>
                <a:gd name="connsiteY174" fmla="*/ 2028825 h 6905625"/>
                <a:gd name="connsiteX175" fmla="*/ 4821555 w 5339715"/>
                <a:gd name="connsiteY175" fmla="*/ 2152650 h 6905625"/>
                <a:gd name="connsiteX176" fmla="*/ 4882515 w 5339715"/>
                <a:gd name="connsiteY176" fmla="*/ 2308860 h 6905625"/>
                <a:gd name="connsiteX177" fmla="*/ 4905375 w 5339715"/>
                <a:gd name="connsiteY177" fmla="*/ 2425065 h 6905625"/>
                <a:gd name="connsiteX178" fmla="*/ 4884420 w 5339715"/>
                <a:gd name="connsiteY178" fmla="*/ 2548890 h 6905625"/>
                <a:gd name="connsiteX179" fmla="*/ 4892040 w 5339715"/>
                <a:gd name="connsiteY179" fmla="*/ 2651760 h 6905625"/>
                <a:gd name="connsiteX180" fmla="*/ 4922520 w 5339715"/>
                <a:gd name="connsiteY180" fmla="*/ 2705100 h 6905625"/>
                <a:gd name="connsiteX181" fmla="*/ 4920615 w 5339715"/>
                <a:gd name="connsiteY181" fmla="*/ 2752725 h 6905625"/>
                <a:gd name="connsiteX182" fmla="*/ 4897755 w 5339715"/>
                <a:gd name="connsiteY182" fmla="*/ 2847975 h 6905625"/>
                <a:gd name="connsiteX183" fmla="*/ 4924425 w 5339715"/>
                <a:gd name="connsiteY183" fmla="*/ 2895600 h 6905625"/>
                <a:gd name="connsiteX184" fmla="*/ 4956810 w 5339715"/>
                <a:gd name="connsiteY184" fmla="*/ 2971800 h 6905625"/>
                <a:gd name="connsiteX185" fmla="*/ 4932045 w 5339715"/>
                <a:gd name="connsiteY185" fmla="*/ 3057525 h 6905625"/>
                <a:gd name="connsiteX186" fmla="*/ 5000625 w 5339715"/>
                <a:gd name="connsiteY186" fmla="*/ 3154680 h 6905625"/>
                <a:gd name="connsiteX187" fmla="*/ 4935855 w 5339715"/>
                <a:gd name="connsiteY187" fmla="*/ 3329940 h 6905625"/>
                <a:gd name="connsiteX188" fmla="*/ 4954905 w 5339715"/>
                <a:gd name="connsiteY188" fmla="*/ 3333750 h 6905625"/>
                <a:gd name="connsiteX189" fmla="*/ 5017770 w 5339715"/>
                <a:gd name="connsiteY189" fmla="*/ 3270885 h 6905625"/>
                <a:gd name="connsiteX190" fmla="*/ 5044440 w 5339715"/>
                <a:gd name="connsiteY190" fmla="*/ 3324225 h 6905625"/>
                <a:gd name="connsiteX191" fmla="*/ 5073015 w 5339715"/>
                <a:gd name="connsiteY191" fmla="*/ 3423285 h 6905625"/>
                <a:gd name="connsiteX192" fmla="*/ 5071110 w 5339715"/>
                <a:gd name="connsiteY192" fmla="*/ 3491865 h 6905625"/>
                <a:gd name="connsiteX193" fmla="*/ 5099685 w 5339715"/>
                <a:gd name="connsiteY193" fmla="*/ 3562350 h 6905625"/>
                <a:gd name="connsiteX194" fmla="*/ 5101590 w 5339715"/>
                <a:gd name="connsiteY194" fmla="*/ 3661410 h 6905625"/>
                <a:gd name="connsiteX195" fmla="*/ 5113020 w 5339715"/>
                <a:gd name="connsiteY195" fmla="*/ 3781425 h 6905625"/>
                <a:gd name="connsiteX196" fmla="*/ 5143500 w 5339715"/>
                <a:gd name="connsiteY196" fmla="*/ 3777615 h 6905625"/>
                <a:gd name="connsiteX197" fmla="*/ 5168265 w 5339715"/>
                <a:gd name="connsiteY197" fmla="*/ 3749040 h 6905625"/>
                <a:gd name="connsiteX198" fmla="*/ 5233035 w 5339715"/>
                <a:gd name="connsiteY198" fmla="*/ 3783330 h 6905625"/>
                <a:gd name="connsiteX199" fmla="*/ 5257800 w 5339715"/>
                <a:gd name="connsiteY199" fmla="*/ 3830955 h 6905625"/>
                <a:gd name="connsiteX200" fmla="*/ 5257800 w 5339715"/>
                <a:gd name="connsiteY200" fmla="*/ 3891915 h 6905625"/>
                <a:gd name="connsiteX201" fmla="*/ 5255895 w 5339715"/>
                <a:gd name="connsiteY201" fmla="*/ 3933825 h 6905625"/>
                <a:gd name="connsiteX202" fmla="*/ 5320665 w 5339715"/>
                <a:gd name="connsiteY202" fmla="*/ 3928110 h 6905625"/>
                <a:gd name="connsiteX203" fmla="*/ 5311140 w 5339715"/>
                <a:gd name="connsiteY203" fmla="*/ 3990975 h 6905625"/>
                <a:gd name="connsiteX204" fmla="*/ 5339715 w 5339715"/>
                <a:gd name="connsiteY204" fmla="*/ 4038600 h 6905625"/>
                <a:gd name="connsiteX205" fmla="*/ 5282565 w 5339715"/>
                <a:gd name="connsiteY205" fmla="*/ 4206240 h 6905625"/>
                <a:gd name="connsiteX206" fmla="*/ 5240655 w 5339715"/>
                <a:gd name="connsiteY206" fmla="*/ 4149090 h 6905625"/>
                <a:gd name="connsiteX207" fmla="*/ 5215890 w 5339715"/>
                <a:gd name="connsiteY207" fmla="*/ 4110990 h 6905625"/>
                <a:gd name="connsiteX208" fmla="*/ 5223510 w 5339715"/>
                <a:gd name="connsiteY208" fmla="*/ 4217670 h 6905625"/>
                <a:gd name="connsiteX209" fmla="*/ 5252085 w 5339715"/>
                <a:gd name="connsiteY209" fmla="*/ 4303395 h 6905625"/>
                <a:gd name="connsiteX210" fmla="*/ 5215890 w 5339715"/>
                <a:gd name="connsiteY210" fmla="*/ 4347210 h 6905625"/>
                <a:gd name="connsiteX211" fmla="*/ 5217795 w 5339715"/>
                <a:gd name="connsiteY211" fmla="*/ 4377690 h 6905625"/>
                <a:gd name="connsiteX212" fmla="*/ 5263515 w 5339715"/>
                <a:gd name="connsiteY212" fmla="*/ 4442460 h 6905625"/>
                <a:gd name="connsiteX213" fmla="*/ 5172075 w 5339715"/>
                <a:gd name="connsiteY213" fmla="*/ 4459605 h 6905625"/>
                <a:gd name="connsiteX214" fmla="*/ 5130165 w 5339715"/>
                <a:gd name="connsiteY214" fmla="*/ 4495800 h 6905625"/>
                <a:gd name="connsiteX215" fmla="*/ 5053965 w 5339715"/>
                <a:gd name="connsiteY215" fmla="*/ 4495800 h 6905625"/>
                <a:gd name="connsiteX216" fmla="*/ 5044440 w 5339715"/>
                <a:gd name="connsiteY216" fmla="*/ 4562475 h 6905625"/>
                <a:gd name="connsiteX217" fmla="*/ 4991100 w 5339715"/>
                <a:gd name="connsiteY217" fmla="*/ 4600575 h 6905625"/>
                <a:gd name="connsiteX218" fmla="*/ 4985385 w 5339715"/>
                <a:gd name="connsiteY218" fmla="*/ 4669155 h 6905625"/>
                <a:gd name="connsiteX219" fmla="*/ 4943475 w 5339715"/>
                <a:gd name="connsiteY219" fmla="*/ 4695825 h 6905625"/>
                <a:gd name="connsiteX220" fmla="*/ 4895850 w 5339715"/>
                <a:gd name="connsiteY220" fmla="*/ 4756785 h 6905625"/>
                <a:gd name="connsiteX221" fmla="*/ 4829175 w 5339715"/>
                <a:gd name="connsiteY221" fmla="*/ 4815840 h 6905625"/>
                <a:gd name="connsiteX222" fmla="*/ 4783455 w 5339715"/>
                <a:gd name="connsiteY222" fmla="*/ 4810125 h 6905625"/>
                <a:gd name="connsiteX223" fmla="*/ 4766310 w 5339715"/>
                <a:gd name="connsiteY223" fmla="*/ 4865370 h 6905625"/>
                <a:gd name="connsiteX224" fmla="*/ 4787265 w 5339715"/>
                <a:gd name="connsiteY224" fmla="*/ 4947285 h 6905625"/>
                <a:gd name="connsiteX225" fmla="*/ 4735830 w 5339715"/>
                <a:gd name="connsiteY225" fmla="*/ 5168265 h 6905625"/>
                <a:gd name="connsiteX226" fmla="*/ 4720590 w 5339715"/>
                <a:gd name="connsiteY226" fmla="*/ 5267325 h 6905625"/>
                <a:gd name="connsiteX227" fmla="*/ 4619625 w 5339715"/>
                <a:gd name="connsiteY227" fmla="*/ 5225415 h 6905625"/>
                <a:gd name="connsiteX228" fmla="*/ 4562475 w 5339715"/>
                <a:gd name="connsiteY228" fmla="*/ 5240655 h 6905625"/>
                <a:gd name="connsiteX229" fmla="*/ 4558665 w 5339715"/>
                <a:gd name="connsiteY229" fmla="*/ 5295900 h 6905625"/>
                <a:gd name="connsiteX230" fmla="*/ 4459605 w 5339715"/>
                <a:gd name="connsiteY230" fmla="*/ 5290185 h 6905625"/>
                <a:gd name="connsiteX231" fmla="*/ 4432935 w 5339715"/>
                <a:gd name="connsiteY231" fmla="*/ 5309235 h 6905625"/>
                <a:gd name="connsiteX232" fmla="*/ 4429125 w 5339715"/>
                <a:gd name="connsiteY232" fmla="*/ 5408295 h 6905625"/>
                <a:gd name="connsiteX233" fmla="*/ 4396740 w 5339715"/>
                <a:gd name="connsiteY233" fmla="*/ 5495925 h 6905625"/>
                <a:gd name="connsiteX234" fmla="*/ 4398645 w 5339715"/>
                <a:gd name="connsiteY234" fmla="*/ 5537835 h 6905625"/>
                <a:gd name="connsiteX235" fmla="*/ 4343400 w 5339715"/>
                <a:gd name="connsiteY235" fmla="*/ 5520690 h 6905625"/>
                <a:gd name="connsiteX236" fmla="*/ 4331970 w 5339715"/>
                <a:gd name="connsiteY236" fmla="*/ 5594985 h 6905625"/>
                <a:gd name="connsiteX237" fmla="*/ 4351020 w 5339715"/>
                <a:gd name="connsiteY237" fmla="*/ 5657850 h 6905625"/>
                <a:gd name="connsiteX238" fmla="*/ 4267200 w 5339715"/>
                <a:gd name="connsiteY238" fmla="*/ 5711190 h 6905625"/>
                <a:gd name="connsiteX239" fmla="*/ 4211955 w 5339715"/>
                <a:gd name="connsiteY239" fmla="*/ 5808345 h 6905625"/>
                <a:gd name="connsiteX240" fmla="*/ 4063365 w 5339715"/>
                <a:gd name="connsiteY240" fmla="*/ 5869305 h 6905625"/>
                <a:gd name="connsiteX241" fmla="*/ 4069080 w 5339715"/>
                <a:gd name="connsiteY241" fmla="*/ 5894070 h 6905625"/>
                <a:gd name="connsiteX242" fmla="*/ 4023360 w 5339715"/>
                <a:gd name="connsiteY242" fmla="*/ 5920740 h 6905625"/>
                <a:gd name="connsiteX243" fmla="*/ 4013835 w 5339715"/>
                <a:gd name="connsiteY243" fmla="*/ 5977890 h 6905625"/>
                <a:gd name="connsiteX244" fmla="*/ 3941445 w 5339715"/>
                <a:gd name="connsiteY244" fmla="*/ 6052185 h 6905625"/>
                <a:gd name="connsiteX245" fmla="*/ 3874770 w 5339715"/>
                <a:gd name="connsiteY245" fmla="*/ 6086475 h 6905625"/>
                <a:gd name="connsiteX246" fmla="*/ 3821430 w 5339715"/>
                <a:gd name="connsiteY246" fmla="*/ 6160770 h 6905625"/>
                <a:gd name="connsiteX247" fmla="*/ 3903345 w 5339715"/>
                <a:gd name="connsiteY247" fmla="*/ 6269355 h 6905625"/>
                <a:gd name="connsiteX248" fmla="*/ 3823335 w 5339715"/>
                <a:gd name="connsiteY248" fmla="*/ 6330315 h 6905625"/>
                <a:gd name="connsiteX249" fmla="*/ 3756660 w 5339715"/>
                <a:gd name="connsiteY249" fmla="*/ 6320790 h 6905625"/>
                <a:gd name="connsiteX250" fmla="*/ 3632835 w 5339715"/>
                <a:gd name="connsiteY250" fmla="*/ 6282690 h 6905625"/>
                <a:gd name="connsiteX251" fmla="*/ 3587115 w 5339715"/>
                <a:gd name="connsiteY251" fmla="*/ 6235065 h 6905625"/>
                <a:gd name="connsiteX252" fmla="*/ 3529965 w 5339715"/>
                <a:gd name="connsiteY252" fmla="*/ 6210300 h 6905625"/>
                <a:gd name="connsiteX253" fmla="*/ 3472815 w 5339715"/>
                <a:gd name="connsiteY253" fmla="*/ 6195060 h 6905625"/>
                <a:gd name="connsiteX254" fmla="*/ 3409950 w 5339715"/>
                <a:gd name="connsiteY254" fmla="*/ 6242685 h 6905625"/>
                <a:gd name="connsiteX255" fmla="*/ 3421380 w 5339715"/>
                <a:gd name="connsiteY255" fmla="*/ 6330315 h 6905625"/>
                <a:gd name="connsiteX256" fmla="*/ 3295650 w 5339715"/>
                <a:gd name="connsiteY256" fmla="*/ 6351270 h 6905625"/>
                <a:gd name="connsiteX257" fmla="*/ 3291840 w 5339715"/>
                <a:gd name="connsiteY257" fmla="*/ 6416040 h 6905625"/>
                <a:gd name="connsiteX258" fmla="*/ 2815590 w 5339715"/>
                <a:gd name="connsiteY258" fmla="*/ 6429375 h 6905625"/>
                <a:gd name="connsiteX259" fmla="*/ 2933700 w 5339715"/>
                <a:gd name="connsiteY259" fmla="*/ 6619875 h 6905625"/>
                <a:gd name="connsiteX260" fmla="*/ 2546985 w 5339715"/>
                <a:gd name="connsiteY260" fmla="*/ 6633210 h 6905625"/>
                <a:gd name="connsiteX261" fmla="*/ 2533650 w 5339715"/>
                <a:gd name="connsiteY261" fmla="*/ 6741795 h 6905625"/>
                <a:gd name="connsiteX262" fmla="*/ 2577465 w 5339715"/>
                <a:gd name="connsiteY262" fmla="*/ 6905625 h 6905625"/>
                <a:gd name="connsiteX263" fmla="*/ 2385060 w 5339715"/>
                <a:gd name="connsiteY263" fmla="*/ 6898005 h 6905625"/>
                <a:gd name="connsiteX264" fmla="*/ 2289810 w 5339715"/>
                <a:gd name="connsiteY264" fmla="*/ 6810375 h 6905625"/>
                <a:gd name="connsiteX265" fmla="*/ 2190750 w 5339715"/>
                <a:gd name="connsiteY265" fmla="*/ 6802755 h 6905625"/>
                <a:gd name="connsiteX266" fmla="*/ 2114550 w 5339715"/>
                <a:gd name="connsiteY266" fmla="*/ 6654165 h 6905625"/>
                <a:gd name="connsiteX267" fmla="*/ 1775460 w 5339715"/>
                <a:gd name="connsiteY267"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89735 w 5339715"/>
                <a:gd name="connsiteY108" fmla="*/ 2002155 h 6905625"/>
                <a:gd name="connsiteX109" fmla="*/ 1710690 w 5339715"/>
                <a:gd name="connsiteY109" fmla="*/ 1857375 h 6905625"/>
                <a:gd name="connsiteX110" fmla="*/ 1853565 w 5339715"/>
                <a:gd name="connsiteY110" fmla="*/ 1752600 h 6905625"/>
                <a:gd name="connsiteX111" fmla="*/ 1986915 w 5339715"/>
                <a:gd name="connsiteY111" fmla="*/ 1514475 h 6905625"/>
                <a:gd name="connsiteX112" fmla="*/ 1986915 w 5339715"/>
                <a:gd name="connsiteY112" fmla="*/ 1514475 h 6905625"/>
                <a:gd name="connsiteX113" fmla="*/ 2139315 w 5339715"/>
                <a:gd name="connsiteY113" fmla="*/ 1381125 h 6905625"/>
                <a:gd name="connsiteX114" fmla="*/ 2225040 w 5339715"/>
                <a:gd name="connsiteY114" fmla="*/ 1238250 h 6905625"/>
                <a:gd name="connsiteX115" fmla="*/ 2263140 w 5339715"/>
                <a:gd name="connsiteY115" fmla="*/ 1257300 h 6905625"/>
                <a:gd name="connsiteX116" fmla="*/ 2263140 w 5339715"/>
                <a:gd name="connsiteY116" fmla="*/ 1257300 h 6905625"/>
                <a:gd name="connsiteX117" fmla="*/ 2320290 w 5339715"/>
                <a:gd name="connsiteY117" fmla="*/ 1228725 h 6905625"/>
                <a:gd name="connsiteX118" fmla="*/ 2320290 w 5339715"/>
                <a:gd name="connsiteY118" fmla="*/ 1228725 h 6905625"/>
                <a:gd name="connsiteX119" fmla="*/ 2348865 w 5339715"/>
                <a:gd name="connsiteY119" fmla="*/ 1162050 h 6905625"/>
                <a:gd name="connsiteX120" fmla="*/ 2463165 w 5339715"/>
                <a:gd name="connsiteY120" fmla="*/ 1171575 h 6905625"/>
                <a:gd name="connsiteX121" fmla="*/ 2501265 w 5339715"/>
                <a:gd name="connsiteY121" fmla="*/ 1114425 h 6905625"/>
                <a:gd name="connsiteX122" fmla="*/ 2625090 w 5339715"/>
                <a:gd name="connsiteY122" fmla="*/ 1095375 h 6905625"/>
                <a:gd name="connsiteX123" fmla="*/ 2644140 w 5339715"/>
                <a:gd name="connsiteY123" fmla="*/ 1038225 h 6905625"/>
                <a:gd name="connsiteX124" fmla="*/ 2682240 w 5339715"/>
                <a:gd name="connsiteY124" fmla="*/ 1028700 h 6905625"/>
                <a:gd name="connsiteX125" fmla="*/ 2682240 w 5339715"/>
                <a:gd name="connsiteY125" fmla="*/ 1028700 h 6905625"/>
                <a:gd name="connsiteX126" fmla="*/ 2777490 w 5339715"/>
                <a:gd name="connsiteY126" fmla="*/ 962025 h 6905625"/>
                <a:gd name="connsiteX127" fmla="*/ 2825115 w 5339715"/>
                <a:gd name="connsiteY127" fmla="*/ 914400 h 6905625"/>
                <a:gd name="connsiteX128" fmla="*/ 2853690 w 5339715"/>
                <a:gd name="connsiteY128" fmla="*/ 866775 h 6905625"/>
                <a:gd name="connsiteX129" fmla="*/ 2958465 w 5339715"/>
                <a:gd name="connsiteY129" fmla="*/ 828675 h 6905625"/>
                <a:gd name="connsiteX130" fmla="*/ 3053715 w 5339715"/>
                <a:gd name="connsiteY130" fmla="*/ 781050 h 6905625"/>
                <a:gd name="connsiteX131" fmla="*/ 3101340 w 5339715"/>
                <a:gd name="connsiteY131" fmla="*/ 695325 h 6905625"/>
                <a:gd name="connsiteX132" fmla="*/ 3101340 w 5339715"/>
                <a:gd name="connsiteY132" fmla="*/ 695325 h 6905625"/>
                <a:gd name="connsiteX133" fmla="*/ 3225165 w 5339715"/>
                <a:gd name="connsiteY133" fmla="*/ 495300 h 6905625"/>
                <a:gd name="connsiteX134" fmla="*/ 3225165 w 5339715"/>
                <a:gd name="connsiteY134" fmla="*/ 476250 h 6905625"/>
                <a:gd name="connsiteX135" fmla="*/ 3234690 w 5339715"/>
                <a:gd name="connsiteY135" fmla="*/ 438150 h 6905625"/>
                <a:gd name="connsiteX136" fmla="*/ 3329940 w 5339715"/>
                <a:gd name="connsiteY136" fmla="*/ 342900 h 6905625"/>
                <a:gd name="connsiteX137" fmla="*/ 3320415 w 5339715"/>
                <a:gd name="connsiteY137" fmla="*/ 276225 h 6905625"/>
                <a:gd name="connsiteX138" fmla="*/ 3472815 w 5339715"/>
                <a:gd name="connsiteY138" fmla="*/ 200025 h 6905625"/>
                <a:gd name="connsiteX139" fmla="*/ 3539490 w 5339715"/>
                <a:gd name="connsiteY139" fmla="*/ 171450 h 6905625"/>
                <a:gd name="connsiteX140" fmla="*/ 3634740 w 5339715"/>
                <a:gd name="connsiteY140" fmla="*/ 171450 h 6905625"/>
                <a:gd name="connsiteX141" fmla="*/ 3682365 w 5339715"/>
                <a:gd name="connsiteY141" fmla="*/ 142875 h 6905625"/>
                <a:gd name="connsiteX142" fmla="*/ 3682365 w 5339715"/>
                <a:gd name="connsiteY142" fmla="*/ 142875 h 6905625"/>
                <a:gd name="connsiteX143" fmla="*/ 3787140 w 5339715"/>
                <a:gd name="connsiteY143" fmla="*/ 123825 h 6905625"/>
                <a:gd name="connsiteX144" fmla="*/ 3844290 w 5339715"/>
                <a:gd name="connsiteY144" fmla="*/ 0 h 6905625"/>
                <a:gd name="connsiteX145" fmla="*/ 3930015 w 5339715"/>
                <a:gd name="connsiteY145" fmla="*/ 0 h 6905625"/>
                <a:gd name="connsiteX146" fmla="*/ 4110990 w 5339715"/>
                <a:gd name="connsiteY146" fmla="*/ 9525 h 6905625"/>
                <a:gd name="connsiteX147" fmla="*/ 4215765 w 5339715"/>
                <a:gd name="connsiteY147" fmla="*/ 85725 h 6905625"/>
                <a:gd name="connsiteX148" fmla="*/ 4453890 w 5339715"/>
                <a:gd name="connsiteY148" fmla="*/ 114300 h 6905625"/>
                <a:gd name="connsiteX149" fmla="*/ 4444365 w 5339715"/>
                <a:gd name="connsiteY149" fmla="*/ 190500 h 6905625"/>
                <a:gd name="connsiteX150" fmla="*/ 4396740 w 5339715"/>
                <a:gd name="connsiteY150" fmla="*/ 209550 h 6905625"/>
                <a:gd name="connsiteX151" fmla="*/ 4425315 w 5339715"/>
                <a:gd name="connsiteY151" fmla="*/ 247650 h 6905625"/>
                <a:gd name="connsiteX152" fmla="*/ 4415790 w 5339715"/>
                <a:gd name="connsiteY152" fmla="*/ 342900 h 6905625"/>
                <a:gd name="connsiteX153" fmla="*/ 4471035 w 5339715"/>
                <a:gd name="connsiteY153" fmla="*/ 411480 h 6905625"/>
                <a:gd name="connsiteX154" fmla="*/ 4461510 w 5339715"/>
                <a:gd name="connsiteY154" fmla="*/ 506730 h 6905625"/>
                <a:gd name="connsiteX155" fmla="*/ 4421505 w 5339715"/>
                <a:gd name="connsiteY155" fmla="*/ 529590 h 6905625"/>
                <a:gd name="connsiteX156" fmla="*/ 4373880 w 5339715"/>
                <a:gd name="connsiteY156" fmla="*/ 632460 h 6905625"/>
                <a:gd name="connsiteX157" fmla="*/ 4404360 w 5339715"/>
                <a:gd name="connsiteY157" fmla="*/ 674370 h 6905625"/>
                <a:gd name="connsiteX158" fmla="*/ 4413885 w 5339715"/>
                <a:gd name="connsiteY158" fmla="*/ 815340 h 6905625"/>
                <a:gd name="connsiteX159" fmla="*/ 4436745 w 5339715"/>
                <a:gd name="connsiteY159" fmla="*/ 887730 h 6905625"/>
                <a:gd name="connsiteX160" fmla="*/ 4423410 w 5339715"/>
                <a:gd name="connsiteY160" fmla="*/ 992505 h 6905625"/>
                <a:gd name="connsiteX161" fmla="*/ 4448810 w 5339715"/>
                <a:gd name="connsiteY161" fmla="*/ 1040130 h 6905625"/>
                <a:gd name="connsiteX162" fmla="*/ 4459605 w 5339715"/>
                <a:gd name="connsiteY162" fmla="*/ 1093470 h 6905625"/>
                <a:gd name="connsiteX163" fmla="*/ 4495800 w 5339715"/>
                <a:gd name="connsiteY163" fmla="*/ 1165860 h 6905625"/>
                <a:gd name="connsiteX164" fmla="*/ 4514850 w 5339715"/>
                <a:gd name="connsiteY164" fmla="*/ 1234440 h 6905625"/>
                <a:gd name="connsiteX165" fmla="*/ 4566285 w 5339715"/>
                <a:gd name="connsiteY165" fmla="*/ 1297305 h 6905625"/>
                <a:gd name="connsiteX166" fmla="*/ 4558665 w 5339715"/>
                <a:gd name="connsiteY166" fmla="*/ 1398270 h 6905625"/>
                <a:gd name="connsiteX167" fmla="*/ 4640580 w 5339715"/>
                <a:gd name="connsiteY167" fmla="*/ 1520190 h 6905625"/>
                <a:gd name="connsiteX168" fmla="*/ 4632960 w 5339715"/>
                <a:gd name="connsiteY168" fmla="*/ 1626870 h 6905625"/>
                <a:gd name="connsiteX169" fmla="*/ 4667250 w 5339715"/>
                <a:gd name="connsiteY169" fmla="*/ 1716405 h 6905625"/>
                <a:gd name="connsiteX170" fmla="*/ 4659630 w 5339715"/>
                <a:gd name="connsiteY170" fmla="*/ 1754505 h 6905625"/>
                <a:gd name="connsiteX171" fmla="*/ 4699635 w 5339715"/>
                <a:gd name="connsiteY171" fmla="*/ 1838325 h 6905625"/>
                <a:gd name="connsiteX172" fmla="*/ 4684395 w 5339715"/>
                <a:gd name="connsiteY172" fmla="*/ 1899285 h 6905625"/>
                <a:gd name="connsiteX173" fmla="*/ 4712970 w 5339715"/>
                <a:gd name="connsiteY173" fmla="*/ 1964055 h 6905625"/>
                <a:gd name="connsiteX174" fmla="*/ 4785360 w 5339715"/>
                <a:gd name="connsiteY174" fmla="*/ 2028825 h 6905625"/>
                <a:gd name="connsiteX175" fmla="*/ 4821555 w 5339715"/>
                <a:gd name="connsiteY175" fmla="*/ 2152650 h 6905625"/>
                <a:gd name="connsiteX176" fmla="*/ 4882515 w 5339715"/>
                <a:gd name="connsiteY176" fmla="*/ 2308860 h 6905625"/>
                <a:gd name="connsiteX177" fmla="*/ 4905375 w 5339715"/>
                <a:gd name="connsiteY177" fmla="*/ 2425065 h 6905625"/>
                <a:gd name="connsiteX178" fmla="*/ 4884420 w 5339715"/>
                <a:gd name="connsiteY178" fmla="*/ 2548890 h 6905625"/>
                <a:gd name="connsiteX179" fmla="*/ 4892040 w 5339715"/>
                <a:gd name="connsiteY179" fmla="*/ 2651760 h 6905625"/>
                <a:gd name="connsiteX180" fmla="*/ 4922520 w 5339715"/>
                <a:gd name="connsiteY180" fmla="*/ 2705100 h 6905625"/>
                <a:gd name="connsiteX181" fmla="*/ 4920615 w 5339715"/>
                <a:gd name="connsiteY181" fmla="*/ 2752725 h 6905625"/>
                <a:gd name="connsiteX182" fmla="*/ 4897755 w 5339715"/>
                <a:gd name="connsiteY182" fmla="*/ 2847975 h 6905625"/>
                <a:gd name="connsiteX183" fmla="*/ 4924425 w 5339715"/>
                <a:gd name="connsiteY183" fmla="*/ 2895600 h 6905625"/>
                <a:gd name="connsiteX184" fmla="*/ 4956810 w 5339715"/>
                <a:gd name="connsiteY184" fmla="*/ 2971800 h 6905625"/>
                <a:gd name="connsiteX185" fmla="*/ 4932045 w 5339715"/>
                <a:gd name="connsiteY185" fmla="*/ 3057525 h 6905625"/>
                <a:gd name="connsiteX186" fmla="*/ 5000625 w 5339715"/>
                <a:gd name="connsiteY186" fmla="*/ 3154680 h 6905625"/>
                <a:gd name="connsiteX187" fmla="*/ 4935855 w 5339715"/>
                <a:gd name="connsiteY187" fmla="*/ 3329940 h 6905625"/>
                <a:gd name="connsiteX188" fmla="*/ 4954905 w 5339715"/>
                <a:gd name="connsiteY188" fmla="*/ 3333750 h 6905625"/>
                <a:gd name="connsiteX189" fmla="*/ 5017770 w 5339715"/>
                <a:gd name="connsiteY189" fmla="*/ 3270885 h 6905625"/>
                <a:gd name="connsiteX190" fmla="*/ 5044440 w 5339715"/>
                <a:gd name="connsiteY190" fmla="*/ 3324225 h 6905625"/>
                <a:gd name="connsiteX191" fmla="*/ 5073015 w 5339715"/>
                <a:gd name="connsiteY191" fmla="*/ 3423285 h 6905625"/>
                <a:gd name="connsiteX192" fmla="*/ 5071110 w 5339715"/>
                <a:gd name="connsiteY192" fmla="*/ 3491865 h 6905625"/>
                <a:gd name="connsiteX193" fmla="*/ 5099685 w 5339715"/>
                <a:gd name="connsiteY193" fmla="*/ 3562350 h 6905625"/>
                <a:gd name="connsiteX194" fmla="*/ 5101590 w 5339715"/>
                <a:gd name="connsiteY194" fmla="*/ 3661410 h 6905625"/>
                <a:gd name="connsiteX195" fmla="*/ 5113020 w 5339715"/>
                <a:gd name="connsiteY195" fmla="*/ 3781425 h 6905625"/>
                <a:gd name="connsiteX196" fmla="*/ 5143500 w 5339715"/>
                <a:gd name="connsiteY196" fmla="*/ 3777615 h 6905625"/>
                <a:gd name="connsiteX197" fmla="*/ 5168265 w 5339715"/>
                <a:gd name="connsiteY197" fmla="*/ 3749040 h 6905625"/>
                <a:gd name="connsiteX198" fmla="*/ 5233035 w 5339715"/>
                <a:gd name="connsiteY198" fmla="*/ 3783330 h 6905625"/>
                <a:gd name="connsiteX199" fmla="*/ 5257800 w 5339715"/>
                <a:gd name="connsiteY199" fmla="*/ 3830955 h 6905625"/>
                <a:gd name="connsiteX200" fmla="*/ 5257800 w 5339715"/>
                <a:gd name="connsiteY200" fmla="*/ 3891915 h 6905625"/>
                <a:gd name="connsiteX201" fmla="*/ 5255895 w 5339715"/>
                <a:gd name="connsiteY201" fmla="*/ 3933825 h 6905625"/>
                <a:gd name="connsiteX202" fmla="*/ 5320665 w 5339715"/>
                <a:gd name="connsiteY202" fmla="*/ 3928110 h 6905625"/>
                <a:gd name="connsiteX203" fmla="*/ 5311140 w 5339715"/>
                <a:gd name="connsiteY203" fmla="*/ 3990975 h 6905625"/>
                <a:gd name="connsiteX204" fmla="*/ 5339715 w 5339715"/>
                <a:gd name="connsiteY204" fmla="*/ 4038600 h 6905625"/>
                <a:gd name="connsiteX205" fmla="*/ 5282565 w 5339715"/>
                <a:gd name="connsiteY205" fmla="*/ 4206240 h 6905625"/>
                <a:gd name="connsiteX206" fmla="*/ 5240655 w 5339715"/>
                <a:gd name="connsiteY206" fmla="*/ 4149090 h 6905625"/>
                <a:gd name="connsiteX207" fmla="*/ 5215890 w 5339715"/>
                <a:gd name="connsiteY207" fmla="*/ 4110990 h 6905625"/>
                <a:gd name="connsiteX208" fmla="*/ 5223510 w 5339715"/>
                <a:gd name="connsiteY208" fmla="*/ 4217670 h 6905625"/>
                <a:gd name="connsiteX209" fmla="*/ 5252085 w 5339715"/>
                <a:gd name="connsiteY209" fmla="*/ 4303395 h 6905625"/>
                <a:gd name="connsiteX210" fmla="*/ 5215890 w 5339715"/>
                <a:gd name="connsiteY210" fmla="*/ 4347210 h 6905625"/>
                <a:gd name="connsiteX211" fmla="*/ 5217795 w 5339715"/>
                <a:gd name="connsiteY211" fmla="*/ 4377690 h 6905625"/>
                <a:gd name="connsiteX212" fmla="*/ 5263515 w 5339715"/>
                <a:gd name="connsiteY212" fmla="*/ 4442460 h 6905625"/>
                <a:gd name="connsiteX213" fmla="*/ 5172075 w 5339715"/>
                <a:gd name="connsiteY213" fmla="*/ 4459605 h 6905625"/>
                <a:gd name="connsiteX214" fmla="*/ 5130165 w 5339715"/>
                <a:gd name="connsiteY214" fmla="*/ 4495800 h 6905625"/>
                <a:gd name="connsiteX215" fmla="*/ 5053965 w 5339715"/>
                <a:gd name="connsiteY215" fmla="*/ 4495800 h 6905625"/>
                <a:gd name="connsiteX216" fmla="*/ 5044440 w 5339715"/>
                <a:gd name="connsiteY216" fmla="*/ 4562475 h 6905625"/>
                <a:gd name="connsiteX217" fmla="*/ 4991100 w 5339715"/>
                <a:gd name="connsiteY217" fmla="*/ 4600575 h 6905625"/>
                <a:gd name="connsiteX218" fmla="*/ 4985385 w 5339715"/>
                <a:gd name="connsiteY218" fmla="*/ 4669155 h 6905625"/>
                <a:gd name="connsiteX219" fmla="*/ 4943475 w 5339715"/>
                <a:gd name="connsiteY219" fmla="*/ 4695825 h 6905625"/>
                <a:gd name="connsiteX220" fmla="*/ 4895850 w 5339715"/>
                <a:gd name="connsiteY220" fmla="*/ 4756785 h 6905625"/>
                <a:gd name="connsiteX221" fmla="*/ 4829175 w 5339715"/>
                <a:gd name="connsiteY221" fmla="*/ 4815840 h 6905625"/>
                <a:gd name="connsiteX222" fmla="*/ 4783455 w 5339715"/>
                <a:gd name="connsiteY222" fmla="*/ 4810125 h 6905625"/>
                <a:gd name="connsiteX223" fmla="*/ 4766310 w 5339715"/>
                <a:gd name="connsiteY223" fmla="*/ 4865370 h 6905625"/>
                <a:gd name="connsiteX224" fmla="*/ 4787265 w 5339715"/>
                <a:gd name="connsiteY224" fmla="*/ 4947285 h 6905625"/>
                <a:gd name="connsiteX225" fmla="*/ 4735830 w 5339715"/>
                <a:gd name="connsiteY225" fmla="*/ 5168265 h 6905625"/>
                <a:gd name="connsiteX226" fmla="*/ 4720590 w 5339715"/>
                <a:gd name="connsiteY226" fmla="*/ 5267325 h 6905625"/>
                <a:gd name="connsiteX227" fmla="*/ 4619625 w 5339715"/>
                <a:gd name="connsiteY227" fmla="*/ 5225415 h 6905625"/>
                <a:gd name="connsiteX228" fmla="*/ 4562475 w 5339715"/>
                <a:gd name="connsiteY228" fmla="*/ 5240655 h 6905625"/>
                <a:gd name="connsiteX229" fmla="*/ 4558665 w 5339715"/>
                <a:gd name="connsiteY229" fmla="*/ 5295900 h 6905625"/>
                <a:gd name="connsiteX230" fmla="*/ 4459605 w 5339715"/>
                <a:gd name="connsiteY230" fmla="*/ 5290185 h 6905625"/>
                <a:gd name="connsiteX231" fmla="*/ 4432935 w 5339715"/>
                <a:gd name="connsiteY231" fmla="*/ 5309235 h 6905625"/>
                <a:gd name="connsiteX232" fmla="*/ 4429125 w 5339715"/>
                <a:gd name="connsiteY232" fmla="*/ 5408295 h 6905625"/>
                <a:gd name="connsiteX233" fmla="*/ 4396740 w 5339715"/>
                <a:gd name="connsiteY233" fmla="*/ 5495925 h 6905625"/>
                <a:gd name="connsiteX234" fmla="*/ 4398645 w 5339715"/>
                <a:gd name="connsiteY234" fmla="*/ 5537835 h 6905625"/>
                <a:gd name="connsiteX235" fmla="*/ 4343400 w 5339715"/>
                <a:gd name="connsiteY235" fmla="*/ 5520690 h 6905625"/>
                <a:gd name="connsiteX236" fmla="*/ 4331970 w 5339715"/>
                <a:gd name="connsiteY236" fmla="*/ 5594985 h 6905625"/>
                <a:gd name="connsiteX237" fmla="*/ 4351020 w 5339715"/>
                <a:gd name="connsiteY237" fmla="*/ 5657850 h 6905625"/>
                <a:gd name="connsiteX238" fmla="*/ 4267200 w 5339715"/>
                <a:gd name="connsiteY238" fmla="*/ 5711190 h 6905625"/>
                <a:gd name="connsiteX239" fmla="*/ 4211955 w 5339715"/>
                <a:gd name="connsiteY239" fmla="*/ 5808345 h 6905625"/>
                <a:gd name="connsiteX240" fmla="*/ 4063365 w 5339715"/>
                <a:gd name="connsiteY240" fmla="*/ 5869305 h 6905625"/>
                <a:gd name="connsiteX241" fmla="*/ 4069080 w 5339715"/>
                <a:gd name="connsiteY241" fmla="*/ 5894070 h 6905625"/>
                <a:gd name="connsiteX242" fmla="*/ 4023360 w 5339715"/>
                <a:gd name="connsiteY242" fmla="*/ 5920740 h 6905625"/>
                <a:gd name="connsiteX243" fmla="*/ 4013835 w 5339715"/>
                <a:gd name="connsiteY243" fmla="*/ 5977890 h 6905625"/>
                <a:gd name="connsiteX244" fmla="*/ 3941445 w 5339715"/>
                <a:gd name="connsiteY244" fmla="*/ 6052185 h 6905625"/>
                <a:gd name="connsiteX245" fmla="*/ 3874770 w 5339715"/>
                <a:gd name="connsiteY245" fmla="*/ 6086475 h 6905625"/>
                <a:gd name="connsiteX246" fmla="*/ 3821430 w 5339715"/>
                <a:gd name="connsiteY246" fmla="*/ 6160770 h 6905625"/>
                <a:gd name="connsiteX247" fmla="*/ 3903345 w 5339715"/>
                <a:gd name="connsiteY247" fmla="*/ 6269355 h 6905625"/>
                <a:gd name="connsiteX248" fmla="*/ 3823335 w 5339715"/>
                <a:gd name="connsiteY248" fmla="*/ 6330315 h 6905625"/>
                <a:gd name="connsiteX249" fmla="*/ 3756660 w 5339715"/>
                <a:gd name="connsiteY249" fmla="*/ 6320790 h 6905625"/>
                <a:gd name="connsiteX250" fmla="*/ 3632835 w 5339715"/>
                <a:gd name="connsiteY250" fmla="*/ 6282690 h 6905625"/>
                <a:gd name="connsiteX251" fmla="*/ 3587115 w 5339715"/>
                <a:gd name="connsiteY251" fmla="*/ 6235065 h 6905625"/>
                <a:gd name="connsiteX252" fmla="*/ 3529965 w 5339715"/>
                <a:gd name="connsiteY252" fmla="*/ 6210300 h 6905625"/>
                <a:gd name="connsiteX253" fmla="*/ 3472815 w 5339715"/>
                <a:gd name="connsiteY253" fmla="*/ 6195060 h 6905625"/>
                <a:gd name="connsiteX254" fmla="*/ 3409950 w 5339715"/>
                <a:gd name="connsiteY254" fmla="*/ 6242685 h 6905625"/>
                <a:gd name="connsiteX255" fmla="*/ 3421380 w 5339715"/>
                <a:gd name="connsiteY255" fmla="*/ 6330315 h 6905625"/>
                <a:gd name="connsiteX256" fmla="*/ 3295650 w 5339715"/>
                <a:gd name="connsiteY256" fmla="*/ 6351270 h 6905625"/>
                <a:gd name="connsiteX257" fmla="*/ 3291840 w 5339715"/>
                <a:gd name="connsiteY257" fmla="*/ 6416040 h 6905625"/>
                <a:gd name="connsiteX258" fmla="*/ 2815590 w 5339715"/>
                <a:gd name="connsiteY258" fmla="*/ 6429375 h 6905625"/>
                <a:gd name="connsiteX259" fmla="*/ 2933700 w 5339715"/>
                <a:gd name="connsiteY259" fmla="*/ 6619875 h 6905625"/>
                <a:gd name="connsiteX260" fmla="*/ 2546985 w 5339715"/>
                <a:gd name="connsiteY260" fmla="*/ 6633210 h 6905625"/>
                <a:gd name="connsiteX261" fmla="*/ 2533650 w 5339715"/>
                <a:gd name="connsiteY261" fmla="*/ 6741795 h 6905625"/>
                <a:gd name="connsiteX262" fmla="*/ 2577465 w 5339715"/>
                <a:gd name="connsiteY262" fmla="*/ 6905625 h 6905625"/>
                <a:gd name="connsiteX263" fmla="*/ 2385060 w 5339715"/>
                <a:gd name="connsiteY263" fmla="*/ 6898005 h 6905625"/>
                <a:gd name="connsiteX264" fmla="*/ 2289810 w 5339715"/>
                <a:gd name="connsiteY264" fmla="*/ 6810375 h 6905625"/>
                <a:gd name="connsiteX265" fmla="*/ 2190750 w 5339715"/>
                <a:gd name="connsiteY265" fmla="*/ 6802755 h 6905625"/>
                <a:gd name="connsiteX266" fmla="*/ 2114550 w 5339715"/>
                <a:gd name="connsiteY266" fmla="*/ 6654165 h 6905625"/>
                <a:gd name="connsiteX267" fmla="*/ 1775460 w 5339715"/>
                <a:gd name="connsiteY267"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10690 w 5339715"/>
                <a:gd name="connsiteY109" fmla="*/ 1857375 h 6905625"/>
                <a:gd name="connsiteX110" fmla="*/ 1853565 w 5339715"/>
                <a:gd name="connsiteY110" fmla="*/ 1752600 h 6905625"/>
                <a:gd name="connsiteX111" fmla="*/ 1986915 w 5339715"/>
                <a:gd name="connsiteY111" fmla="*/ 1514475 h 6905625"/>
                <a:gd name="connsiteX112" fmla="*/ 1986915 w 5339715"/>
                <a:gd name="connsiteY112" fmla="*/ 1514475 h 6905625"/>
                <a:gd name="connsiteX113" fmla="*/ 2139315 w 5339715"/>
                <a:gd name="connsiteY113" fmla="*/ 1381125 h 6905625"/>
                <a:gd name="connsiteX114" fmla="*/ 2225040 w 5339715"/>
                <a:gd name="connsiteY114" fmla="*/ 1238250 h 6905625"/>
                <a:gd name="connsiteX115" fmla="*/ 2263140 w 5339715"/>
                <a:gd name="connsiteY115" fmla="*/ 1257300 h 6905625"/>
                <a:gd name="connsiteX116" fmla="*/ 2263140 w 5339715"/>
                <a:gd name="connsiteY116" fmla="*/ 1257300 h 6905625"/>
                <a:gd name="connsiteX117" fmla="*/ 2320290 w 5339715"/>
                <a:gd name="connsiteY117" fmla="*/ 1228725 h 6905625"/>
                <a:gd name="connsiteX118" fmla="*/ 2320290 w 5339715"/>
                <a:gd name="connsiteY118" fmla="*/ 1228725 h 6905625"/>
                <a:gd name="connsiteX119" fmla="*/ 2348865 w 5339715"/>
                <a:gd name="connsiteY119" fmla="*/ 1162050 h 6905625"/>
                <a:gd name="connsiteX120" fmla="*/ 2463165 w 5339715"/>
                <a:gd name="connsiteY120" fmla="*/ 1171575 h 6905625"/>
                <a:gd name="connsiteX121" fmla="*/ 2501265 w 5339715"/>
                <a:gd name="connsiteY121" fmla="*/ 1114425 h 6905625"/>
                <a:gd name="connsiteX122" fmla="*/ 2625090 w 5339715"/>
                <a:gd name="connsiteY122" fmla="*/ 1095375 h 6905625"/>
                <a:gd name="connsiteX123" fmla="*/ 2644140 w 5339715"/>
                <a:gd name="connsiteY123" fmla="*/ 1038225 h 6905625"/>
                <a:gd name="connsiteX124" fmla="*/ 2682240 w 5339715"/>
                <a:gd name="connsiteY124" fmla="*/ 1028700 h 6905625"/>
                <a:gd name="connsiteX125" fmla="*/ 2682240 w 5339715"/>
                <a:gd name="connsiteY125" fmla="*/ 1028700 h 6905625"/>
                <a:gd name="connsiteX126" fmla="*/ 2777490 w 5339715"/>
                <a:gd name="connsiteY126" fmla="*/ 962025 h 6905625"/>
                <a:gd name="connsiteX127" fmla="*/ 2825115 w 5339715"/>
                <a:gd name="connsiteY127" fmla="*/ 914400 h 6905625"/>
                <a:gd name="connsiteX128" fmla="*/ 2853690 w 5339715"/>
                <a:gd name="connsiteY128" fmla="*/ 866775 h 6905625"/>
                <a:gd name="connsiteX129" fmla="*/ 2958465 w 5339715"/>
                <a:gd name="connsiteY129" fmla="*/ 828675 h 6905625"/>
                <a:gd name="connsiteX130" fmla="*/ 3053715 w 5339715"/>
                <a:gd name="connsiteY130" fmla="*/ 781050 h 6905625"/>
                <a:gd name="connsiteX131" fmla="*/ 3101340 w 5339715"/>
                <a:gd name="connsiteY131" fmla="*/ 695325 h 6905625"/>
                <a:gd name="connsiteX132" fmla="*/ 3101340 w 5339715"/>
                <a:gd name="connsiteY132" fmla="*/ 695325 h 6905625"/>
                <a:gd name="connsiteX133" fmla="*/ 3225165 w 5339715"/>
                <a:gd name="connsiteY133" fmla="*/ 495300 h 6905625"/>
                <a:gd name="connsiteX134" fmla="*/ 3225165 w 5339715"/>
                <a:gd name="connsiteY134" fmla="*/ 476250 h 6905625"/>
                <a:gd name="connsiteX135" fmla="*/ 3234690 w 5339715"/>
                <a:gd name="connsiteY135" fmla="*/ 438150 h 6905625"/>
                <a:gd name="connsiteX136" fmla="*/ 3329940 w 5339715"/>
                <a:gd name="connsiteY136" fmla="*/ 342900 h 6905625"/>
                <a:gd name="connsiteX137" fmla="*/ 3320415 w 5339715"/>
                <a:gd name="connsiteY137" fmla="*/ 276225 h 6905625"/>
                <a:gd name="connsiteX138" fmla="*/ 3472815 w 5339715"/>
                <a:gd name="connsiteY138" fmla="*/ 200025 h 6905625"/>
                <a:gd name="connsiteX139" fmla="*/ 3539490 w 5339715"/>
                <a:gd name="connsiteY139" fmla="*/ 171450 h 6905625"/>
                <a:gd name="connsiteX140" fmla="*/ 3634740 w 5339715"/>
                <a:gd name="connsiteY140" fmla="*/ 171450 h 6905625"/>
                <a:gd name="connsiteX141" fmla="*/ 3682365 w 5339715"/>
                <a:gd name="connsiteY141" fmla="*/ 142875 h 6905625"/>
                <a:gd name="connsiteX142" fmla="*/ 3682365 w 5339715"/>
                <a:gd name="connsiteY142" fmla="*/ 142875 h 6905625"/>
                <a:gd name="connsiteX143" fmla="*/ 3787140 w 5339715"/>
                <a:gd name="connsiteY143" fmla="*/ 123825 h 6905625"/>
                <a:gd name="connsiteX144" fmla="*/ 3844290 w 5339715"/>
                <a:gd name="connsiteY144" fmla="*/ 0 h 6905625"/>
                <a:gd name="connsiteX145" fmla="*/ 3930015 w 5339715"/>
                <a:gd name="connsiteY145" fmla="*/ 0 h 6905625"/>
                <a:gd name="connsiteX146" fmla="*/ 4110990 w 5339715"/>
                <a:gd name="connsiteY146" fmla="*/ 9525 h 6905625"/>
                <a:gd name="connsiteX147" fmla="*/ 4215765 w 5339715"/>
                <a:gd name="connsiteY147" fmla="*/ 85725 h 6905625"/>
                <a:gd name="connsiteX148" fmla="*/ 4453890 w 5339715"/>
                <a:gd name="connsiteY148" fmla="*/ 114300 h 6905625"/>
                <a:gd name="connsiteX149" fmla="*/ 4444365 w 5339715"/>
                <a:gd name="connsiteY149" fmla="*/ 190500 h 6905625"/>
                <a:gd name="connsiteX150" fmla="*/ 4396740 w 5339715"/>
                <a:gd name="connsiteY150" fmla="*/ 209550 h 6905625"/>
                <a:gd name="connsiteX151" fmla="*/ 4425315 w 5339715"/>
                <a:gd name="connsiteY151" fmla="*/ 247650 h 6905625"/>
                <a:gd name="connsiteX152" fmla="*/ 4415790 w 5339715"/>
                <a:gd name="connsiteY152" fmla="*/ 342900 h 6905625"/>
                <a:gd name="connsiteX153" fmla="*/ 4471035 w 5339715"/>
                <a:gd name="connsiteY153" fmla="*/ 411480 h 6905625"/>
                <a:gd name="connsiteX154" fmla="*/ 4461510 w 5339715"/>
                <a:gd name="connsiteY154" fmla="*/ 506730 h 6905625"/>
                <a:gd name="connsiteX155" fmla="*/ 4421505 w 5339715"/>
                <a:gd name="connsiteY155" fmla="*/ 529590 h 6905625"/>
                <a:gd name="connsiteX156" fmla="*/ 4373880 w 5339715"/>
                <a:gd name="connsiteY156" fmla="*/ 632460 h 6905625"/>
                <a:gd name="connsiteX157" fmla="*/ 4404360 w 5339715"/>
                <a:gd name="connsiteY157" fmla="*/ 674370 h 6905625"/>
                <a:gd name="connsiteX158" fmla="*/ 4413885 w 5339715"/>
                <a:gd name="connsiteY158" fmla="*/ 815340 h 6905625"/>
                <a:gd name="connsiteX159" fmla="*/ 4436745 w 5339715"/>
                <a:gd name="connsiteY159" fmla="*/ 887730 h 6905625"/>
                <a:gd name="connsiteX160" fmla="*/ 4423410 w 5339715"/>
                <a:gd name="connsiteY160" fmla="*/ 992505 h 6905625"/>
                <a:gd name="connsiteX161" fmla="*/ 4448810 w 5339715"/>
                <a:gd name="connsiteY161" fmla="*/ 1040130 h 6905625"/>
                <a:gd name="connsiteX162" fmla="*/ 4459605 w 5339715"/>
                <a:gd name="connsiteY162" fmla="*/ 1093470 h 6905625"/>
                <a:gd name="connsiteX163" fmla="*/ 4495800 w 5339715"/>
                <a:gd name="connsiteY163" fmla="*/ 1165860 h 6905625"/>
                <a:gd name="connsiteX164" fmla="*/ 4514850 w 5339715"/>
                <a:gd name="connsiteY164" fmla="*/ 1234440 h 6905625"/>
                <a:gd name="connsiteX165" fmla="*/ 4566285 w 5339715"/>
                <a:gd name="connsiteY165" fmla="*/ 1297305 h 6905625"/>
                <a:gd name="connsiteX166" fmla="*/ 4558665 w 5339715"/>
                <a:gd name="connsiteY166" fmla="*/ 1398270 h 6905625"/>
                <a:gd name="connsiteX167" fmla="*/ 4640580 w 5339715"/>
                <a:gd name="connsiteY167" fmla="*/ 1520190 h 6905625"/>
                <a:gd name="connsiteX168" fmla="*/ 4632960 w 5339715"/>
                <a:gd name="connsiteY168" fmla="*/ 1626870 h 6905625"/>
                <a:gd name="connsiteX169" fmla="*/ 4667250 w 5339715"/>
                <a:gd name="connsiteY169" fmla="*/ 1716405 h 6905625"/>
                <a:gd name="connsiteX170" fmla="*/ 4659630 w 5339715"/>
                <a:gd name="connsiteY170" fmla="*/ 1754505 h 6905625"/>
                <a:gd name="connsiteX171" fmla="*/ 4699635 w 5339715"/>
                <a:gd name="connsiteY171" fmla="*/ 1838325 h 6905625"/>
                <a:gd name="connsiteX172" fmla="*/ 4684395 w 5339715"/>
                <a:gd name="connsiteY172" fmla="*/ 1899285 h 6905625"/>
                <a:gd name="connsiteX173" fmla="*/ 4712970 w 5339715"/>
                <a:gd name="connsiteY173" fmla="*/ 1964055 h 6905625"/>
                <a:gd name="connsiteX174" fmla="*/ 4785360 w 5339715"/>
                <a:gd name="connsiteY174" fmla="*/ 2028825 h 6905625"/>
                <a:gd name="connsiteX175" fmla="*/ 4821555 w 5339715"/>
                <a:gd name="connsiteY175" fmla="*/ 2152650 h 6905625"/>
                <a:gd name="connsiteX176" fmla="*/ 4882515 w 5339715"/>
                <a:gd name="connsiteY176" fmla="*/ 2308860 h 6905625"/>
                <a:gd name="connsiteX177" fmla="*/ 4905375 w 5339715"/>
                <a:gd name="connsiteY177" fmla="*/ 2425065 h 6905625"/>
                <a:gd name="connsiteX178" fmla="*/ 4884420 w 5339715"/>
                <a:gd name="connsiteY178" fmla="*/ 2548890 h 6905625"/>
                <a:gd name="connsiteX179" fmla="*/ 4892040 w 5339715"/>
                <a:gd name="connsiteY179" fmla="*/ 2651760 h 6905625"/>
                <a:gd name="connsiteX180" fmla="*/ 4922520 w 5339715"/>
                <a:gd name="connsiteY180" fmla="*/ 2705100 h 6905625"/>
                <a:gd name="connsiteX181" fmla="*/ 4920615 w 5339715"/>
                <a:gd name="connsiteY181" fmla="*/ 2752725 h 6905625"/>
                <a:gd name="connsiteX182" fmla="*/ 4897755 w 5339715"/>
                <a:gd name="connsiteY182" fmla="*/ 2847975 h 6905625"/>
                <a:gd name="connsiteX183" fmla="*/ 4924425 w 5339715"/>
                <a:gd name="connsiteY183" fmla="*/ 2895600 h 6905625"/>
                <a:gd name="connsiteX184" fmla="*/ 4956810 w 5339715"/>
                <a:gd name="connsiteY184" fmla="*/ 2971800 h 6905625"/>
                <a:gd name="connsiteX185" fmla="*/ 4932045 w 5339715"/>
                <a:gd name="connsiteY185" fmla="*/ 3057525 h 6905625"/>
                <a:gd name="connsiteX186" fmla="*/ 5000625 w 5339715"/>
                <a:gd name="connsiteY186" fmla="*/ 3154680 h 6905625"/>
                <a:gd name="connsiteX187" fmla="*/ 4935855 w 5339715"/>
                <a:gd name="connsiteY187" fmla="*/ 3329940 h 6905625"/>
                <a:gd name="connsiteX188" fmla="*/ 4954905 w 5339715"/>
                <a:gd name="connsiteY188" fmla="*/ 3333750 h 6905625"/>
                <a:gd name="connsiteX189" fmla="*/ 5017770 w 5339715"/>
                <a:gd name="connsiteY189" fmla="*/ 3270885 h 6905625"/>
                <a:gd name="connsiteX190" fmla="*/ 5044440 w 5339715"/>
                <a:gd name="connsiteY190" fmla="*/ 3324225 h 6905625"/>
                <a:gd name="connsiteX191" fmla="*/ 5073015 w 5339715"/>
                <a:gd name="connsiteY191" fmla="*/ 3423285 h 6905625"/>
                <a:gd name="connsiteX192" fmla="*/ 5071110 w 5339715"/>
                <a:gd name="connsiteY192" fmla="*/ 3491865 h 6905625"/>
                <a:gd name="connsiteX193" fmla="*/ 5099685 w 5339715"/>
                <a:gd name="connsiteY193" fmla="*/ 3562350 h 6905625"/>
                <a:gd name="connsiteX194" fmla="*/ 5101590 w 5339715"/>
                <a:gd name="connsiteY194" fmla="*/ 3661410 h 6905625"/>
                <a:gd name="connsiteX195" fmla="*/ 5113020 w 5339715"/>
                <a:gd name="connsiteY195" fmla="*/ 3781425 h 6905625"/>
                <a:gd name="connsiteX196" fmla="*/ 5143500 w 5339715"/>
                <a:gd name="connsiteY196" fmla="*/ 3777615 h 6905625"/>
                <a:gd name="connsiteX197" fmla="*/ 5168265 w 5339715"/>
                <a:gd name="connsiteY197" fmla="*/ 3749040 h 6905625"/>
                <a:gd name="connsiteX198" fmla="*/ 5233035 w 5339715"/>
                <a:gd name="connsiteY198" fmla="*/ 3783330 h 6905625"/>
                <a:gd name="connsiteX199" fmla="*/ 5257800 w 5339715"/>
                <a:gd name="connsiteY199" fmla="*/ 3830955 h 6905625"/>
                <a:gd name="connsiteX200" fmla="*/ 5257800 w 5339715"/>
                <a:gd name="connsiteY200" fmla="*/ 3891915 h 6905625"/>
                <a:gd name="connsiteX201" fmla="*/ 5255895 w 5339715"/>
                <a:gd name="connsiteY201" fmla="*/ 3933825 h 6905625"/>
                <a:gd name="connsiteX202" fmla="*/ 5320665 w 5339715"/>
                <a:gd name="connsiteY202" fmla="*/ 3928110 h 6905625"/>
                <a:gd name="connsiteX203" fmla="*/ 5311140 w 5339715"/>
                <a:gd name="connsiteY203" fmla="*/ 3990975 h 6905625"/>
                <a:gd name="connsiteX204" fmla="*/ 5339715 w 5339715"/>
                <a:gd name="connsiteY204" fmla="*/ 4038600 h 6905625"/>
                <a:gd name="connsiteX205" fmla="*/ 5282565 w 5339715"/>
                <a:gd name="connsiteY205" fmla="*/ 4206240 h 6905625"/>
                <a:gd name="connsiteX206" fmla="*/ 5240655 w 5339715"/>
                <a:gd name="connsiteY206" fmla="*/ 4149090 h 6905625"/>
                <a:gd name="connsiteX207" fmla="*/ 5215890 w 5339715"/>
                <a:gd name="connsiteY207" fmla="*/ 4110990 h 6905625"/>
                <a:gd name="connsiteX208" fmla="*/ 5223510 w 5339715"/>
                <a:gd name="connsiteY208" fmla="*/ 4217670 h 6905625"/>
                <a:gd name="connsiteX209" fmla="*/ 5252085 w 5339715"/>
                <a:gd name="connsiteY209" fmla="*/ 4303395 h 6905625"/>
                <a:gd name="connsiteX210" fmla="*/ 5215890 w 5339715"/>
                <a:gd name="connsiteY210" fmla="*/ 4347210 h 6905625"/>
                <a:gd name="connsiteX211" fmla="*/ 5217795 w 5339715"/>
                <a:gd name="connsiteY211" fmla="*/ 4377690 h 6905625"/>
                <a:gd name="connsiteX212" fmla="*/ 5263515 w 5339715"/>
                <a:gd name="connsiteY212" fmla="*/ 4442460 h 6905625"/>
                <a:gd name="connsiteX213" fmla="*/ 5172075 w 5339715"/>
                <a:gd name="connsiteY213" fmla="*/ 4459605 h 6905625"/>
                <a:gd name="connsiteX214" fmla="*/ 5130165 w 5339715"/>
                <a:gd name="connsiteY214" fmla="*/ 4495800 h 6905625"/>
                <a:gd name="connsiteX215" fmla="*/ 5053965 w 5339715"/>
                <a:gd name="connsiteY215" fmla="*/ 4495800 h 6905625"/>
                <a:gd name="connsiteX216" fmla="*/ 5044440 w 5339715"/>
                <a:gd name="connsiteY216" fmla="*/ 4562475 h 6905625"/>
                <a:gd name="connsiteX217" fmla="*/ 4991100 w 5339715"/>
                <a:gd name="connsiteY217" fmla="*/ 4600575 h 6905625"/>
                <a:gd name="connsiteX218" fmla="*/ 4985385 w 5339715"/>
                <a:gd name="connsiteY218" fmla="*/ 4669155 h 6905625"/>
                <a:gd name="connsiteX219" fmla="*/ 4943475 w 5339715"/>
                <a:gd name="connsiteY219" fmla="*/ 4695825 h 6905625"/>
                <a:gd name="connsiteX220" fmla="*/ 4895850 w 5339715"/>
                <a:gd name="connsiteY220" fmla="*/ 4756785 h 6905625"/>
                <a:gd name="connsiteX221" fmla="*/ 4829175 w 5339715"/>
                <a:gd name="connsiteY221" fmla="*/ 4815840 h 6905625"/>
                <a:gd name="connsiteX222" fmla="*/ 4783455 w 5339715"/>
                <a:gd name="connsiteY222" fmla="*/ 4810125 h 6905625"/>
                <a:gd name="connsiteX223" fmla="*/ 4766310 w 5339715"/>
                <a:gd name="connsiteY223" fmla="*/ 4865370 h 6905625"/>
                <a:gd name="connsiteX224" fmla="*/ 4787265 w 5339715"/>
                <a:gd name="connsiteY224" fmla="*/ 4947285 h 6905625"/>
                <a:gd name="connsiteX225" fmla="*/ 4735830 w 5339715"/>
                <a:gd name="connsiteY225" fmla="*/ 5168265 h 6905625"/>
                <a:gd name="connsiteX226" fmla="*/ 4720590 w 5339715"/>
                <a:gd name="connsiteY226" fmla="*/ 5267325 h 6905625"/>
                <a:gd name="connsiteX227" fmla="*/ 4619625 w 5339715"/>
                <a:gd name="connsiteY227" fmla="*/ 5225415 h 6905625"/>
                <a:gd name="connsiteX228" fmla="*/ 4562475 w 5339715"/>
                <a:gd name="connsiteY228" fmla="*/ 5240655 h 6905625"/>
                <a:gd name="connsiteX229" fmla="*/ 4558665 w 5339715"/>
                <a:gd name="connsiteY229" fmla="*/ 5295900 h 6905625"/>
                <a:gd name="connsiteX230" fmla="*/ 4459605 w 5339715"/>
                <a:gd name="connsiteY230" fmla="*/ 5290185 h 6905625"/>
                <a:gd name="connsiteX231" fmla="*/ 4432935 w 5339715"/>
                <a:gd name="connsiteY231" fmla="*/ 5309235 h 6905625"/>
                <a:gd name="connsiteX232" fmla="*/ 4429125 w 5339715"/>
                <a:gd name="connsiteY232" fmla="*/ 5408295 h 6905625"/>
                <a:gd name="connsiteX233" fmla="*/ 4396740 w 5339715"/>
                <a:gd name="connsiteY233" fmla="*/ 5495925 h 6905625"/>
                <a:gd name="connsiteX234" fmla="*/ 4398645 w 5339715"/>
                <a:gd name="connsiteY234" fmla="*/ 5537835 h 6905625"/>
                <a:gd name="connsiteX235" fmla="*/ 4343400 w 5339715"/>
                <a:gd name="connsiteY235" fmla="*/ 5520690 h 6905625"/>
                <a:gd name="connsiteX236" fmla="*/ 4331970 w 5339715"/>
                <a:gd name="connsiteY236" fmla="*/ 5594985 h 6905625"/>
                <a:gd name="connsiteX237" fmla="*/ 4351020 w 5339715"/>
                <a:gd name="connsiteY237" fmla="*/ 5657850 h 6905625"/>
                <a:gd name="connsiteX238" fmla="*/ 4267200 w 5339715"/>
                <a:gd name="connsiteY238" fmla="*/ 5711190 h 6905625"/>
                <a:gd name="connsiteX239" fmla="*/ 4211955 w 5339715"/>
                <a:gd name="connsiteY239" fmla="*/ 5808345 h 6905625"/>
                <a:gd name="connsiteX240" fmla="*/ 4063365 w 5339715"/>
                <a:gd name="connsiteY240" fmla="*/ 5869305 h 6905625"/>
                <a:gd name="connsiteX241" fmla="*/ 4069080 w 5339715"/>
                <a:gd name="connsiteY241" fmla="*/ 5894070 h 6905625"/>
                <a:gd name="connsiteX242" fmla="*/ 4023360 w 5339715"/>
                <a:gd name="connsiteY242" fmla="*/ 5920740 h 6905625"/>
                <a:gd name="connsiteX243" fmla="*/ 4013835 w 5339715"/>
                <a:gd name="connsiteY243" fmla="*/ 5977890 h 6905625"/>
                <a:gd name="connsiteX244" fmla="*/ 3941445 w 5339715"/>
                <a:gd name="connsiteY244" fmla="*/ 6052185 h 6905625"/>
                <a:gd name="connsiteX245" fmla="*/ 3874770 w 5339715"/>
                <a:gd name="connsiteY245" fmla="*/ 6086475 h 6905625"/>
                <a:gd name="connsiteX246" fmla="*/ 3821430 w 5339715"/>
                <a:gd name="connsiteY246" fmla="*/ 6160770 h 6905625"/>
                <a:gd name="connsiteX247" fmla="*/ 3903345 w 5339715"/>
                <a:gd name="connsiteY247" fmla="*/ 6269355 h 6905625"/>
                <a:gd name="connsiteX248" fmla="*/ 3823335 w 5339715"/>
                <a:gd name="connsiteY248" fmla="*/ 6330315 h 6905625"/>
                <a:gd name="connsiteX249" fmla="*/ 3756660 w 5339715"/>
                <a:gd name="connsiteY249" fmla="*/ 6320790 h 6905625"/>
                <a:gd name="connsiteX250" fmla="*/ 3632835 w 5339715"/>
                <a:gd name="connsiteY250" fmla="*/ 6282690 h 6905625"/>
                <a:gd name="connsiteX251" fmla="*/ 3587115 w 5339715"/>
                <a:gd name="connsiteY251" fmla="*/ 6235065 h 6905625"/>
                <a:gd name="connsiteX252" fmla="*/ 3529965 w 5339715"/>
                <a:gd name="connsiteY252" fmla="*/ 6210300 h 6905625"/>
                <a:gd name="connsiteX253" fmla="*/ 3472815 w 5339715"/>
                <a:gd name="connsiteY253" fmla="*/ 6195060 h 6905625"/>
                <a:gd name="connsiteX254" fmla="*/ 3409950 w 5339715"/>
                <a:gd name="connsiteY254" fmla="*/ 6242685 h 6905625"/>
                <a:gd name="connsiteX255" fmla="*/ 3421380 w 5339715"/>
                <a:gd name="connsiteY255" fmla="*/ 6330315 h 6905625"/>
                <a:gd name="connsiteX256" fmla="*/ 3295650 w 5339715"/>
                <a:gd name="connsiteY256" fmla="*/ 6351270 h 6905625"/>
                <a:gd name="connsiteX257" fmla="*/ 3291840 w 5339715"/>
                <a:gd name="connsiteY257" fmla="*/ 6416040 h 6905625"/>
                <a:gd name="connsiteX258" fmla="*/ 2815590 w 5339715"/>
                <a:gd name="connsiteY258" fmla="*/ 6429375 h 6905625"/>
                <a:gd name="connsiteX259" fmla="*/ 2933700 w 5339715"/>
                <a:gd name="connsiteY259" fmla="*/ 6619875 h 6905625"/>
                <a:gd name="connsiteX260" fmla="*/ 2546985 w 5339715"/>
                <a:gd name="connsiteY260" fmla="*/ 6633210 h 6905625"/>
                <a:gd name="connsiteX261" fmla="*/ 2533650 w 5339715"/>
                <a:gd name="connsiteY261" fmla="*/ 6741795 h 6905625"/>
                <a:gd name="connsiteX262" fmla="*/ 2577465 w 5339715"/>
                <a:gd name="connsiteY262" fmla="*/ 6905625 h 6905625"/>
                <a:gd name="connsiteX263" fmla="*/ 2385060 w 5339715"/>
                <a:gd name="connsiteY263" fmla="*/ 6898005 h 6905625"/>
                <a:gd name="connsiteX264" fmla="*/ 2289810 w 5339715"/>
                <a:gd name="connsiteY264" fmla="*/ 6810375 h 6905625"/>
                <a:gd name="connsiteX265" fmla="*/ 2190750 w 5339715"/>
                <a:gd name="connsiteY265" fmla="*/ 6802755 h 6905625"/>
                <a:gd name="connsiteX266" fmla="*/ 2114550 w 5339715"/>
                <a:gd name="connsiteY266" fmla="*/ 6654165 h 6905625"/>
                <a:gd name="connsiteX267" fmla="*/ 1775460 w 5339715"/>
                <a:gd name="connsiteY267"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699260 w 5339715"/>
                <a:gd name="connsiteY109" fmla="*/ 1861185 h 6905625"/>
                <a:gd name="connsiteX110" fmla="*/ 1853565 w 5339715"/>
                <a:gd name="connsiteY110" fmla="*/ 1752600 h 6905625"/>
                <a:gd name="connsiteX111" fmla="*/ 1986915 w 5339715"/>
                <a:gd name="connsiteY111" fmla="*/ 1514475 h 6905625"/>
                <a:gd name="connsiteX112" fmla="*/ 1986915 w 5339715"/>
                <a:gd name="connsiteY112" fmla="*/ 1514475 h 6905625"/>
                <a:gd name="connsiteX113" fmla="*/ 2139315 w 5339715"/>
                <a:gd name="connsiteY113" fmla="*/ 1381125 h 6905625"/>
                <a:gd name="connsiteX114" fmla="*/ 2225040 w 5339715"/>
                <a:gd name="connsiteY114" fmla="*/ 1238250 h 6905625"/>
                <a:gd name="connsiteX115" fmla="*/ 2263140 w 5339715"/>
                <a:gd name="connsiteY115" fmla="*/ 1257300 h 6905625"/>
                <a:gd name="connsiteX116" fmla="*/ 2263140 w 5339715"/>
                <a:gd name="connsiteY116" fmla="*/ 1257300 h 6905625"/>
                <a:gd name="connsiteX117" fmla="*/ 2320290 w 5339715"/>
                <a:gd name="connsiteY117" fmla="*/ 1228725 h 6905625"/>
                <a:gd name="connsiteX118" fmla="*/ 2320290 w 5339715"/>
                <a:gd name="connsiteY118" fmla="*/ 1228725 h 6905625"/>
                <a:gd name="connsiteX119" fmla="*/ 2348865 w 5339715"/>
                <a:gd name="connsiteY119" fmla="*/ 1162050 h 6905625"/>
                <a:gd name="connsiteX120" fmla="*/ 2463165 w 5339715"/>
                <a:gd name="connsiteY120" fmla="*/ 1171575 h 6905625"/>
                <a:gd name="connsiteX121" fmla="*/ 2501265 w 5339715"/>
                <a:gd name="connsiteY121" fmla="*/ 1114425 h 6905625"/>
                <a:gd name="connsiteX122" fmla="*/ 2625090 w 5339715"/>
                <a:gd name="connsiteY122" fmla="*/ 1095375 h 6905625"/>
                <a:gd name="connsiteX123" fmla="*/ 2644140 w 5339715"/>
                <a:gd name="connsiteY123" fmla="*/ 1038225 h 6905625"/>
                <a:gd name="connsiteX124" fmla="*/ 2682240 w 5339715"/>
                <a:gd name="connsiteY124" fmla="*/ 1028700 h 6905625"/>
                <a:gd name="connsiteX125" fmla="*/ 2682240 w 5339715"/>
                <a:gd name="connsiteY125" fmla="*/ 1028700 h 6905625"/>
                <a:gd name="connsiteX126" fmla="*/ 2777490 w 5339715"/>
                <a:gd name="connsiteY126" fmla="*/ 962025 h 6905625"/>
                <a:gd name="connsiteX127" fmla="*/ 2825115 w 5339715"/>
                <a:gd name="connsiteY127" fmla="*/ 914400 h 6905625"/>
                <a:gd name="connsiteX128" fmla="*/ 2853690 w 5339715"/>
                <a:gd name="connsiteY128" fmla="*/ 866775 h 6905625"/>
                <a:gd name="connsiteX129" fmla="*/ 2958465 w 5339715"/>
                <a:gd name="connsiteY129" fmla="*/ 828675 h 6905625"/>
                <a:gd name="connsiteX130" fmla="*/ 3053715 w 5339715"/>
                <a:gd name="connsiteY130" fmla="*/ 781050 h 6905625"/>
                <a:gd name="connsiteX131" fmla="*/ 3101340 w 5339715"/>
                <a:gd name="connsiteY131" fmla="*/ 695325 h 6905625"/>
                <a:gd name="connsiteX132" fmla="*/ 3101340 w 5339715"/>
                <a:gd name="connsiteY132" fmla="*/ 695325 h 6905625"/>
                <a:gd name="connsiteX133" fmla="*/ 3225165 w 5339715"/>
                <a:gd name="connsiteY133" fmla="*/ 495300 h 6905625"/>
                <a:gd name="connsiteX134" fmla="*/ 3225165 w 5339715"/>
                <a:gd name="connsiteY134" fmla="*/ 476250 h 6905625"/>
                <a:gd name="connsiteX135" fmla="*/ 3234690 w 5339715"/>
                <a:gd name="connsiteY135" fmla="*/ 438150 h 6905625"/>
                <a:gd name="connsiteX136" fmla="*/ 3329940 w 5339715"/>
                <a:gd name="connsiteY136" fmla="*/ 342900 h 6905625"/>
                <a:gd name="connsiteX137" fmla="*/ 3320415 w 5339715"/>
                <a:gd name="connsiteY137" fmla="*/ 276225 h 6905625"/>
                <a:gd name="connsiteX138" fmla="*/ 3472815 w 5339715"/>
                <a:gd name="connsiteY138" fmla="*/ 200025 h 6905625"/>
                <a:gd name="connsiteX139" fmla="*/ 3539490 w 5339715"/>
                <a:gd name="connsiteY139" fmla="*/ 171450 h 6905625"/>
                <a:gd name="connsiteX140" fmla="*/ 3634740 w 5339715"/>
                <a:gd name="connsiteY140" fmla="*/ 171450 h 6905625"/>
                <a:gd name="connsiteX141" fmla="*/ 3682365 w 5339715"/>
                <a:gd name="connsiteY141" fmla="*/ 142875 h 6905625"/>
                <a:gd name="connsiteX142" fmla="*/ 3682365 w 5339715"/>
                <a:gd name="connsiteY142" fmla="*/ 142875 h 6905625"/>
                <a:gd name="connsiteX143" fmla="*/ 3787140 w 5339715"/>
                <a:gd name="connsiteY143" fmla="*/ 123825 h 6905625"/>
                <a:gd name="connsiteX144" fmla="*/ 3844290 w 5339715"/>
                <a:gd name="connsiteY144" fmla="*/ 0 h 6905625"/>
                <a:gd name="connsiteX145" fmla="*/ 3930015 w 5339715"/>
                <a:gd name="connsiteY145" fmla="*/ 0 h 6905625"/>
                <a:gd name="connsiteX146" fmla="*/ 4110990 w 5339715"/>
                <a:gd name="connsiteY146" fmla="*/ 9525 h 6905625"/>
                <a:gd name="connsiteX147" fmla="*/ 4215765 w 5339715"/>
                <a:gd name="connsiteY147" fmla="*/ 85725 h 6905625"/>
                <a:gd name="connsiteX148" fmla="*/ 4453890 w 5339715"/>
                <a:gd name="connsiteY148" fmla="*/ 114300 h 6905625"/>
                <a:gd name="connsiteX149" fmla="*/ 4444365 w 5339715"/>
                <a:gd name="connsiteY149" fmla="*/ 190500 h 6905625"/>
                <a:gd name="connsiteX150" fmla="*/ 4396740 w 5339715"/>
                <a:gd name="connsiteY150" fmla="*/ 209550 h 6905625"/>
                <a:gd name="connsiteX151" fmla="*/ 4425315 w 5339715"/>
                <a:gd name="connsiteY151" fmla="*/ 247650 h 6905625"/>
                <a:gd name="connsiteX152" fmla="*/ 4415790 w 5339715"/>
                <a:gd name="connsiteY152" fmla="*/ 342900 h 6905625"/>
                <a:gd name="connsiteX153" fmla="*/ 4471035 w 5339715"/>
                <a:gd name="connsiteY153" fmla="*/ 411480 h 6905625"/>
                <a:gd name="connsiteX154" fmla="*/ 4461510 w 5339715"/>
                <a:gd name="connsiteY154" fmla="*/ 506730 h 6905625"/>
                <a:gd name="connsiteX155" fmla="*/ 4421505 w 5339715"/>
                <a:gd name="connsiteY155" fmla="*/ 529590 h 6905625"/>
                <a:gd name="connsiteX156" fmla="*/ 4373880 w 5339715"/>
                <a:gd name="connsiteY156" fmla="*/ 632460 h 6905625"/>
                <a:gd name="connsiteX157" fmla="*/ 4404360 w 5339715"/>
                <a:gd name="connsiteY157" fmla="*/ 674370 h 6905625"/>
                <a:gd name="connsiteX158" fmla="*/ 4413885 w 5339715"/>
                <a:gd name="connsiteY158" fmla="*/ 815340 h 6905625"/>
                <a:gd name="connsiteX159" fmla="*/ 4436745 w 5339715"/>
                <a:gd name="connsiteY159" fmla="*/ 887730 h 6905625"/>
                <a:gd name="connsiteX160" fmla="*/ 4423410 w 5339715"/>
                <a:gd name="connsiteY160" fmla="*/ 992505 h 6905625"/>
                <a:gd name="connsiteX161" fmla="*/ 4448810 w 5339715"/>
                <a:gd name="connsiteY161" fmla="*/ 1040130 h 6905625"/>
                <a:gd name="connsiteX162" fmla="*/ 4459605 w 5339715"/>
                <a:gd name="connsiteY162" fmla="*/ 1093470 h 6905625"/>
                <a:gd name="connsiteX163" fmla="*/ 4495800 w 5339715"/>
                <a:gd name="connsiteY163" fmla="*/ 1165860 h 6905625"/>
                <a:gd name="connsiteX164" fmla="*/ 4514850 w 5339715"/>
                <a:gd name="connsiteY164" fmla="*/ 1234440 h 6905625"/>
                <a:gd name="connsiteX165" fmla="*/ 4566285 w 5339715"/>
                <a:gd name="connsiteY165" fmla="*/ 1297305 h 6905625"/>
                <a:gd name="connsiteX166" fmla="*/ 4558665 w 5339715"/>
                <a:gd name="connsiteY166" fmla="*/ 1398270 h 6905625"/>
                <a:gd name="connsiteX167" fmla="*/ 4640580 w 5339715"/>
                <a:gd name="connsiteY167" fmla="*/ 1520190 h 6905625"/>
                <a:gd name="connsiteX168" fmla="*/ 4632960 w 5339715"/>
                <a:gd name="connsiteY168" fmla="*/ 1626870 h 6905625"/>
                <a:gd name="connsiteX169" fmla="*/ 4667250 w 5339715"/>
                <a:gd name="connsiteY169" fmla="*/ 1716405 h 6905625"/>
                <a:gd name="connsiteX170" fmla="*/ 4659630 w 5339715"/>
                <a:gd name="connsiteY170" fmla="*/ 1754505 h 6905625"/>
                <a:gd name="connsiteX171" fmla="*/ 4699635 w 5339715"/>
                <a:gd name="connsiteY171" fmla="*/ 1838325 h 6905625"/>
                <a:gd name="connsiteX172" fmla="*/ 4684395 w 5339715"/>
                <a:gd name="connsiteY172" fmla="*/ 1899285 h 6905625"/>
                <a:gd name="connsiteX173" fmla="*/ 4712970 w 5339715"/>
                <a:gd name="connsiteY173" fmla="*/ 1964055 h 6905625"/>
                <a:gd name="connsiteX174" fmla="*/ 4785360 w 5339715"/>
                <a:gd name="connsiteY174" fmla="*/ 2028825 h 6905625"/>
                <a:gd name="connsiteX175" fmla="*/ 4821555 w 5339715"/>
                <a:gd name="connsiteY175" fmla="*/ 2152650 h 6905625"/>
                <a:gd name="connsiteX176" fmla="*/ 4882515 w 5339715"/>
                <a:gd name="connsiteY176" fmla="*/ 2308860 h 6905625"/>
                <a:gd name="connsiteX177" fmla="*/ 4905375 w 5339715"/>
                <a:gd name="connsiteY177" fmla="*/ 2425065 h 6905625"/>
                <a:gd name="connsiteX178" fmla="*/ 4884420 w 5339715"/>
                <a:gd name="connsiteY178" fmla="*/ 2548890 h 6905625"/>
                <a:gd name="connsiteX179" fmla="*/ 4892040 w 5339715"/>
                <a:gd name="connsiteY179" fmla="*/ 2651760 h 6905625"/>
                <a:gd name="connsiteX180" fmla="*/ 4922520 w 5339715"/>
                <a:gd name="connsiteY180" fmla="*/ 2705100 h 6905625"/>
                <a:gd name="connsiteX181" fmla="*/ 4920615 w 5339715"/>
                <a:gd name="connsiteY181" fmla="*/ 2752725 h 6905625"/>
                <a:gd name="connsiteX182" fmla="*/ 4897755 w 5339715"/>
                <a:gd name="connsiteY182" fmla="*/ 2847975 h 6905625"/>
                <a:gd name="connsiteX183" fmla="*/ 4924425 w 5339715"/>
                <a:gd name="connsiteY183" fmla="*/ 2895600 h 6905625"/>
                <a:gd name="connsiteX184" fmla="*/ 4956810 w 5339715"/>
                <a:gd name="connsiteY184" fmla="*/ 2971800 h 6905625"/>
                <a:gd name="connsiteX185" fmla="*/ 4932045 w 5339715"/>
                <a:gd name="connsiteY185" fmla="*/ 3057525 h 6905625"/>
                <a:gd name="connsiteX186" fmla="*/ 5000625 w 5339715"/>
                <a:gd name="connsiteY186" fmla="*/ 3154680 h 6905625"/>
                <a:gd name="connsiteX187" fmla="*/ 4935855 w 5339715"/>
                <a:gd name="connsiteY187" fmla="*/ 3329940 h 6905625"/>
                <a:gd name="connsiteX188" fmla="*/ 4954905 w 5339715"/>
                <a:gd name="connsiteY188" fmla="*/ 3333750 h 6905625"/>
                <a:gd name="connsiteX189" fmla="*/ 5017770 w 5339715"/>
                <a:gd name="connsiteY189" fmla="*/ 3270885 h 6905625"/>
                <a:gd name="connsiteX190" fmla="*/ 5044440 w 5339715"/>
                <a:gd name="connsiteY190" fmla="*/ 3324225 h 6905625"/>
                <a:gd name="connsiteX191" fmla="*/ 5073015 w 5339715"/>
                <a:gd name="connsiteY191" fmla="*/ 3423285 h 6905625"/>
                <a:gd name="connsiteX192" fmla="*/ 5071110 w 5339715"/>
                <a:gd name="connsiteY192" fmla="*/ 3491865 h 6905625"/>
                <a:gd name="connsiteX193" fmla="*/ 5099685 w 5339715"/>
                <a:gd name="connsiteY193" fmla="*/ 3562350 h 6905625"/>
                <a:gd name="connsiteX194" fmla="*/ 5101590 w 5339715"/>
                <a:gd name="connsiteY194" fmla="*/ 3661410 h 6905625"/>
                <a:gd name="connsiteX195" fmla="*/ 5113020 w 5339715"/>
                <a:gd name="connsiteY195" fmla="*/ 3781425 h 6905625"/>
                <a:gd name="connsiteX196" fmla="*/ 5143500 w 5339715"/>
                <a:gd name="connsiteY196" fmla="*/ 3777615 h 6905625"/>
                <a:gd name="connsiteX197" fmla="*/ 5168265 w 5339715"/>
                <a:gd name="connsiteY197" fmla="*/ 3749040 h 6905625"/>
                <a:gd name="connsiteX198" fmla="*/ 5233035 w 5339715"/>
                <a:gd name="connsiteY198" fmla="*/ 3783330 h 6905625"/>
                <a:gd name="connsiteX199" fmla="*/ 5257800 w 5339715"/>
                <a:gd name="connsiteY199" fmla="*/ 3830955 h 6905625"/>
                <a:gd name="connsiteX200" fmla="*/ 5257800 w 5339715"/>
                <a:gd name="connsiteY200" fmla="*/ 3891915 h 6905625"/>
                <a:gd name="connsiteX201" fmla="*/ 5255895 w 5339715"/>
                <a:gd name="connsiteY201" fmla="*/ 3933825 h 6905625"/>
                <a:gd name="connsiteX202" fmla="*/ 5320665 w 5339715"/>
                <a:gd name="connsiteY202" fmla="*/ 3928110 h 6905625"/>
                <a:gd name="connsiteX203" fmla="*/ 5311140 w 5339715"/>
                <a:gd name="connsiteY203" fmla="*/ 3990975 h 6905625"/>
                <a:gd name="connsiteX204" fmla="*/ 5339715 w 5339715"/>
                <a:gd name="connsiteY204" fmla="*/ 4038600 h 6905625"/>
                <a:gd name="connsiteX205" fmla="*/ 5282565 w 5339715"/>
                <a:gd name="connsiteY205" fmla="*/ 4206240 h 6905625"/>
                <a:gd name="connsiteX206" fmla="*/ 5240655 w 5339715"/>
                <a:gd name="connsiteY206" fmla="*/ 4149090 h 6905625"/>
                <a:gd name="connsiteX207" fmla="*/ 5215890 w 5339715"/>
                <a:gd name="connsiteY207" fmla="*/ 4110990 h 6905625"/>
                <a:gd name="connsiteX208" fmla="*/ 5223510 w 5339715"/>
                <a:gd name="connsiteY208" fmla="*/ 4217670 h 6905625"/>
                <a:gd name="connsiteX209" fmla="*/ 5252085 w 5339715"/>
                <a:gd name="connsiteY209" fmla="*/ 4303395 h 6905625"/>
                <a:gd name="connsiteX210" fmla="*/ 5215890 w 5339715"/>
                <a:gd name="connsiteY210" fmla="*/ 4347210 h 6905625"/>
                <a:gd name="connsiteX211" fmla="*/ 5217795 w 5339715"/>
                <a:gd name="connsiteY211" fmla="*/ 4377690 h 6905625"/>
                <a:gd name="connsiteX212" fmla="*/ 5263515 w 5339715"/>
                <a:gd name="connsiteY212" fmla="*/ 4442460 h 6905625"/>
                <a:gd name="connsiteX213" fmla="*/ 5172075 w 5339715"/>
                <a:gd name="connsiteY213" fmla="*/ 4459605 h 6905625"/>
                <a:gd name="connsiteX214" fmla="*/ 5130165 w 5339715"/>
                <a:gd name="connsiteY214" fmla="*/ 4495800 h 6905625"/>
                <a:gd name="connsiteX215" fmla="*/ 5053965 w 5339715"/>
                <a:gd name="connsiteY215" fmla="*/ 4495800 h 6905625"/>
                <a:gd name="connsiteX216" fmla="*/ 5044440 w 5339715"/>
                <a:gd name="connsiteY216" fmla="*/ 4562475 h 6905625"/>
                <a:gd name="connsiteX217" fmla="*/ 4991100 w 5339715"/>
                <a:gd name="connsiteY217" fmla="*/ 4600575 h 6905625"/>
                <a:gd name="connsiteX218" fmla="*/ 4985385 w 5339715"/>
                <a:gd name="connsiteY218" fmla="*/ 4669155 h 6905625"/>
                <a:gd name="connsiteX219" fmla="*/ 4943475 w 5339715"/>
                <a:gd name="connsiteY219" fmla="*/ 4695825 h 6905625"/>
                <a:gd name="connsiteX220" fmla="*/ 4895850 w 5339715"/>
                <a:gd name="connsiteY220" fmla="*/ 4756785 h 6905625"/>
                <a:gd name="connsiteX221" fmla="*/ 4829175 w 5339715"/>
                <a:gd name="connsiteY221" fmla="*/ 4815840 h 6905625"/>
                <a:gd name="connsiteX222" fmla="*/ 4783455 w 5339715"/>
                <a:gd name="connsiteY222" fmla="*/ 4810125 h 6905625"/>
                <a:gd name="connsiteX223" fmla="*/ 4766310 w 5339715"/>
                <a:gd name="connsiteY223" fmla="*/ 4865370 h 6905625"/>
                <a:gd name="connsiteX224" fmla="*/ 4787265 w 5339715"/>
                <a:gd name="connsiteY224" fmla="*/ 4947285 h 6905625"/>
                <a:gd name="connsiteX225" fmla="*/ 4735830 w 5339715"/>
                <a:gd name="connsiteY225" fmla="*/ 5168265 h 6905625"/>
                <a:gd name="connsiteX226" fmla="*/ 4720590 w 5339715"/>
                <a:gd name="connsiteY226" fmla="*/ 5267325 h 6905625"/>
                <a:gd name="connsiteX227" fmla="*/ 4619625 w 5339715"/>
                <a:gd name="connsiteY227" fmla="*/ 5225415 h 6905625"/>
                <a:gd name="connsiteX228" fmla="*/ 4562475 w 5339715"/>
                <a:gd name="connsiteY228" fmla="*/ 5240655 h 6905625"/>
                <a:gd name="connsiteX229" fmla="*/ 4558665 w 5339715"/>
                <a:gd name="connsiteY229" fmla="*/ 5295900 h 6905625"/>
                <a:gd name="connsiteX230" fmla="*/ 4459605 w 5339715"/>
                <a:gd name="connsiteY230" fmla="*/ 5290185 h 6905625"/>
                <a:gd name="connsiteX231" fmla="*/ 4432935 w 5339715"/>
                <a:gd name="connsiteY231" fmla="*/ 5309235 h 6905625"/>
                <a:gd name="connsiteX232" fmla="*/ 4429125 w 5339715"/>
                <a:gd name="connsiteY232" fmla="*/ 5408295 h 6905625"/>
                <a:gd name="connsiteX233" fmla="*/ 4396740 w 5339715"/>
                <a:gd name="connsiteY233" fmla="*/ 5495925 h 6905625"/>
                <a:gd name="connsiteX234" fmla="*/ 4398645 w 5339715"/>
                <a:gd name="connsiteY234" fmla="*/ 5537835 h 6905625"/>
                <a:gd name="connsiteX235" fmla="*/ 4343400 w 5339715"/>
                <a:gd name="connsiteY235" fmla="*/ 5520690 h 6905625"/>
                <a:gd name="connsiteX236" fmla="*/ 4331970 w 5339715"/>
                <a:gd name="connsiteY236" fmla="*/ 5594985 h 6905625"/>
                <a:gd name="connsiteX237" fmla="*/ 4351020 w 5339715"/>
                <a:gd name="connsiteY237" fmla="*/ 5657850 h 6905625"/>
                <a:gd name="connsiteX238" fmla="*/ 4267200 w 5339715"/>
                <a:gd name="connsiteY238" fmla="*/ 5711190 h 6905625"/>
                <a:gd name="connsiteX239" fmla="*/ 4211955 w 5339715"/>
                <a:gd name="connsiteY239" fmla="*/ 5808345 h 6905625"/>
                <a:gd name="connsiteX240" fmla="*/ 4063365 w 5339715"/>
                <a:gd name="connsiteY240" fmla="*/ 5869305 h 6905625"/>
                <a:gd name="connsiteX241" fmla="*/ 4069080 w 5339715"/>
                <a:gd name="connsiteY241" fmla="*/ 5894070 h 6905625"/>
                <a:gd name="connsiteX242" fmla="*/ 4023360 w 5339715"/>
                <a:gd name="connsiteY242" fmla="*/ 5920740 h 6905625"/>
                <a:gd name="connsiteX243" fmla="*/ 4013835 w 5339715"/>
                <a:gd name="connsiteY243" fmla="*/ 5977890 h 6905625"/>
                <a:gd name="connsiteX244" fmla="*/ 3941445 w 5339715"/>
                <a:gd name="connsiteY244" fmla="*/ 6052185 h 6905625"/>
                <a:gd name="connsiteX245" fmla="*/ 3874770 w 5339715"/>
                <a:gd name="connsiteY245" fmla="*/ 6086475 h 6905625"/>
                <a:gd name="connsiteX246" fmla="*/ 3821430 w 5339715"/>
                <a:gd name="connsiteY246" fmla="*/ 6160770 h 6905625"/>
                <a:gd name="connsiteX247" fmla="*/ 3903345 w 5339715"/>
                <a:gd name="connsiteY247" fmla="*/ 6269355 h 6905625"/>
                <a:gd name="connsiteX248" fmla="*/ 3823335 w 5339715"/>
                <a:gd name="connsiteY248" fmla="*/ 6330315 h 6905625"/>
                <a:gd name="connsiteX249" fmla="*/ 3756660 w 5339715"/>
                <a:gd name="connsiteY249" fmla="*/ 6320790 h 6905625"/>
                <a:gd name="connsiteX250" fmla="*/ 3632835 w 5339715"/>
                <a:gd name="connsiteY250" fmla="*/ 6282690 h 6905625"/>
                <a:gd name="connsiteX251" fmla="*/ 3587115 w 5339715"/>
                <a:gd name="connsiteY251" fmla="*/ 6235065 h 6905625"/>
                <a:gd name="connsiteX252" fmla="*/ 3529965 w 5339715"/>
                <a:gd name="connsiteY252" fmla="*/ 6210300 h 6905625"/>
                <a:gd name="connsiteX253" fmla="*/ 3472815 w 5339715"/>
                <a:gd name="connsiteY253" fmla="*/ 6195060 h 6905625"/>
                <a:gd name="connsiteX254" fmla="*/ 3409950 w 5339715"/>
                <a:gd name="connsiteY254" fmla="*/ 6242685 h 6905625"/>
                <a:gd name="connsiteX255" fmla="*/ 3421380 w 5339715"/>
                <a:gd name="connsiteY255" fmla="*/ 6330315 h 6905625"/>
                <a:gd name="connsiteX256" fmla="*/ 3295650 w 5339715"/>
                <a:gd name="connsiteY256" fmla="*/ 6351270 h 6905625"/>
                <a:gd name="connsiteX257" fmla="*/ 3291840 w 5339715"/>
                <a:gd name="connsiteY257" fmla="*/ 6416040 h 6905625"/>
                <a:gd name="connsiteX258" fmla="*/ 2815590 w 5339715"/>
                <a:gd name="connsiteY258" fmla="*/ 6429375 h 6905625"/>
                <a:gd name="connsiteX259" fmla="*/ 2933700 w 5339715"/>
                <a:gd name="connsiteY259" fmla="*/ 6619875 h 6905625"/>
                <a:gd name="connsiteX260" fmla="*/ 2546985 w 5339715"/>
                <a:gd name="connsiteY260" fmla="*/ 6633210 h 6905625"/>
                <a:gd name="connsiteX261" fmla="*/ 2533650 w 5339715"/>
                <a:gd name="connsiteY261" fmla="*/ 6741795 h 6905625"/>
                <a:gd name="connsiteX262" fmla="*/ 2577465 w 5339715"/>
                <a:gd name="connsiteY262" fmla="*/ 6905625 h 6905625"/>
                <a:gd name="connsiteX263" fmla="*/ 2385060 w 5339715"/>
                <a:gd name="connsiteY263" fmla="*/ 6898005 h 6905625"/>
                <a:gd name="connsiteX264" fmla="*/ 2289810 w 5339715"/>
                <a:gd name="connsiteY264" fmla="*/ 6810375 h 6905625"/>
                <a:gd name="connsiteX265" fmla="*/ 2190750 w 5339715"/>
                <a:gd name="connsiteY265" fmla="*/ 6802755 h 6905625"/>
                <a:gd name="connsiteX266" fmla="*/ 2114550 w 5339715"/>
                <a:gd name="connsiteY266" fmla="*/ 6654165 h 6905625"/>
                <a:gd name="connsiteX267" fmla="*/ 1775460 w 5339715"/>
                <a:gd name="connsiteY267"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695450 w 5339715"/>
                <a:gd name="connsiteY109" fmla="*/ 1872615 h 6905625"/>
                <a:gd name="connsiteX110" fmla="*/ 1853565 w 5339715"/>
                <a:gd name="connsiteY110" fmla="*/ 1752600 h 6905625"/>
                <a:gd name="connsiteX111" fmla="*/ 1986915 w 5339715"/>
                <a:gd name="connsiteY111" fmla="*/ 1514475 h 6905625"/>
                <a:gd name="connsiteX112" fmla="*/ 1986915 w 5339715"/>
                <a:gd name="connsiteY112" fmla="*/ 1514475 h 6905625"/>
                <a:gd name="connsiteX113" fmla="*/ 2139315 w 5339715"/>
                <a:gd name="connsiteY113" fmla="*/ 1381125 h 6905625"/>
                <a:gd name="connsiteX114" fmla="*/ 2225040 w 5339715"/>
                <a:gd name="connsiteY114" fmla="*/ 1238250 h 6905625"/>
                <a:gd name="connsiteX115" fmla="*/ 2263140 w 5339715"/>
                <a:gd name="connsiteY115" fmla="*/ 1257300 h 6905625"/>
                <a:gd name="connsiteX116" fmla="*/ 2263140 w 5339715"/>
                <a:gd name="connsiteY116" fmla="*/ 1257300 h 6905625"/>
                <a:gd name="connsiteX117" fmla="*/ 2320290 w 5339715"/>
                <a:gd name="connsiteY117" fmla="*/ 1228725 h 6905625"/>
                <a:gd name="connsiteX118" fmla="*/ 2320290 w 5339715"/>
                <a:gd name="connsiteY118" fmla="*/ 1228725 h 6905625"/>
                <a:gd name="connsiteX119" fmla="*/ 2348865 w 5339715"/>
                <a:gd name="connsiteY119" fmla="*/ 1162050 h 6905625"/>
                <a:gd name="connsiteX120" fmla="*/ 2463165 w 5339715"/>
                <a:gd name="connsiteY120" fmla="*/ 1171575 h 6905625"/>
                <a:gd name="connsiteX121" fmla="*/ 2501265 w 5339715"/>
                <a:gd name="connsiteY121" fmla="*/ 1114425 h 6905625"/>
                <a:gd name="connsiteX122" fmla="*/ 2625090 w 5339715"/>
                <a:gd name="connsiteY122" fmla="*/ 1095375 h 6905625"/>
                <a:gd name="connsiteX123" fmla="*/ 2644140 w 5339715"/>
                <a:gd name="connsiteY123" fmla="*/ 1038225 h 6905625"/>
                <a:gd name="connsiteX124" fmla="*/ 2682240 w 5339715"/>
                <a:gd name="connsiteY124" fmla="*/ 1028700 h 6905625"/>
                <a:gd name="connsiteX125" fmla="*/ 2682240 w 5339715"/>
                <a:gd name="connsiteY125" fmla="*/ 1028700 h 6905625"/>
                <a:gd name="connsiteX126" fmla="*/ 2777490 w 5339715"/>
                <a:gd name="connsiteY126" fmla="*/ 962025 h 6905625"/>
                <a:gd name="connsiteX127" fmla="*/ 2825115 w 5339715"/>
                <a:gd name="connsiteY127" fmla="*/ 914400 h 6905625"/>
                <a:gd name="connsiteX128" fmla="*/ 2853690 w 5339715"/>
                <a:gd name="connsiteY128" fmla="*/ 866775 h 6905625"/>
                <a:gd name="connsiteX129" fmla="*/ 2958465 w 5339715"/>
                <a:gd name="connsiteY129" fmla="*/ 828675 h 6905625"/>
                <a:gd name="connsiteX130" fmla="*/ 3053715 w 5339715"/>
                <a:gd name="connsiteY130" fmla="*/ 781050 h 6905625"/>
                <a:gd name="connsiteX131" fmla="*/ 3101340 w 5339715"/>
                <a:gd name="connsiteY131" fmla="*/ 695325 h 6905625"/>
                <a:gd name="connsiteX132" fmla="*/ 3101340 w 5339715"/>
                <a:gd name="connsiteY132" fmla="*/ 695325 h 6905625"/>
                <a:gd name="connsiteX133" fmla="*/ 3225165 w 5339715"/>
                <a:gd name="connsiteY133" fmla="*/ 495300 h 6905625"/>
                <a:gd name="connsiteX134" fmla="*/ 3225165 w 5339715"/>
                <a:gd name="connsiteY134" fmla="*/ 476250 h 6905625"/>
                <a:gd name="connsiteX135" fmla="*/ 3234690 w 5339715"/>
                <a:gd name="connsiteY135" fmla="*/ 438150 h 6905625"/>
                <a:gd name="connsiteX136" fmla="*/ 3329940 w 5339715"/>
                <a:gd name="connsiteY136" fmla="*/ 342900 h 6905625"/>
                <a:gd name="connsiteX137" fmla="*/ 3320415 w 5339715"/>
                <a:gd name="connsiteY137" fmla="*/ 276225 h 6905625"/>
                <a:gd name="connsiteX138" fmla="*/ 3472815 w 5339715"/>
                <a:gd name="connsiteY138" fmla="*/ 200025 h 6905625"/>
                <a:gd name="connsiteX139" fmla="*/ 3539490 w 5339715"/>
                <a:gd name="connsiteY139" fmla="*/ 171450 h 6905625"/>
                <a:gd name="connsiteX140" fmla="*/ 3634740 w 5339715"/>
                <a:gd name="connsiteY140" fmla="*/ 171450 h 6905625"/>
                <a:gd name="connsiteX141" fmla="*/ 3682365 w 5339715"/>
                <a:gd name="connsiteY141" fmla="*/ 142875 h 6905625"/>
                <a:gd name="connsiteX142" fmla="*/ 3682365 w 5339715"/>
                <a:gd name="connsiteY142" fmla="*/ 142875 h 6905625"/>
                <a:gd name="connsiteX143" fmla="*/ 3787140 w 5339715"/>
                <a:gd name="connsiteY143" fmla="*/ 123825 h 6905625"/>
                <a:gd name="connsiteX144" fmla="*/ 3844290 w 5339715"/>
                <a:gd name="connsiteY144" fmla="*/ 0 h 6905625"/>
                <a:gd name="connsiteX145" fmla="*/ 3930015 w 5339715"/>
                <a:gd name="connsiteY145" fmla="*/ 0 h 6905625"/>
                <a:gd name="connsiteX146" fmla="*/ 4110990 w 5339715"/>
                <a:gd name="connsiteY146" fmla="*/ 9525 h 6905625"/>
                <a:gd name="connsiteX147" fmla="*/ 4215765 w 5339715"/>
                <a:gd name="connsiteY147" fmla="*/ 85725 h 6905625"/>
                <a:gd name="connsiteX148" fmla="*/ 4453890 w 5339715"/>
                <a:gd name="connsiteY148" fmla="*/ 114300 h 6905625"/>
                <a:gd name="connsiteX149" fmla="*/ 4444365 w 5339715"/>
                <a:gd name="connsiteY149" fmla="*/ 190500 h 6905625"/>
                <a:gd name="connsiteX150" fmla="*/ 4396740 w 5339715"/>
                <a:gd name="connsiteY150" fmla="*/ 209550 h 6905625"/>
                <a:gd name="connsiteX151" fmla="*/ 4425315 w 5339715"/>
                <a:gd name="connsiteY151" fmla="*/ 247650 h 6905625"/>
                <a:gd name="connsiteX152" fmla="*/ 4415790 w 5339715"/>
                <a:gd name="connsiteY152" fmla="*/ 342900 h 6905625"/>
                <a:gd name="connsiteX153" fmla="*/ 4471035 w 5339715"/>
                <a:gd name="connsiteY153" fmla="*/ 411480 h 6905625"/>
                <a:gd name="connsiteX154" fmla="*/ 4461510 w 5339715"/>
                <a:gd name="connsiteY154" fmla="*/ 506730 h 6905625"/>
                <a:gd name="connsiteX155" fmla="*/ 4421505 w 5339715"/>
                <a:gd name="connsiteY155" fmla="*/ 529590 h 6905625"/>
                <a:gd name="connsiteX156" fmla="*/ 4373880 w 5339715"/>
                <a:gd name="connsiteY156" fmla="*/ 632460 h 6905625"/>
                <a:gd name="connsiteX157" fmla="*/ 4404360 w 5339715"/>
                <a:gd name="connsiteY157" fmla="*/ 674370 h 6905625"/>
                <a:gd name="connsiteX158" fmla="*/ 4413885 w 5339715"/>
                <a:gd name="connsiteY158" fmla="*/ 815340 h 6905625"/>
                <a:gd name="connsiteX159" fmla="*/ 4436745 w 5339715"/>
                <a:gd name="connsiteY159" fmla="*/ 887730 h 6905625"/>
                <a:gd name="connsiteX160" fmla="*/ 4423410 w 5339715"/>
                <a:gd name="connsiteY160" fmla="*/ 992505 h 6905625"/>
                <a:gd name="connsiteX161" fmla="*/ 4448810 w 5339715"/>
                <a:gd name="connsiteY161" fmla="*/ 1040130 h 6905625"/>
                <a:gd name="connsiteX162" fmla="*/ 4459605 w 5339715"/>
                <a:gd name="connsiteY162" fmla="*/ 1093470 h 6905625"/>
                <a:gd name="connsiteX163" fmla="*/ 4495800 w 5339715"/>
                <a:gd name="connsiteY163" fmla="*/ 1165860 h 6905625"/>
                <a:gd name="connsiteX164" fmla="*/ 4514850 w 5339715"/>
                <a:gd name="connsiteY164" fmla="*/ 1234440 h 6905625"/>
                <a:gd name="connsiteX165" fmla="*/ 4566285 w 5339715"/>
                <a:gd name="connsiteY165" fmla="*/ 1297305 h 6905625"/>
                <a:gd name="connsiteX166" fmla="*/ 4558665 w 5339715"/>
                <a:gd name="connsiteY166" fmla="*/ 1398270 h 6905625"/>
                <a:gd name="connsiteX167" fmla="*/ 4640580 w 5339715"/>
                <a:gd name="connsiteY167" fmla="*/ 1520190 h 6905625"/>
                <a:gd name="connsiteX168" fmla="*/ 4632960 w 5339715"/>
                <a:gd name="connsiteY168" fmla="*/ 1626870 h 6905625"/>
                <a:gd name="connsiteX169" fmla="*/ 4667250 w 5339715"/>
                <a:gd name="connsiteY169" fmla="*/ 1716405 h 6905625"/>
                <a:gd name="connsiteX170" fmla="*/ 4659630 w 5339715"/>
                <a:gd name="connsiteY170" fmla="*/ 1754505 h 6905625"/>
                <a:gd name="connsiteX171" fmla="*/ 4699635 w 5339715"/>
                <a:gd name="connsiteY171" fmla="*/ 1838325 h 6905625"/>
                <a:gd name="connsiteX172" fmla="*/ 4684395 w 5339715"/>
                <a:gd name="connsiteY172" fmla="*/ 1899285 h 6905625"/>
                <a:gd name="connsiteX173" fmla="*/ 4712970 w 5339715"/>
                <a:gd name="connsiteY173" fmla="*/ 1964055 h 6905625"/>
                <a:gd name="connsiteX174" fmla="*/ 4785360 w 5339715"/>
                <a:gd name="connsiteY174" fmla="*/ 2028825 h 6905625"/>
                <a:gd name="connsiteX175" fmla="*/ 4821555 w 5339715"/>
                <a:gd name="connsiteY175" fmla="*/ 2152650 h 6905625"/>
                <a:gd name="connsiteX176" fmla="*/ 4882515 w 5339715"/>
                <a:gd name="connsiteY176" fmla="*/ 2308860 h 6905625"/>
                <a:gd name="connsiteX177" fmla="*/ 4905375 w 5339715"/>
                <a:gd name="connsiteY177" fmla="*/ 2425065 h 6905625"/>
                <a:gd name="connsiteX178" fmla="*/ 4884420 w 5339715"/>
                <a:gd name="connsiteY178" fmla="*/ 2548890 h 6905625"/>
                <a:gd name="connsiteX179" fmla="*/ 4892040 w 5339715"/>
                <a:gd name="connsiteY179" fmla="*/ 2651760 h 6905625"/>
                <a:gd name="connsiteX180" fmla="*/ 4922520 w 5339715"/>
                <a:gd name="connsiteY180" fmla="*/ 2705100 h 6905625"/>
                <a:gd name="connsiteX181" fmla="*/ 4920615 w 5339715"/>
                <a:gd name="connsiteY181" fmla="*/ 2752725 h 6905625"/>
                <a:gd name="connsiteX182" fmla="*/ 4897755 w 5339715"/>
                <a:gd name="connsiteY182" fmla="*/ 2847975 h 6905625"/>
                <a:gd name="connsiteX183" fmla="*/ 4924425 w 5339715"/>
                <a:gd name="connsiteY183" fmla="*/ 2895600 h 6905625"/>
                <a:gd name="connsiteX184" fmla="*/ 4956810 w 5339715"/>
                <a:gd name="connsiteY184" fmla="*/ 2971800 h 6905625"/>
                <a:gd name="connsiteX185" fmla="*/ 4932045 w 5339715"/>
                <a:gd name="connsiteY185" fmla="*/ 3057525 h 6905625"/>
                <a:gd name="connsiteX186" fmla="*/ 5000625 w 5339715"/>
                <a:gd name="connsiteY186" fmla="*/ 3154680 h 6905625"/>
                <a:gd name="connsiteX187" fmla="*/ 4935855 w 5339715"/>
                <a:gd name="connsiteY187" fmla="*/ 3329940 h 6905625"/>
                <a:gd name="connsiteX188" fmla="*/ 4954905 w 5339715"/>
                <a:gd name="connsiteY188" fmla="*/ 3333750 h 6905625"/>
                <a:gd name="connsiteX189" fmla="*/ 5017770 w 5339715"/>
                <a:gd name="connsiteY189" fmla="*/ 3270885 h 6905625"/>
                <a:gd name="connsiteX190" fmla="*/ 5044440 w 5339715"/>
                <a:gd name="connsiteY190" fmla="*/ 3324225 h 6905625"/>
                <a:gd name="connsiteX191" fmla="*/ 5073015 w 5339715"/>
                <a:gd name="connsiteY191" fmla="*/ 3423285 h 6905625"/>
                <a:gd name="connsiteX192" fmla="*/ 5071110 w 5339715"/>
                <a:gd name="connsiteY192" fmla="*/ 3491865 h 6905625"/>
                <a:gd name="connsiteX193" fmla="*/ 5099685 w 5339715"/>
                <a:gd name="connsiteY193" fmla="*/ 3562350 h 6905625"/>
                <a:gd name="connsiteX194" fmla="*/ 5101590 w 5339715"/>
                <a:gd name="connsiteY194" fmla="*/ 3661410 h 6905625"/>
                <a:gd name="connsiteX195" fmla="*/ 5113020 w 5339715"/>
                <a:gd name="connsiteY195" fmla="*/ 3781425 h 6905625"/>
                <a:gd name="connsiteX196" fmla="*/ 5143500 w 5339715"/>
                <a:gd name="connsiteY196" fmla="*/ 3777615 h 6905625"/>
                <a:gd name="connsiteX197" fmla="*/ 5168265 w 5339715"/>
                <a:gd name="connsiteY197" fmla="*/ 3749040 h 6905625"/>
                <a:gd name="connsiteX198" fmla="*/ 5233035 w 5339715"/>
                <a:gd name="connsiteY198" fmla="*/ 3783330 h 6905625"/>
                <a:gd name="connsiteX199" fmla="*/ 5257800 w 5339715"/>
                <a:gd name="connsiteY199" fmla="*/ 3830955 h 6905625"/>
                <a:gd name="connsiteX200" fmla="*/ 5257800 w 5339715"/>
                <a:gd name="connsiteY200" fmla="*/ 3891915 h 6905625"/>
                <a:gd name="connsiteX201" fmla="*/ 5255895 w 5339715"/>
                <a:gd name="connsiteY201" fmla="*/ 3933825 h 6905625"/>
                <a:gd name="connsiteX202" fmla="*/ 5320665 w 5339715"/>
                <a:gd name="connsiteY202" fmla="*/ 3928110 h 6905625"/>
                <a:gd name="connsiteX203" fmla="*/ 5311140 w 5339715"/>
                <a:gd name="connsiteY203" fmla="*/ 3990975 h 6905625"/>
                <a:gd name="connsiteX204" fmla="*/ 5339715 w 5339715"/>
                <a:gd name="connsiteY204" fmla="*/ 4038600 h 6905625"/>
                <a:gd name="connsiteX205" fmla="*/ 5282565 w 5339715"/>
                <a:gd name="connsiteY205" fmla="*/ 4206240 h 6905625"/>
                <a:gd name="connsiteX206" fmla="*/ 5240655 w 5339715"/>
                <a:gd name="connsiteY206" fmla="*/ 4149090 h 6905625"/>
                <a:gd name="connsiteX207" fmla="*/ 5215890 w 5339715"/>
                <a:gd name="connsiteY207" fmla="*/ 4110990 h 6905625"/>
                <a:gd name="connsiteX208" fmla="*/ 5223510 w 5339715"/>
                <a:gd name="connsiteY208" fmla="*/ 4217670 h 6905625"/>
                <a:gd name="connsiteX209" fmla="*/ 5252085 w 5339715"/>
                <a:gd name="connsiteY209" fmla="*/ 4303395 h 6905625"/>
                <a:gd name="connsiteX210" fmla="*/ 5215890 w 5339715"/>
                <a:gd name="connsiteY210" fmla="*/ 4347210 h 6905625"/>
                <a:gd name="connsiteX211" fmla="*/ 5217795 w 5339715"/>
                <a:gd name="connsiteY211" fmla="*/ 4377690 h 6905625"/>
                <a:gd name="connsiteX212" fmla="*/ 5263515 w 5339715"/>
                <a:gd name="connsiteY212" fmla="*/ 4442460 h 6905625"/>
                <a:gd name="connsiteX213" fmla="*/ 5172075 w 5339715"/>
                <a:gd name="connsiteY213" fmla="*/ 4459605 h 6905625"/>
                <a:gd name="connsiteX214" fmla="*/ 5130165 w 5339715"/>
                <a:gd name="connsiteY214" fmla="*/ 4495800 h 6905625"/>
                <a:gd name="connsiteX215" fmla="*/ 5053965 w 5339715"/>
                <a:gd name="connsiteY215" fmla="*/ 4495800 h 6905625"/>
                <a:gd name="connsiteX216" fmla="*/ 5044440 w 5339715"/>
                <a:gd name="connsiteY216" fmla="*/ 4562475 h 6905625"/>
                <a:gd name="connsiteX217" fmla="*/ 4991100 w 5339715"/>
                <a:gd name="connsiteY217" fmla="*/ 4600575 h 6905625"/>
                <a:gd name="connsiteX218" fmla="*/ 4985385 w 5339715"/>
                <a:gd name="connsiteY218" fmla="*/ 4669155 h 6905625"/>
                <a:gd name="connsiteX219" fmla="*/ 4943475 w 5339715"/>
                <a:gd name="connsiteY219" fmla="*/ 4695825 h 6905625"/>
                <a:gd name="connsiteX220" fmla="*/ 4895850 w 5339715"/>
                <a:gd name="connsiteY220" fmla="*/ 4756785 h 6905625"/>
                <a:gd name="connsiteX221" fmla="*/ 4829175 w 5339715"/>
                <a:gd name="connsiteY221" fmla="*/ 4815840 h 6905625"/>
                <a:gd name="connsiteX222" fmla="*/ 4783455 w 5339715"/>
                <a:gd name="connsiteY222" fmla="*/ 4810125 h 6905625"/>
                <a:gd name="connsiteX223" fmla="*/ 4766310 w 5339715"/>
                <a:gd name="connsiteY223" fmla="*/ 4865370 h 6905625"/>
                <a:gd name="connsiteX224" fmla="*/ 4787265 w 5339715"/>
                <a:gd name="connsiteY224" fmla="*/ 4947285 h 6905625"/>
                <a:gd name="connsiteX225" fmla="*/ 4735830 w 5339715"/>
                <a:gd name="connsiteY225" fmla="*/ 5168265 h 6905625"/>
                <a:gd name="connsiteX226" fmla="*/ 4720590 w 5339715"/>
                <a:gd name="connsiteY226" fmla="*/ 5267325 h 6905625"/>
                <a:gd name="connsiteX227" fmla="*/ 4619625 w 5339715"/>
                <a:gd name="connsiteY227" fmla="*/ 5225415 h 6905625"/>
                <a:gd name="connsiteX228" fmla="*/ 4562475 w 5339715"/>
                <a:gd name="connsiteY228" fmla="*/ 5240655 h 6905625"/>
                <a:gd name="connsiteX229" fmla="*/ 4558665 w 5339715"/>
                <a:gd name="connsiteY229" fmla="*/ 5295900 h 6905625"/>
                <a:gd name="connsiteX230" fmla="*/ 4459605 w 5339715"/>
                <a:gd name="connsiteY230" fmla="*/ 5290185 h 6905625"/>
                <a:gd name="connsiteX231" fmla="*/ 4432935 w 5339715"/>
                <a:gd name="connsiteY231" fmla="*/ 5309235 h 6905625"/>
                <a:gd name="connsiteX232" fmla="*/ 4429125 w 5339715"/>
                <a:gd name="connsiteY232" fmla="*/ 5408295 h 6905625"/>
                <a:gd name="connsiteX233" fmla="*/ 4396740 w 5339715"/>
                <a:gd name="connsiteY233" fmla="*/ 5495925 h 6905625"/>
                <a:gd name="connsiteX234" fmla="*/ 4398645 w 5339715"/>
                <a:gd name="connsiteY234" fmla="*/ 5537835 h 6905625"/>
                <a:gd name="connsiteX235" fmla="*/ 4343400 w 5339715"/>
                <a:gd name="connsiteY235" fmla="*/ 5520690 h 6905625"/>
                <a:gd name="connsiteX236" fmla="*/ 4331970 w 5339715"/>
                <a:gd name="connsiteY236" fmla="*/ 5594985 h 6905625"/>
                <a:gd name="connsiteX237" fmla="*/ 4351020 w 5339715"/>
                <a:gd name="connsiteY237" fmla="*/ 5657850 h 6905625"/>
                <a:gd name="connsiteX238" fmla="*/ 4267200 w 5339715"/>
                <a:gd name="connsiteY238" fmla="*/ 5711190 h 6905625"/>
                <a:gd name="connsiteX239" fmla="*/ 4211955 w 5339715"/>
                <a:gd name="connsiteY239" fmla="*/ 5808345 h 6905625"/>
                <a:gd name="connsiteX240" fmla="*/ 4063365 w 5339715"/>
                <a:gd name="connsiteY240" fmla="*/ 5869305 h 6905625"/>
                <a:gd name="connsiteX241" fmla="*/ 4069080 w 5339715"/>
                <a:gd name="connsiteY241" fmla="*/ 5894070 h 6905625"/>
                <a:gd name="connsiteX242" fmla="*/ 4023360 w 5339715"/>
                <a:gd name="connsiteY242" fmla="*/ 5920740 h 6905625"/>
                <a:gd name="connsiteX243" fmla="*/ 4013835 w 5339715"/>
                <a:gd name="connsiteY243" fmla="*/ 5977890 h 6905625"/>
                <a:gd name="connsiteX244" fmla="*/ 3941445 w 5339715"/>
                <a:gd name="connsiteY244" fmla="*/ 6052185 h 6905625"/>
                <a:gd name="connsiteX245" fmla="*/ 3874770 w 5339715"/>
                <a:gd name="connsiteY245" fmla="*/ 6086475 h 6905625"/>
                <a:gd name="connsiteX246" fmla="*/ 3821430 w 5339715"/>
                <a:gd name="connsiteY246" fmla="*/ 6160770 h 6905625"/>
                <a:gd name="connsiteX247" fmla="*/ 3903345 w 5339715"/>
                <a:gd name="connsiteY247" fmla="*/ 6269355 h 6905625"/>
                <a:gd name="connsiteX248" fmla="*/ 3823335 w 5339715"/>
                <a:gd name="connsiteY248" fmla="*/ 6330315 h 6905625"/>
                <a:gd name="connsiteX249" fmla="*/ 3756660 w 5339715"/>
                <a:gd name="connsiteY249" fmla="*/ 6320790 h 6905625"/>
                <a:gd name="connsiteX250" fmla="*/ 3632835 w 5339715"/>
                <a:gd name="connsiteY250" fmla="*/ 6282690 h 6905625"/>
                <a:gd name="connsiteX251" fmla="*/ 3587115 w 5339715"/>
                <a:gd name="connsiteY251" fmla="*/ 6235065 h 6905625"/>
                <a:gd name="connsiteX252" fmla="*/ 3529965 w 5339715"/>
                <a:gd name="connsiteY252" fmla="*/ 6210300 h 6905625"/>
                <a:gd name="connsiteX253" fmla="*/ 3472815 w 5339715"/>
                <a:gd name="connsiteY253" fmla="*/ 6195060 h 6905625"/>
                <a:gd name="connsiteX254" fmla="*/ 3409950 w 5339715"/>
                <a:gd name="connsiteY254" fmla="*/ 6242685 h 6905625"/>
                <a:gd name="connsiteX255" fmla="*/ 3421380 w 5339715"/>
                <a:gd name="connsiteY255" fmla="*/ 6330315 h 6905625"/>
                <a:gd name="connsiteX256" fmla="*/ 3295650 w 5339715"/>
                <a:gd name="connsiteY256" fmla="*/ 6351270 h 6905625"/>
                <a:gd name="connsiteX257" fmla="*/ 3291840 w 5339715"/>
                <a:gd name="connsiteY257" fmla="*/ 6416040 h 6905625"/>
                <a:gd name="connsiteX258" fmla="*/ 2815590 w 5339715"/>
                <a:gd name="connsiteY258" fmla="*/ 6429375 h 6905625"/>
                <a:gd name="connsiteX259" fmla="*/ 2933700 w 5339715"/>
                <a:gd name="connsiteY259" fmla="*/ 6619875 h 6905625"/>
                <a:gd name="connsiteX260" fmla="*/ 2546985 w 5339715"/>
                <a:gd name="connsiteY260" fmla="*/ 6633210 h 6905625"/>
                <a:gd name="connsiteX261" fmla="*/ 2533650 w 5339715"/>
                <a:gd name="connsiteY261" fmla="*/ 6741795 h 6905625"/>
                <a:gd name="connsiteX262" fmla="*/ 2577465 w 5339715"/>
                <a:gd name="connsiteY262" fmla="*/ 6905625 h 6905625"/>
                <a:gd name="connsiteX263" fmla="*/ 2385060 w 5339715"/>
                <a:gd name="connsiteY263" fmla="*/ 6898005 h 6905625"/>
                <a:gd name="connsiteX264" fmla="*/ 2289810 w 5339715"/>
                <a:gd name="connsiteY264" fmla="*/ 6810375 h 6905625"/>
                <a:gd name="connsiteX265" fmla="*/ 2190750 w 5339715"/>
                <a:gd name="connsiteY265" fmla="*/ 6802755 h 6905625"/>
                <a:gd name="connsiteX266" fmla="*/ 2114550 w 5339715"/>
                <a:gd name="connsiteY266" fmla="*/ 6654165 h 6905625"/>
                <a:gd name="connsiteX267" fmla="*/ 1775460 w 5339715"/>
                <a:gd name="connsiteY267"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699260 w 5339715"/>
                <a:gd name="connsiteY109" fmla="*/ 1861185 h 6905625"/>
                <a:gd name="connsiteX110" fmla="*/ 1853565 w 5339715"/>
                <a:gd name="connsiteY110" fmla="*/ 1752600 h 6905625"/>
                <a:gd name="connsiteX111" fmla="*/ 1986915 w 5339715"/>
                <a:gd name="connsiteY111" fmla="*/ 1514475 h 6905625"/>
                <a:gd name="connsiteX112" fmla="*/ 1986915 w 5339715"/>
                <a:gd name="connsiteY112" fmla="*/ 1514475 h 6905625"/>
                <a:gd name="connsiteX113" fmla="*/ 2139315 w 5339715"/>
                <a:gd name="connsiteY113" fmla="*/ 1381125 h 6905625"/>
                <a:gd name="connsiteX114" fmla="*/ 2225040 w 5339715"/>
                <a:gd name="connsiteY114" fmla="*/ 1238250 h 6905625"/>
                <a:gd name="connsiteX115" fmla="*/ 2263140 w 5339715"/>
                <a:gd name="connsiteY115" fmla="*/ 1257300 h 6905625"/>
                <a:gd name="connsiteX116" fmla="*/ 2263140 w 5339715"/>
                <a:gd name="connsiteY116" fmla="*/ 1257300 h 6905625"/>
                <a:gd name="connsiteX117" fmla="*/ 2320290 w 5339715"/>
                <a:gd name="connsiteY117" fmla="*/ 1228725 h 6905625"/>
                <a:gd name="connsiteX118" fmla="*/ 2320290 w 5339715"/>
                <a:gd name="connsiteY118" fmla="*/ 1228725 h 6905625"/>
                <a:gd name="connsiteX119" fmla="*/ 2348865 w 5339715"/>
                <a:gd name="connsiteY119" fmla="*/ 1162050 h 6905625"/>
                <a:gd name="connsiteX120" fmla="*/ 2463165 w 5339715"/>
                <a:gd name="connsiteY120" fmla="*/ 1171575 h 6905625"/>
                <a:gd name="connsiteX121" fmla="*/ 2501265 w 5339715"/>
                <a:gd name="connsiteY121" fmla="*/ 1114425 h 6905625"/>
                <a:gd name="connsiteX122" fmla="*/ 2625090 w 5339715"/>
                <a:gd name="connsiteY122" fmla="*/ 1095375 h 6905625"/>
                <a:gd name="connsiteX123" fmla="*/ 2644140 w 5339715"/>
                <a:gd name="connsiteY123" fmla="*/ 1038225 h 6905625"/>
                <a:gd name="connsiteX124" fmla="*/ 2682240 w 5339715"/>
                <a:gd name="connsiteY124" fmla="*/ 1028700 h 6905625"/>
                <a:gd name="connsiteX125" fmla="*/ 2682240 w 5339715"/>
                <a:gd name="connsiteY125" fmla="*/ 1028700 h 6905625"/>
                <a:gd name="connsiteX126" fmla="*/ 2777490 w 5339715"/>
                <a:gd name="connsiteY126" fmla="*/ 962025 h 6905625"/>
                <a:gd name="connsiteX127" fmla="*/ 2825115 w 5339715"/>
                <a:gd name="connsiteY127" fmla="*/ 914400 h 6905625"/>
                <a:gd name="connsiteX128" fmla="*/ 2853690 w 5339715"/>
                <a:gd name="connsiteY128" fmla="*/ 866775 h 6905625"/>
                <a:gd name="connsiteX129" fmla="*/ 2958465 w 5339715"/>
                <a:gd name="connsiteY129" fmla="*/ 828675 h 6905625"/>
                <a:gd name="connsiteX130" fmla="*/ 3053715 w 5339715"/>
                <a:gd name="connsiteY130" fmla="*/ 781050 h 6905625"/>
                <a:gd name="connsiteX131" fmla="*/ 3101340 w 5339715"/>
                <a:gd name="connsiteY131" fmla="*/ 695325 h 6905625"/>
                <a:gd name="connsiteX132" fmla="*/ 3101340 w 5339715"/>
                <a:gd name="connsiteY132" fmla="*/ 695325 h 6905625"/>
                <a:gd name="connsiteX133" fmla="*/ 3225165 w 5339715"/>
                <a:gd name="connsiteY133" fmla="*/ 495300 h 6905625"/>
                <a:gd name="connsiteX134" fmla="*/ 3225165 w 5339715"/>
                <a:gd name="connsiteY134" fmla="*/ 476250 h 6905625"/>
                <a:gd name="connsiteX135" fmla="*/ 3234690 w 5339715"/>
                <a:gd name="connsiteY135" fmla="*/ 438150 h 6905625"/>
                <a:gd name="connsiteX136" fmla="*/ 3329940 w 5339715"/>
                <a:gd name="connsiteY136" fmla="*/ 342900 h 6905625"/>
                <a:gd name="connsiteX137" fmla="*/ 3320415 w 5339715"/>
                <a:gd name="connsiteY137" fmla="*/ 276225 h 6905625"/>
                <a:gd name="connsiteX138" fmla="*/ 3472815 w 5339715"/>
                <a:gd name="connsiteY138" fmla="*/ 200025 h 6905625"/>
                <a:gd name="connsiteX139" fmla="*/ 3539490 w 5339715"/>
                <a:gd name="connsiteY139" fmla="*/ 171450 h 6905625"/>
                <a:gd name="connsiteX140" fmla="*/ 3634740 w 5339715"/>
                <a:gd name="connsiteY140" fmla="*/ 171450 h 6905625"/>
                <a:gd name="connsiteX141" fmla="*/ 3682365 w 5339715"/>
                <a:gd name="connsiteY141" fmla="*/ 142875 h 6905625"/>
                <a:gd name="connsiteX142" fmla="*/ 3682365 w 5339715"/>
                <a:gd name="connsiteY142" fmla="*/ 142875 h 6905625"/>
                <a:gd name="connsiteX143" fmla="*/ 3787140 w 5339715"/>
                <a:gd name="connsiteY143" fmla="*/ 123825 h 6905625"/>
                <a:gd name="connsiteX144" fmla="*/ 3844290 w 5339715"/>
                <a:gd name="connsiteY144" fmla="*/ 0 h 6905625"/>
                <a:gd name="connsiteX145" fmla="*/ 3930015 w 5339715"/>
                <a:gd name="connsiteY145" fmla="*/ 0 h 6905625"/>
                <a:gd name="connsiteX146" fmla="*/ 4110990 w 5339715"/>
                <a:gd name="connsiteY146" fmla="*/ 9525 h 6905625"/>
                <a:gd name="connsiteX147" fmla="*/ 4215765 w 5339715"/>
                <a:gd name="connsiteY147" fmla="*/ 85725 h 6905625"/>
                <a:gd name="connsiteX148" fmla="*/ 4453890 w 5339715"/>
                <a:gd name="connsiteY148" fmla="*/ 114300 h 6905625"/>
                <a:gd name="connsiteX149" fmla="*/ 4444365 w 5339715"/>
                <a:gd name="connsiteY149" fmla="*/ 190500 h 6905625"/>
                <a:gd name="connsiteX150" fmla="*/ 4396740 w 5339715"/>
                <a:gd name="connsiteY150" fmla="*/ 209550 h 6905625"/>
                <a:gd name="connsiteX151" fmla="*/ 4425315 w 5339715"/>
                <a:gd name="connsiteY151" fmla="*/ 247650 h 6905625"/>
                <a:gd name="connsiteX152" fmla="*/ 4415790 w 5339715"/>
                <a:gd name="connsiteY152" fmla="*/ 342900 h 6905625"/>
                <a:gd name="connsiteX153" fmla="*/ 4471035 w 5339715"/>
                <a:gd name="connsiteY153" fmla="*/ 411480 h 6905625"/>
                <a:gd name="connsiteX154" fmla="*/ 4461510 w 5339715"/>
                <a:gd name="connsiteY154" fmla="*/ 506730 h 6905625"/>
                <a:gd name="connsiteX155" fmla="*/ 4421505 w 5339715"/>
                <a:gd name="connsiteY155" fmla="*/ 529590 h 6905625"/>
                <a:gd name="connsiteX156" fmla="*/ 4373880 w 5339715"/>
                <a:gd name="connsiteY156" fmla="*/ 632460 h 6905625"/>
                <a:gd name="connsiteX157" fmla="*/ 4404360 w 5339715"/>
                <a:gd name="connsiteY157" fmla="*/ 674370 h 6905625"/>
                <a:gd name="connsiteX158" fmla="*/ 4413885 w 5339715"/>
                <a:gd name="connsiteY158" fmla="*/ 815340 h 6905625"/>
                <a:gd name="connsiteX159" fmla="*/ 4436745 w 5339715"/>
                <a:gd name="connsiteY159" fmla="*/ 887730 h 6905625"/>
                <a:gd name="connsiteX160" fmla="*/ 4423410 w 5339715"/>
                <a:gd name="connsiteY160" fmla="*/ 992505 h 6905625"/>
                <a:gd name="connsiteX161" fmla="*/ 4448810 w 5339715"/>
                <a:gd name="connsiteY161" fmla="*/ 1040130 h 6905625"/>
                <a:gd name="connsiteX162" fmla="*/ 4459605 w 5339715"/>
                <a:gd name="connsiteY162" fmla="*/ 1093470 h 6905625"/>
                <a:gd name="connsiteX163" fmla="*/ 4495800 w 5339715"/>
                <a:gd name="connsiteY163" fmla="*/ 1165860 h 6905625"/>
                <a:gd name="connsiteX164" fmla="*/ 4514850 w 5339715"/>
                <a:gd name="connsiteY164" fmla="*/ 1234440 h 6905625"/>
                <a:gd name="connsiteX165" fmla="*/ 4566285 w 5339715"/>
                <a:gd name="connsiteY165" fmla="*/ 1297305 h 6905625"/>
                <a:gd name="connsiteX166" fmla="*/ 4558665 w 5339715"/>
                <a:gd name="connsiteY166" fmla="*/ 1398270 h 6905625"/>
                <a:gd name="connsiteX167" fmla="*/ 4640580 w 5339715"/>
                <a:gd name="connsiteY167" fmla="*/ 1520190 h 6905625"/>
                <a:gd name="connsiteX168" fmla="*/ 4632960 w 5339715"/>
                <a:gd name="connsiteY168" fmla="*/ 1626870 h 6905625"/>
                <a:gd name="connsiteX169" fmla="*/ 4667250 w 5339715"/>
                <a:gd name="connsiteY169" fmla="*/ 1716405 h 6905625"/>
                <a:gd name="connsiteX170" fmla="*/ 4659630 w 5339715"/>
                <a:gd name="connsiteY170" fmla="*/ 1754505 h 6905625"/>
                <a:gd name="connsiteX171" fmla="*/ 4699635 w 5339715"/>
                <a:gd name="connsiteY171" fmla="*/ 1838325 h 6905625"/>
                <a:gd name="connsiteX172" fmla="*/ 4684395 w 5339715"/>
                <a:gd name="connsiteY172" fmla="*/ 1899285 h 6905625"/>
                <a:gd name="connsiteX173" fmla="*/ 4712970 w 5339715"/>
                <a:gd name="connsiteY173" fmla="*/ 1964055 h 6905625"/>
                <a:gd name="connsiteX174" fmla="*/ 4785360 w 5339715"/>
                <a:gd name="connsiteY174" fmla="*/ 2028825 h 6905625"/>
                <a:gd name="connsiteX175" fmla="*/ 4821555 w 5339715"/>
                <a:gd name="connsiteY175" fmla="*/ 2152650 h 6905625"/>
                <a:gd name="connsiteX176" fmla="*/ 4882515 w 5339715"/>
                <a:gd name="connsiteY176" fmla="*/ 2308860 h 6905625"/>
                <a:gd name="connsiteX177" fmla="*/ 4905375 w 5339715"/>
                <a:gd name="connsiteY177" fmla="*/ 2425065 h 6905625"/>
                <a:gd name="connsiteX178" fmla="*/ 4884420 w 5339715"/>
                <a:gd name="connsiteY178" fmla="*/ 2548890 h 6905625"/>
                <a:gd name="connsiteX179" fmla="*/ 4892040 w 5339715"/>
                <a:gd name="connsiteY179" fmla="*/ 2651760 h 6905625"/>
                <a:gd name="connsiteX180" fmla="*/ 4922520 w 5339715"/>
                <a:gd name="connsiteY180" fmla="*/ 2705100 h 6905625"/>
                <a:gd name="connsiteX181" fmla="*/ 4920615 w 5339715"/>
                <a:gd name="connsiteY181" fmla="*/ 2752725 h 6905625"/>
                <a:gd name="connsiteX182" fmla="*/ 4897755 w 5339715"/>
                <a:gd name="connsiteY182" fmla="*/ 2847975 h 6905625"/>
                <a:gd name="connsiteX183" fmla="*/ 4924425 w 5339715"/>
                <a:gd name="connsiteY183" fmla="*/ 2895600 h 6905625"/>
                <a:gd name="connsiteX184" fmla="*/ 4956810 w 5339715"/>
                <a:gd name="connsiteY184" fmla="*/ 2971800 h 6905625"/>
                <a:gd name="connsiteX185" fmla="*/ 4932045 w 5339715"/>
                <a:gd name="connsiteY185" fmla="*/ 3057525 h 6905625"/>
                <a:gd name="connsiteX186" fmla="*/ 5000625 w 5339715"/>
                <a:gd name="connsiteY186" fmla="*/ 3154680 h 6905625"/>
                <a:gd name="connsiteX187" fmla="*/ 4935855 w 5339715"/>
                <a:gd name="connsiteY187" fmla="*/ 3329940 h 6905625"/>
                <a:gd name="connsiteX188" fmla="*/ 4954905 w 5339715"/>
                <a:gd name="connsiteY188" fmla="*/ 3333750 h 6905625"/>
                <a:gd name="connsiteX189" fmla="*/ 5017770 w 5339715"/>
                <a:gd name="connsiteY189" fmla="*/ 3270885 h 6905625"/>
                <a:gd name="connsiteX190" fmla="*/ 5044440 w 5339715"/>
                <a:gd name="connsiteY190" fmla="*/ 3324225 h 6905625"/>
                <a:gd name="connsiteX191" fmla="*/ 5073015 w 5339715"/>
                <a:gd name="connsiteY191" fmla="*/ 3423285 h 6905625"/>
                <a:gd name="connsiteX192" fmla="*/ 5071110 w 5339715"/>
                <a:gd name="connsiteY192" fmla="*/ 3491865 h 6905625"/>
                <a:gd name="connsiteX193" fmla="*/ 5099685 w 5339715"/>
                <a:gd name="connsiteY193" fmla="*/ 3562350 h 6905625"/>
                <a:gd name="connsiteX194" fmla="*/ 5101590 w 5339715"/>
                <a:gd name="connsiteY194" fmla="*/ 3661410 h 6905625"/>
                <a:gd name="connsiteX195" fmla="*/ 5113020 w 5339715"/>
                <a:gd name="connsiteY195" fmla="*/ 3781425 h 6905625"/>
                <a:gd name="connsiteX196" fmla="*/ 5143500 w 5339715"/>
                <a:gd name="connsiteY196" fmla="*/ 3777615 h 6905625"/>
                <a:gd name="connsiteX197" fmla="*/ 5168265 w 5339715"/>
                <a:gd name="connsiteY197" fmla="*/ 3749040 h 6905625"/>
                <a:gd name="connsiteX198" fmla="*/ 5233035 w 5339715"/>
                <a:gd name="connsiteY198" fmla="*/ 3783330 h 6905625"/>
                <a:gd name="connsiteX199" fmla="*/ 5257800 w 5339715"/>
                <a:gd name="connsiteY199" fmla="*/ 3830955 h 6905625"/>
                <a:gd name="connsiteX200" fmla="*/ 5257800 w 5339715"/>
                <a:gd name="connsiteY200" fmla="*/ 3891915 h 6905625"/>
                <a:gd name="connsiteX201" fmla="*/ 5255895 w 5339715"/>
                <a:gd name="connsiteY201" fmla="*/ 3933825 h 6905625"/>
                <a:gd name="connsiteX202" fmla="*/ 5320665 w 5339715"/>
                <a:gd name="connsiteY202" fmla="*/ 3928110 h 6905625"/>
                <a:gd name="connsiteX203" fmla="*/ 5311140 w 5339715"/>
                <a:gd name="connsiteY203" fmla="*/ 3990975 h 6905625"/>
                <a:gd name="connsiteX204" fmla="*/ 5339715 w 5339715"/>
                <a:gd name="connsiteY204" fmla="*/ 4038600 h 6905625"/>
                <a:gd name="connsiteX205" fmla="*/ 5282565 w 5339715"/>
                <a:gd name="connsiteY205" fmla="*/ 4206240 h 6905625"/>
                <a:gd name="connsiteX206" fmla="*/ 5240655 w 5339715"/>
                <a:gd name="connsiteY206" fmla="*/ 4149090 h 6905625"/>
                <a:gd name="connsiteX207" fmla="*/ 5215890 w 5339715"/>
                <a:gd name="connsiteY207" fmla="*/ 4110990 h 6905625"/>
                <a:gd name="connsiteX208" fmla="*/ 5223510 w 5339715"/>
                <a:gd name="connsiteY208" fmla="*/ 4217670 h 6905625"/>
                <a:gd name="connsiteX209" fmla="*/ 5252085 w 5339715"/>
                <a:gd name="connsiteY209" fmla="*/ 4303395 h 6905625"/>
                <a:gd name="connsiteX210" fmla="*/ 5215890 w 5339715"/>
                <a:gd name="connsiteY210" fmla="*/ 4347210 h 6905625"/>
                <a:gd name="connsiteX211" fmla="*/ 5217795 w 5339715"/>
                <a:gd name="connsiteY211" fmla="*/ 4377690 h 6905625"/>
                <a:gd name="connsiteX212" fmla="*/ 5263515 w 5339715"/>
                <a:gd name="connsiteY212" fmla="*/ 4442460 h 6905625"/>
                <a:gd name="connsiteX213" fmla="*/ 5172075 w 5339715"/>
                <a:gd name="connsiteY213" fmla="*/ 4459605 h 6905625"/>
                <a:gd name="connsiteX214" fmla="*/ 5130165 w 5339715"/>
                <a:gd name="connsiteY214" fmla="*/ 4495800 h 6905625"/>
                <a:gd name="connsiteX215" fmla="*/ 5053965 w 5339715"/>
                <a:gd name="connsiteY215" fmla="*/ 4495800 h 6905625"/>
                <a:gd name="connsiteX216" fmla="*/ 5044440 w 5339715"/>
                <a:gd name="connsiteY216" fmla="*/ 4562475 h 6905625"/>
                <a:gd name="connsiteX217" fmla="*/ 4991100 w 5339715"/>
                <a:gd name="connsiteY217" fmla="*/ 4600575 h 6905625"/>
                <a:gd name="connsiteX218" fmla="*/ 4985385 w 5339715"/>
                <a:gd name="connsiteY218" fmla="*/ 4669155 h 6905625"/>
                <a:gd name="connsiteX219" fmla="*/ 4943475 w 5339715"/>
                <a:gd name="connsiteY219" fmla="*/ 4695825 h 6905625"/>
                <a:gd name="connsiteX220" fmla="*/ 4895850 w 5339715"/>
                <a:gd name="connsiteY220" fmla="*/ 4756785 h 6905625"/>
                <a:gd name="connsiteX221" fmla="*/ 4829175 w 5339715"/>
                <a:gd name="connsiteY221" fmla="*/ 4815840 h 6905625"/>
                <a:gd name="connsiteX222" fmla="*/ 4783455 w 5339715"/>
                <a:gd name="connsiteY222" fmla="*/ 4810125 h 6905625"/>
                <a:gd name="connsiteX223" fmla="*/ 4766310 w 5339715"/>
                <a:gd name="connsiteY223" fmla="*/ 4865370 h 6905625"/>
                <a:gd name="connsiteX224" fmla="*/ 4787265 w 5339715"/>
                <a:gd name="connsiteY224" fmla="*/ 4947285 h 6905625"/>
                <a:gd name="connsiteX225" fmla="*/ 4735830 w 5339715"/>
                <a:gd name="connsiteY225" fmla="*/ 5168265 h 6905625"/>
                <a:gd name="connsiteX226" fmla="*/ 4720590 w 5339715"/>
                <a:gd name="connsiteY226" fmla="*/ 5267325 h 6905625"/>
                <a:gd name="connsiteX227" fmla="*/ 4619625 w 5339715"/>
                <a:gd name="connsiteY227" fmla="*/ 5225415 h 6905625"/>
                <a:gd name="connsiteX228" fmla="*/ 4562475 w 5339715"/>
                <a:gd name="connsiteY228" fmla="*/ 5240655 h 6905625"/>
                <a:gd name="connsiteX229" fmla="*/ 4558665 w 5339715"/>
                <a:gd name="connsiteY229" fmla="*/ 5295900 h 6905625"/>
                <a:gd name="connsiteX230" fmla="*/ 4459605 w 5339715"/>
                <a:gd name="connsiteY230" fmla="*/ 5290185 h 6905625"/>
                <a:gd name="connsiteX231" fmla="*/ 4432935 w 5339715"/>
                <a:gd name="connsiteY231" fmla="*/ 5309235 h 6905625"/>
                <a:gd name="connsiteX232" fmla="*/ 4429125 w 5339715"/>
                <a:gd name="connsiteY232" fmla="*/ 5408295 h 6905625"/>
                <a:gd name="connsiteX233" fmla="*/ 4396740 w 5339715"/>
                <a:gd name="connsiteY233" fmla="*/ 5495925 h 6905625"/>
                <a:gd name="connsiteX234" fmla="*/ 4398645 w 5339715"/>
                <a:gd name="connsiteY234" fmla="*/ 5537835 h 6905625"/>
                <a:gd name="connsiteX235" fmla="*/ 4343400 w 5339715"/>
                <a:gd name="connsiteY235" fmla="*/ 5520690 h 6905625"/>
                <a:gd name="connsiteX236" fmla="*/ 4331970 w 5339715"/>
                <a:gd name="connsiteY236" fmla="*/ 5594985 h 6905625"/>
                <a:gd name="connsiteX237" fmla="*/ 4351020 w 5339715"/>
                <a:gd name="connsiteY237" fmla="*/ 5657850 h 6905625"/>
                <a:gd name="connsiteX238" fmla="*/ 4267200 w 5339715"/>
                <a:gd name="connsiteY238" fmla="*/ 5711190 h 6905625"/>
                <a:gd name="connsiteX239" fmla="*/ 4211955 w 5339715"/>
                <a:gd name="connsiteY239" fmla="*/ 5808345 h 6905625"/>
                <a:gd name="connsiteX240" fmla="*/ 4063365 w 5339715"/>
                <a:gd name="connsiteY240" fmla="*/ 5869305 h 6905625"/>
                <a:gd name="connsiteX241" fmla="*/ 4069080 w 5339715"/>
                <a:gd name="connsiteY241" fmla="*/ 5894070 h 6905625"/>
                <a:gd name="connsiteX242" fmla="*/ 4023360 w 5339715"/>
                <a:gd name="connsiteY242" fmla="*/ 5920740 h 6905625"/>
                <a:gd name="connsiteX243" fmla="*/ 4013835 w 5339715"/>
                <a:gd name="connsiteY243" fmla="*/ 5977890 h 6905625"/>
                <a:gd name="connsiteX244" fmla="*/ 3941445 w 5339715"/>
                <a:gd name="connsiteY244" fmla="*/ 6052185 h 6905625"/>
                <a:gd name="connsiteX245" fmla="*/ 3874770 w 5339715"/>
                <a:gd name="connsiteY245" fmla="*/ 6086475 h 6905625"/>
                <a:gd name="connsiteX246" fmla="*/ 3821430 w 5339715"/>
                <a:gd name="connsiteY246" fmla="*/ 6160770 h 6905625"/>
                <a:gd name="connsiteX247" fmla="*/ 3903345 w 5339715"/>
                <a:gd name="connsiteY247" fmla="*/ 6269355 h 6905625"/>
                <a:gd name="connsiteX248" fmla="*/ 3823335 w 5339715"/>
                <a:gd name="connsiteY248" fmla="*/ 6330315 h 6905625"/>
                <a:gd name="connsiteX249" fmla="*/ 3756660 w 5339715"/>
                <a:gd name="connsiteY249" fmla="*/ 6320790 h 6905625"/>
                <a:gd name="connsiteX250" fmla="*/ 3632835 w 5339715"/>
                <a:gd name="connsiteY250" fmla="*/ 6282690 h 6905625"/>
                <a:gd name="connsiteX251" fmla="*/ 3587115 w 5339715"/>
                <a:gd name="connsiteY251" fmla="*/ 6235065 h 6905625"/>
                <a:gd name="connsiteX252" fmla="*/ 3529965 w 5339715"/>
                <a:gd name="connsiteY252" fmla="*/ 6210300 h 6905625"/>
                <a:gd name="connsiteX253" fmla="*/ 3472815 w 5339715"/>
                <a:gd name="connsiteY253" fmla="*/ 6195060 h 6905625"/>
                <a:gd name="connsiteX254" fmla="*/ 3409950 w 5339715"/>
                <a:gd name="connsiteY254" fmla="*/ 6242685 h 6905625"/>
                <a:gd name="connsiteX255" fmla="*/ 3421380 w 5339715"/>
                <a:gd name="connsiteY255" fmla="*/ 6330315 h 6905625"/>
                <a:gd name="connsiteX256" fmla="*/ 3295650 w 5339715"/>
                <a:gd name="connsiteY256" fmla="*/ 6351270 h 6905625"/>
                <a:gd name="connsiteX257" fmla="*/ 3291840 w 5339715"/>
                <a:gd name="connsiteY257" fmla="*/ 6416040 h 6905625"/>
                <a:gd name="connsiteX258" fmla="*/ 2815590 w 5339715"/>
                <a:gd name="connsiteY258" fmla="*/ 6429375 h 6905625"/>
                <a:gd name="connsiteX259" fmla="*/ 2933700 w 5339715"/>
                <a:gd name="connsiteY259" fmla="*/ 6619875 h 6905625"/>
                <a:gd name="connsiteX260" fmla="*/ 2546985 w 5339715"/>
                <a:gd name="connsiteY260" fmla="*/ 6633210 h 6905625"/>
                <a:gd name="connsiteX261" fmla="*/ 2533650 w 5339715"/>
                <a:gd name="connsiteY261" fmla="*/ 6741795 h 6905625"/>
                <a:gd name="connsiteX262" fmla="*/ 2577465 w 5339715"/>
                <a:gd name="connsiteY262" fmla="*/ 6905625 h 6905625"/>
                <a:gd name="connsiteX263" fmla="*/ 2385060 w 5339715"/>
                <a:gd name="connsiteY263" fmla="*/ 6898005 h 6905625"/>
                <a:gd name="connsiteX264" fmla="*/ 2289810 w 5339715"/>
                <a:gd name="connsiteY264" fmla="*/ 6810375 h 6905625"/>
                <a:gd name="connsiteX265" fmla="*/ 2190750 w 5339715"/>
                <a:gd name="connsiteY265" fmla="*/ 6802755 h 6905625"/>
                <a:gd name="connsiteX266" fmla="*/ 2114550 w 5339715"/>
                <a:gd name="connsiteY266" fmla="*/ 6654165 h 6905625"/>
                <a:gd name="connsiteX267" fmla="*/ 1775460 w 5339715"/>
                <a:gd name="connsiteY267"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853565 w 5339715"/>
                <a:gd name="connsiteY110" fmla="*/ 1752600 h 6905625"/>
                <a:gd name="connsiteX111" fmla="*/ 1986915 w 5339715"/>
                <a:gd name="connsiteY111" fmla="*/ 1514475 h 6905625"/>
                <a:gd name="connsiteX112" fmla="*/ 1986915 w 5339715"/>
                <a:gd name="connsiteY112" fmla="*/ 1514475 h 6905625"/>
                <a:gd name="connsiteX113" fmla="*/ 2139315 w 5339715"/>
                <a:gd name="connsiteY113" fmla="*/ 1381125 h 6905625"/>
                <a:gd name="connsiteX114" fmla="*/ 2225040 w 5339715"/>
                <a:gd name="connsiteY114" fmla="*/ 1238250 h 6905625"/>
                <a:gd name="connsiteX115" fmla="*/ 2263140 w 5339715"/>
                <a:gd name="connsiteY115" fmla="*/ 1257300 h 6905625"/>
                <a:gd name="connsiteX116" fmla="*/ 2263140 w 5339715"/>
                <a:gd name="connsiteY116" fmla="*/ 1257300 h 6905625"/>
                <a:gd name="connsiteX117" fmla="*/ 2320290 w 5339715"/>
                <a:gd name="connsiteY117" fmla="*/ 1228725 h 6905625"/>
                <a:gd name="connsiteX118" fmla="*/ 2320290 w 5339715"/>
                <a:gd name="connsiteY118" fmla="*/ 1228725 h 6905625"/>
                <a:gd name="connsiteX119" fmla="*/ 2348865 w 5339715"/>
                <a:gd name="connsiteY119" fmla="*/ 1162050 h 6905625"/>
                <a:gd name="connsiteX120" fmla="*/ 2463165 w 5339715"/>
                <a:gd name="connsiteY120" fmla="*/ 1171575 h 6905625"/>
                <a:gd name="connsiteX121" fmla="*/ 2501265 w 5339715"/>
                <a:gd name="connsiteY121" fmla="*/ 1114425 h 6905625"/>
                <a:gd name="connsiteX122" fmla="*/ 2625090 w 5339715"/>
                <a:gd name="connsiteY122" fmla="*/ 1095375 h 6905625"/>
                <a:gd name="connsiteX123" fmla="*/ 2644140 w 5339715"/>
                <a:gd name="connsiteY123" fmla="*/ 1038225 h 6905625"/>
                <a:gd name="connsiteX124" fmla="*/ 2682240 w 5339715"/>
                <a:gd name="connsiteY124" fmla="*/ 1028700 h 6905625"/>
                <a:gd name="connsiteX125" fmla="*/ 2682240 w 5339715"/>
                <a:gd name="connsiteY125" fmla="*/ 1028700 h 6905625"/>
                <a:gd name="connsiteX126" fmla="*/ 2777490 w 5339715"/>
                <a:gd name="connsiteY126" fmla="*/ 962025 h 6905625"/>
                <a:gd name="connsiteX127" fmla="*/ 2825115 w 5339715"/>
                <a:gd name="connsiteY127" fmla="*/ 914400 h 6905625"/>
                <a:gd name="connsiteX128" fmla="*/ 2853690 w 5339715"/>
                <a:gd name="connsiteY128" fmla="*/ 866775 h 6905625"/>
                <a:gd name="connsiteX129" fmla="*/ 2958465 w 5339715"/>
                <a:gd name="connsiteY129" fmla="*/ 828675 h 6905625"/>
                <a:gd name="connsiteX130" fmla="*/ 3053715 w 5339715"/>
                <a:gd name="connsiteY130" fmla="*/ 781050 h 6905625"/>
                <a:gd name="connsiteX131" fmla="*/ 3101340 w 5339715"/>
                <a:gd name="connsiteY131" fmla="*/ 695325 h 6905625"/>
                <a:gd name="connsiteX132" fmla="*/ 3101340 w 5339715"/>
                <a:gd name="connsiteY132" fmla="*/ 695325 h 6905625"/>
                <a:gd name="connsiteX133" fmla="*/ 3225165 w 5339715"/>
                <a:gd name="connsiteY133" fmla="*/ 495300 h 6905625"/>
                <a:gd name="connsiteX134" fmla="*/ 3225165 w 5339715"/>
                <a:gd name="connsiteY134" fmla="*/ 476250 h 6905625"/>
                <a:gd name="connsiteX135" fmla="*/ 3234690 w 5339715"/>
                <a:gd name="connsiteY135" fmla="*/ 438150 h 6905625"/>
                <a:gd name="connsiteX136" fmla="*/ 3329940 w 5339715"/>
                <a:gd name="connsiteY136" fmla="*/ 342900 h 6905625"/>
                <a:gd name="connsiteX137" fmla="*/ 3320415 w 5339715"/>
                <a:gd name="connsiteY137" fmla="*/ 276225 h 6905625"/>
                <a:gd name="connsiteX138" fmla="*/ 3472815 w 5339715"/>
                <a:gd name="connsiteY138" fmla="*/ 200025 h 6905625"/>
                <a:gd name="connsiteX139" fmla="*/ 3539490 w 5339715"/>
                <a:gd name="connsiteY139" fmla="*/ 171450 h 6905625"/>
                <a:gd name="connsiteX140" fmla="*/ 3634740 w 5339715"/>
                <a:gd name="connsiteY140" fmla="*/ 171450 h 6905625"/>
                <a:gd name="connsiteX141" fmla="*/ 3682365 w 5339715"/>
                <a:gd name="connsiteY141" fmla="*/ 142875 h 6905625"/>
                <a:gd name="connsiteX142" fmla="*/ 3682365 w 5339715"/>
                <a:gd name="connsiteY142" fmla="*/ 142875 h 6905625"/>
                <a:gd name="connsiteX143" fmla="*/ 3787140 w 5339715"/>
                <a:gd name="connsiteY143" fmla="*/ 123825 h 6905625"/>
                <a:gd name="connsiteX144" fmla="*/ 3844290 w 5339715"/>
                <a:gd name="connsiteY144" fmla="*/ 0 h 6905625"/>
                <a:gd name="connsiteX145" fmla="*/ 3930015 w 5339715"/>
                <a:gd name="connsiteY145" fmla="*/ 0 h 6905625"/>
                <a:gd name="connsiteX146" fmla="*/ 4110990 w 5339715"/>
                <a:gd name="connsiteY146" fmla="*/ 9525 h 6905625"/>
                <a:gd name="connsiteX147" fmla="*/ 4215765 w 5339715"/>
                <a:gd name="connsiteY147" fmla="*/ 85725 h 6905625"/>
                <a:gd name="connsiteX148" fmla="*/ 4453890 w 5339715"/>
                <a:gd name="connsiteY148" fmla="*/ 114300 h 6905625"/>
                <a:gd name="connsiteX149" fmla="*/ 4444365 w 5339715"/>
                <a:gd name="connsiteY149" fmla="*/ 190500 h 6905625"/>
                <a:gd name="connsiteX150" fmla="*/ 4396740 w 5339715"/>
                <a:gd name="connsiteY150" fmla="*/ 209550 h 6905625"/>
                <a:gd name="connsiteX151" fmla="*/ 4425315 w 5339715"/>
                <a:gd name="connsiteY151" fmla="*/ 247650 h 6905625"/>
                <a:gd name="connsiteX152" fmla="*/ 4415790 w 5339715"/>
                <a:gd name="connsiteY152" fmla="*/ 342900 h 6905625"/>
                <a:gd name="connsiteX153" fmla="*/ 4471035 w 5339715"/>
                <a:gd name="connsiteY153" fmla="*/ 411480 h 6905625"/>
                <a:gd name="connsiteX154" fmla="*/ 4461510 w 5339715"/>
                <a:gd name="connsiteY154" fmla="*/ 506730 h 6905625"/>
                <a:gd name="connsiteX155" fmla="*/ 4421505 w 5339715"/>
                <a:gd name="connsiteY155" fmla="*/ 529590 h 6905625"/>
                <a:gd name="connsiteX156" fmla="*/ 4373880 w 5339715"/>
                <a:gd name="connsiteY156" fmla="*/ 632460 h 6905625"/>
                <a:gd name="connsiteX157" fmla="*/ 4404360 w 5339715"/>
                <a:gd name="connsiteY157" fmla="*/ 674370 h 6905625"/>
                <a:gd name="connsiteX158" fmla="*/ 4413885 w 5339715"/>
                <a:gd name="connsiteY158" fmla="*/ 815340 h 6905625"/>
                <a:gd name="connsiteX159" fmla="*/ 4436745 w 5339715"/>
                <a:gd name="connsiteY159" fmla="*/ 887730 h 6905625"/>
                <a:gd name="connsiteX160" fmla="*/ 4423410 w 5339715"/>
                <a:gd name="connsiteY160" fmla="*/ 992505 h 6905625"/>
                <a:gd name="connsiteX161" fmla="*/ 4448810 w 5339715"/>
                <a:gd name="connsiteY161" fmla="*/ 1040130 h 6905625"/>
                <a:gd name="connsiteX162" fmla="*/ 4459605 w 5339715"/>
                <a:gd name="connsiteY162" fmla="*/ 1093470 h 6905625"/>
                <a:gd name="connsiteX163" fmla="*/ 4495800 w 5339715"/>
                <a:gd name="connsiteY163" fmla="*/ 1165860 h 6905625"/>
                <a:gd name="connsiteX164" fmla="*/ 4514850 w 5339715"/>
                <a:gd name="connsiteY164" fmla="*/ 1234440 h 6905625"/>
                <a:gd name="connsiteX165" fmla="*/ 4566285 w 5339715"/>
                <a:gd name="connsiteY165" fmla="*/ 1297305 h 6905625"/>
                <a:gd name="connsiteX166" fmla="*/ 4558665 w 5339715"/>
                <a:gd name="connsiteY166" fmla="*/ 1398270 h 6905625"/>
                <a:gd name="connsiteX167" fmla="*/ 4640580 w 5339715"/>
                <a:gd name="connsiteY167" fmla="*/ 1520190 h 6905625"/>
                <a:gd name="connsiteX168" fmla="*/ 4632960 w 5339715"/>
                <a:gd name="connsiteY168" fmla="*/ 1626870 h 6905625"/>
                <a:gd name="connsiteX169" fmla="*/ 4667250 w 5339715"/>
                <a:gd name="connsiteY169" fmla="*/ 1716405 h 6905625"/>
                <a:gd name="connsiteX170" fmla="*/ 4659630 w 5339715"/>
                <a:gd name="connsiteY170" fmla="*/ 1754505 h 6905625"/>
                <a:gd name="connsiteX171" fmla="*/ 4699635 w 5339715"/>
                <a:gd name="connsiteY171" fmla="*/ 1838325 h 6905625"/>
                <a:gd name="connsiteX172" fmla="*/ 4684395 w 5339715"/>
                <a:gd name="connsiteY172" fmla="*/ 1899285 h 6905625"/>
                <a:gd name="connsiteX173" fmla="*/ 4712970 w 5339715"/>
                <a:gd name="connsiteY173" fmla="*/ 1964055 h 6905625"/>
                <a:gd name="connsiteX174" fmla="*/ 4785360 w 5339715"/>
                <a:gd name="connsiteY174" fmla="*/ 2028825 h 6905625"/>
                <a:gd name="connsiteX175" fmla="*/ 4821555 w 5339715"/>
                <a:gd name="connsiteY175" fmla="*/ 2152650 h 6905625"/>
                <a:gd name="connsiteX176" fmla="*/ 4882515 w 5339715"/>
                <a:gd name="connsiteY176" fmla="*/ 2308860 h 6905625"/>
                <a:gd name="connsiteX177" fmla="*/ 4905375 w 5339715"/>
                <a:gd name="connsiteY177" fmla="*/ 2425065 h 6905625"/>
                <a:gd name="connsiteX178" fmla="*/ 4884420 w 5339715"/>
                <a:gd name="connsiteY178" fmla="*/ 2548890 h 6905625"/>
                <a:gd name="connsiteX179" fmla="*/ 4892040 w 5339715"/>
                <a:gd name="connsiteY179" fmla="*/ 2651760 h 6905625"/>
                <a:gd name="connsiteX180" fmla="*/ 4922520 w 5339715"/>
                <a:gd name="connsiteY180" fmla="*/ 2705100 h 6905625"/>
                <a:gd name="connsiteX181" fmla="*/ 4920615 w 5339715"/>
                <a:gd name="connsiteY181" fmla="*/ 2752725 h 6905625"/>
                <a:gd name="connsiteX182" fmla="*/ 4897755 w 5339715"/>
                <a:gd name="connsiteY182" fmla="*/ 2847975 h 6905625"/>
                <a:gd name="connsiteX183" fmla="*/ 4924425 w 5339715"/>
                <a:gd name="connsiteY183" fmla="*/ 2895600 h 6905625"/>
                <a:gd name="connsiteX184" fmla="*/ 4956810 w 5339715"/>
                <a:gd name="connsiteY184" fmla="*/ 2971800 h 6905625"/>
                <a:gd name="connsiteX185" fmla="*/ 4932045 w 5339715"/>
                <a:gd name="connsiteY185" fmla="*/ 3057525 h 6905625"/>
                <a:gd name="connsiteX186" fmla="*/ 5000625 w 5339715"/>
                <a:gd name="connsiteY186" fmla="*/ 3154680 h 6905625"/>
                <a:gd name="connsiteX187" fmla="*/ 4935855 w 5339715"/>
                <a:gd name="connsiteY187" fmla="*/ 3329940 h 6905625"/>
                <a:gd name="connsiteX188" fmla="*/ 4954905 w 5339715"/>
                <a:gd name="connsiteY188" fmla="*/ 3333750 h 6905625"/>
                <a:gd name="connsiteX189" fmla="*/ 5017770 w 5339715"/>
                <a:gd name="connsiteY189" fmla="*/ 3270885 h 6905625"/>
                <a:gd name="connsiteX190" fmla="*/ 5044440 w 5339715"/>
                <a:gd name="connsiteY190" fmla="*/ 3324225 h 6905625"/>
                <a:gd name="connsiteX191" fmla="*/ 5073015 w 5339715"/>
                <a:gd name="connsiteY191" fmla="*/ 3423285 h 6905625"/>
                <a:gd name="connsiteX192" fmla="*/ 5071110 w 5339715"/>
                <a:gd name="connsiteY192" fmla="*/ 3491865 h 6905625"/>
                <a:gd name="connsiteX193" fmla="*/ 5099685 w 5339715"/>
                <a:gd name="connsiteY193" fmla="*/ 3562350 h 6905625"/>
                <a:gd name="connsiteX194" fmla="*/ 5101590 w 5339715"/>
                <a:gd name="connsiteY194" fmla="*/ 3661410 h 6905625"/>
                <a:gd name="connsiteX195" fmla="*/ 5113020 w 5339715"/>
                <a:gd name="connsiteY195" fmla="*/ 3781425 h 6905625"/>
                <a:gd name="connsiteX196" fmla="*/ 5143500 w 5339715"/>
                <a:gd name="connsiteY196" fmla="*/ 3777615 h 6905625"/>
                <a:gd name="connsiteX197" fmla="*/ 5168265 w 5339715"/>
                <a:gd name="connsiteY197" fmla="*/ 3749040 h 6905625"/>
                <a:gd name="connsiteX198" fmla="*/ 5233035 w 5339715"/>
                <a:gd name="connsiteY198" fmla="*/ 3783330 h 6905625"/>
                <a:gd name="connsiteX199" fmla="*/ 5257800 w 5339715"/>
                <a:gd name="connsiteY199" fmla="*/ 3830955 h 6905625"/>
                <a:gd name="connsiteX200" fmla="*/ 5257800 w 5339715"/>
                <a:gd name="connsiteY200" fmla="*/ 3891915 h 6905625"/>
                <a:gd name="connsiteX201" fmla="*/ 5255895 w 5339715"/>
                <a:gd name="connsiteY201" fmla="*/ 3933825 h 6905625"/>
                <a:gd name="connsiteX202" fmla="*/ 5320665 w 5339715"/>
                <a:gd name="connsiteY202" fmla="*/ 3928110 h 6905625"/>
                <a:gd name="connsiteX203" fmla="*/ 5311140 w 5339715"/>
                <a:gd name="connsiteY203" fmla="*/ 3990975 h 6905625"/>
                <a:gd name="connsiteX204" fmla="*/ 5339715 w 5339715"/>
                <a:gd name="connsiteY204" fmla="*/ 4038600 h 6905625"/>
                <a:gd name="connsiteX205" fmla="*/ 5282565 w 5339715"/>
                <a:gd name="connsiteY205" fmla="*/ 4206240 h 6905625"/>
                <a:gd name="connsiteX206" fmla="*/ 5240655 w 5339715"/>
                <a:gd name="connsiteY206" fmla="*/ 4149090 h 6905625"/>
                <a:gd name="connsiteX207" fmla="*/ 5215890 w 5339715"/>
                <a:gd name="connsiteY207" fmla="*/ 4110990 h 6905625"/>
                <a:gd name="connsiteX208" fmla="*/ 5223510 w 5339715"/>
                <a:gd name="connsiteY208" fmla="*/ 4217670 h 6905625"/>
                <a:gd name="connsiteX209" fmla="*/ 5252085 w 5339715"/>
                <a:gd name="connsiteY209" fmla="*/ 4303395 h 6905625"/>
                <a:gd name="connsiteX210" fmla="*/ 5215890 w 5339715"/>
                <a:gd name="connsiteY210" fmla="*/ 4347210 h 6905625"/>
                <a:gd name="connsiteX211" fmla="*/ 5217795 w 5339715"/>
                <a:gd name="connsiteY211" fmla="*/ 4377690 h 6905625"/>
                <a:gd name="connsiteX212" fmla="*/ 5263515 w 5339715"/>
                <a:gd name="connsiteY212" fmla="*/ 4442460 h 6905625"/>
                <a:gd name="connsiteX213" fmla="*/ 5172075 w 5339715"/>
                <a:gd name="connsiteY213" fmla="*/ 4459605 h 6905625"/>
                <a:gd name="connsiteX214" fmla="*/ 5130165 w 5339715"/>
                <a:gd name="connsiteY214" fmla="*/ 4495800 h 6905625"/>
                <a:gd name="connsiteX215" fmla="*/ 5053965 w 5339715"/>
                <a:gd name="connsiteY215" fmla="*/ 4495800 h 6905625"/>
                <a:gd name="connsiteX216" fmla="*/ 5044440 w 5339715"/>
                <a:gd name="connsiteY216" fmla="*/ 4562475 h 6905625"/>
                <a:gd name="connsiteX217" fmla="*/ 4991100 w 5339715"/>
                <a:gd name="connsiteY217" fmla="*/ 4600575 h 6905625"/>
                <a:gd name="connsiteX218" fmla="*/ 4985385 w 5339715"/>
                <a:gd name="connsiteY218" fmla="*/ 4669155 h 6905625"/>
                <a:gd name="connsiteX219" fmla="*/ 4943475 w 5339715"/>
                <a:gd name="connsiteY219" fmla="*/ 4695825 h 6905625"/>
                <a:gd name="connsiteX220" fmla="*/ 4895850 w 5339715"/>
                <a:gd name="connsiteY220" fmla="*/ 4756785 h 6905625"/>
                <a:gd name="connsiteX221" fmla="*/ 4829175 w 5339715"/>
                <a:gd name="connsiteY221" fmla="*/ 4815840 h 6905625"/>
                <a:gd name="connsiteX222" fmla="*/ 4783455 w 5339715"/>
                <a:gd name="connsiteY222" fmla="*/ 4810125 h 6905625"/>
                <a:gd name="connsiteX223" fmla="*/ 4766310 w 5339715"/>
                <a:gd name="connsiteY223" fmla="*/ 4865370 h 6905625"/>
                <a:gd name="connsiteX224" fmla="*/ 4787265 w 5339715"/>
                <a:gd name="connsiteY224" fmla="*/ 4947285 h 6905625"/>
                <a:gd name="connsiteX225" fmla="*/ 4735830 w 5339715"/>
                <a:gd name="connsiteY225" fmla="*/ 5168265 h 6905625"/>
                <a:gd name="connsiteX226" fmla="*/ 4720590 w 5339715"/>
                <a:gd name="connsiteY226" fmla="*/ 5267325 h 6905625"/>
                <a:gd name="connsiteX227" fmla="*/ 4619625 w 5339715"/>
                <a:gd name="connsiteY227" fmla="*/ 5225415 h 6905625"/>
                <a:gd name="connsiteX228" fmla="*/ 4562475 w 5339715"/>
                <a:gd name="connsiteY228" fmla="*/ 5240655 h 6905625"/>
                <a:gd name="connsiteX229" fmla="*/ 4558665 w 5339715"/>
                <a:gd name="connsiteY229" fmla="*/ 5295900 h 6905625"/>
                <a:gd name="connsiteX230" fmla="*/ 4459605 w 5339715"/>
                <a:gd name="connsiteY230" fmla="*/ 5290185 h 6905625"/>
                <a:gd name="connsiteX231" fmla="*/ 4432935 w 5339715"/>
                <a:gd name="connsiteY231" fmla="*/ 5309235 h 6905625"/>
                <a:gd name="connsiteX232" fmla="*/ 4429125 w 5339715"/>
                <a:gd name="connsiteY232" fmla="*/ 5408295 h 6905625"/>
                <a:gd name="connsiteX233" fmla="*/ 4396740 w 5339715"/>
                <a:gd name="connsiteY233" fmla="*/ 5495925 h 6905625"/>
                <a:gd name="connsiteX234" fmla="*/ 4398645 w 5339715"/>
                <a:gd name="connsiteY234" fmla="*/ 5537835 h 6905625"/>
                <a:gd name="connsiteX235" fmla="*/ 4343400 w 5339715"/>
                <a:gd name="connsiteY235" fmla="*/ 5520690 h 6905625"/>
                <a:gd name="connsiteX236" fmla="*/ 4331970 w 5339715"/>
                <a:gd name="connsiteY236" fmla="*/ 5594985 h 6905625"/>
                <a:gd name="connsiteX237" fmla="*/ 4351020 w 5339715"/>
                <a:gd name="connsiteY237" fmla="*/ 5657850 h 6905625"/>
                <a:gd name="connsiteX238" fmla="*/ 4267200 w 5339715"/>
                <a:gd name="connsiteY238" fmla="*/ 5711190 h 6905625"/>
                <a:gd name="connsiteX239" fmla="*/ 4211955 w 5339715"/>
                <a:gd name="connsiteY239" fmla="*/ 5808345 h 6905625"/>
                <a:gd name="connsiteX240" fmla="*/ 4063365 w 5339715"/>
                <a:gd name="connsiteY240" fmla="*/ 5869305 h 6905625"/>
                <a:gd name="connsiteX241" fmla="*/ 4069080 w 5339715"/>
                <a:gd name="connsiteY241" fmla="*/ 5894070 h 6905625"/>
                <a:gd name="connsiteX242" fmla="*/ 4023360 w 5339715"/>
                <a:gd name="connsiteY242" fmla="*/ 5920740 h 6905625"/>
                <a:gd name="connsiteX243" fmla="*/ 4013835 w 5339715"/>
                <a:gd name="connsiteY243" fmla="*/ 5977890 h 6905625"/>
                <a:gd name="connsiteX244" fmla="*/ 3941445 w 5339715"/>
                <a:gd name="connsiteY244" fmla="*/ 6052185 h 6905625"/>
                <a:gd name="connsiteX245" fmla="*/ 3874770 w 5339715"/>
                <a:gd name="connsiteY245" fmla="*/ 6086475 h 6905625"/>
                <a:gd name="connsiteX246" fmla="*/ 3821430 w 5339715"/>
                <a:gd name="connsiteY246" fmla="*/ 6160770 h 6905625"/>
                <a:gd name="connsiteX247" fmla="*/ 3903345 w 5339715"/>
                <a:gd name="connsiteY247" fmla="*/ 6269355 h 6905625"/>
                <a:gd name="connsiteX248" fmla="*/ 3823335 w 5339715"/>
                <a:gd name="connsiteY248" fmla="*/ 6330315 h 6905625"/>
                <a:gd name="connsiteX249" fmla="*/ 3756660 w 5339715"/>
                <a:gd name="connsiteY249" fmla="*/ 6320790 h 6905625"/>
                <a:gd name="connsiteX250" fmla="*/ 3632835 w 5339715"/>
                <a:gd name="connsiteY250" fmla="*/ 6282690 h 6905625"/>
                <a:gd name="connsiteX251" fmla="*/ 3587115 w 5339715"/>
                <a:gd name="connsiteY251" fmla="*/ 6235065 h 6905625"/>
                <a:gd name="connsiteX252" fmla="*/ 3529965 w 5339715"/>
                <a:gd name="connsiteY252" fmla="*/ 6210300 h 6905625"/>
                <a:gd name="connsiteX253" fmla="*/ 3472815 w 5339715"/>
                <a:gd name="connsiteY253" fmla="*/ 6195060 h 6905625"/>
                <a:gd name="connsiteX254" fmla="*/ 3409950 w 5339715"/>
                <a:gd name="connsiteY254" fmla="*/ 6242685 h 6905625"/>
                <a:gd name="connsiteX255" fmla="*/ 3421380 w 5339715"/>
                <a:gd name="connsiteY255" fmla="*/ 6330315 h 6905625"/>
                <a:gd name="connsiteX256" fmla="*/ 3295650 w 5339715"/>
                <a:gd name="connsiteY256" fmla="*/ 6351270 h 6905625"/>
                <a:gd name="connsiteX257" fmla="*/ 3291840 w 5339715"/>
                <a:gd name="connsiteY257" fmla="*/ 6416040 h 6905625"/>
                <a:gd name="connsiteX258" fmla="*/ 2815590 w 5339715"/>
                <a:gd name="connsiteY258" fmla="*/ 6429375 h 6905625"/>
                <a:gd name="connsiteX259" fmla="*/ 2933700 w 5339715"/>
                <a:gd name="connsiteY259" fmla="*/ 6619875 h 6905625"/>
                <a:gd name="connsiteX260" fmla="*/ 2546985 w 5339715"/>
                <a:gd name="connsiteY260" fmla="*/ 6633210 h 6905625"/>
                <a:gd name="connsiteX261" fmla="*/ 2533650 w 5339715"/>
                <a:gd name="connsiteY261" fmla="*/ 6741795 h 6905625"/>
                <a:gd name="connsiteX262" fmla="*/ 2577465 w 5339715"/>
                <a:gd name="connsiteY262" fmla="*/ 6905625 h 6905625"/>
                <a:gd name="connsiteX263" fmla="*/ 2385060 w 5339715"/>
                <a:gd name="connsiteY263" fmla="*/ 6898005 h 6905625"/>
                <a:gd name="connsiteX264" fmla="*/ 2289810 w 5339715"/>
                <a:gd name="connsiteY264" fmla="*/ 6810375 h 6905625"/>
                <a:gd name="connsiteX265" fmla="*/ 2190750 w 5339715"/>
                <a:gd name="connsiteY265" fmla="*/ 6802755 h 6905625"/>
                <a:gd name="connsiteX266" fmla="*/ 2114550 w 5339715"/>
                <a:gd name="connsiteY266" fmla="*/ 6654165 h 6905625"/>
                <a:gd name="connsiteX267" fmla="*/ 1775460 w 5339715"/>
                <a:gd name="connsiteY267"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887855 w 5339715"/>
                <a:gd name="connsiteY110" fmla="*/ 1725930 h 6905625"/>
                <a:gd name="connsiteX111" fmla="*/ 1986915 w 5339715"/>
                <a:gd name="connsiteY111" fmla="*/ 1514475 h 6905625"/>
                <a:gd name="connsiteX112" fmla="*/ 1986915 w 5339715"/>
                <a:gd name="connsiteY112" fmla="*/ 1514475 h 6905625"/>
                <a:gd name="connsiteX113" fmla="*/ 2139315 w 5339715"/>
                <a:gd name="connsiteY113" fmla="*/ 1381125 h 6905625"/>
                <a:gd name="connsiteX114" fmla="*/ 2225040 w 5339715"/>
                <a:gd name="connsiteY114" fmla="*/ 1238250 h 6905625"/>
                <a:gd name="connsiteX115" fmla="*/ 2263140 w 5339715"/>
                <a:gd name="connsiteY115" fmla="*/ 1257300 h 6905625"/>
                <a:gd name="connsiteX116" fmla="*/ 2263140 w 5339715"/>
                <a:gd name="connsiteY116" fmla="*/ 1257300 h 6905625"/>
                <a:gd name="connsiteX117" fmla="*/ 2320290 w 5339715"/>
                <a:gd name="connsiteY117" fmla="*/ 1228725 h 6905625"/>
                <a:gd name="connsiteX118" fmla="*/ 2320290 w 5339715"/>
                <a:gd name="connsiteY118" fmla="*/ 1228725 h 6905625"/>
                <a:gd name="connsiteX119" fmla="*/ 2348865 w 5339715"/>
                <a:gd name="connsiteY119" fmla="*/ 1162050 h 6905625"/>
                <a:gd name="connsiteX120" fmla="*/ 2463165 w 5339715"/>
                <a:gd name="connsiteY120" fmla="*/ 1171575 h 6905625"/>
                <a:gd name="connsiteX121" fmla="*/ 2501265 w 5339715"/>
                <a:gd name="connsiteY121" fmla="*/ 1114425 h 6905625"/>
                <a:gd name="connsiteX122" fmla="*/ 2625090 w 5339715"/>
                <a:gd name="connsiteY122" fmla="*/ 1095375 h 6905625"/>
                <a:gd name="connsiteX123" fmla="*/ 2644140 w 5339715"/>
                <a:gd name="connsiteY123" fmla="*/ 1038225 h 6905625"/>
                <a:gd name="connsiteX124" fmla="*/ 2682240 w 5339715"/>
                <a:gd name="connsiteY124" fmla="*/ 1028700 h 6905625"/>
                <a:gd name="connsiteX125" fmla="*/ 2682240 w 5339715"/>
                <a:gd name="connsiteY125" fmla="*/ 1028700 h 6905625"/>
                <a:gd name="connsiteX126" fmla="*/ 2777490 w 5339715"/>
                <a:gd name="connsiteY126" fmla="*/ 962025 h 6905625"/>
                <a:gd name="connsiteX127" fmla="*/ 2825115 w 5339715"/>
                <a:gd name="connsiteY127" fmla="*/ 914400 h 6905625"/>
                <a:gd name="connsiteX128" fmla="*/ 2853690 w 5339715"/>
                <a:gd name="connsiteY128" fmla="*/ 866775 h 6905625"/>
                <a:gd name="connsiteX129" fmla="*/ 2958465 w 5339715"/>
                <a:gd name="connsiteY129" fmla="*/ 828675 h 6905625"/>
                <a:gd name="connsiteX130" fmla="*/ 3053715 w 5339715"/>
                <a:gd name="connsiteY130" fmla="*/ 781050 h 6905625"/>
                <a:gd name="connsiteX131" fmla="*/ 3101340 w 5339715"/>
                <a:gd name="connsiteY131" fmla="*/ 695325 h 6905625"/>
                <a:gd name="connsiteX132" fmla="*/ 3101340 w 5339715"/>
                <a:gd name="connsiteY132" fmla="*/ 695325 h 6905625"/>
                <a:gd name="connsiteX133" fmla="*/ 3225165 w 5339715"/>
                <a:gd name="connsiteY133" fmla="*/ 495300 h 6905625"/>
                <a:gd name="connsiteX134" fmla="*/ 3225165 w 5339715"/>
                <a:gd name="connsiteY134" fmla="*/ 476250 h 6905625"/>
                <a:gd name="connsiteX135" fmla="*/ 3234690 w 5339715"/>
                <a:gd name="connsiteY135" fmla="*/ 438150 h 6905625"/>
                <a:gd name="connsiteX136" fmla="*/ 3329940 w 5339715"/>
                <a:gd name="connsiteY136" fmla="*/ 342900 h 6905625"/>
                <a:gd name="connsiteX137" fmla="*/ 3320415 w 5339715"/>
                <a:gd name="connsiteY137" fmla="*/ 276225 h 6905625"/>
                <a:gd name="connsiteX138" fmla="*/ 3472815 w 5339715"/>
                <a:gd name="connsiteY138" fmla="*/ 200025 h 6905625"/>
                <a:gd name="connsiteX139" fmla="*/ 3539490 w 5339715"/>
                <a:gd name="connsiteY139" fmla="*/ 171450 h 6905625"/>
                <a:gd name="connsiteX140" fmla="*/ 3634740 w 5339715"/>
                <a:gd name="connsiteY140" fmla="*/ 171450 h 6905625"/>
                <a:gd name="connsiteX141" fmla="*/ 3682365 w 5339715"/>
                <a:gd name="connsiteY141" fmla="*/ 142875 h 6905625"/>
                <a:gd name="connsiteX142" fmla="*/ 3682365 w 5339715"/>
                <a:gd name="connsiteY142" fmla="*/ 142875 h 6905625"/>
                <a:gd name="connsiteX143" fmla="*/ 3787140 w 5339715"/>
                <a:gd name="connsiteY143" fmla="*/ 123825 h 6905625"/>
                <a:gd name="connsiteX144" fmla="*/ 3844290 w 5339715"/>
                <a:gd name="connsiteY144" fmla="*/ 0 h 6905625"/>
                <a:gd name="connsiteX145" fmla="*/ 3930015 w 5339715"/>
                <a:gd name="connsiteY145" fmla="*/ 0 h 6905625"/>
                <a:gd name="connsiteX146" fmla="*/ 4110990 w 5339715"/>
                <a:gd name="connsiteY146" fmla="*/ 9525 h 6905625"/>
                <a:gd name="connsiteX147" fmla="*/ 4215765 w 5339715"/>
                <a:gd name="connsiteY147" fmla="*/ 85725 h 6905625"/>
                <a:gd name="connsiteX148" fmla="*/ 4453890 w 5339715"/>
                <a:gd name="connsiteY148" fmla="*/ 114300 h 6905625"/>
                <a:gd name="connsiteX149" fmla="*/ 4444365 w 5339715"/>
                <a:gd name="connsiteY149" fmla="*/ 190500 h 6905625"/>
                <a:gd name="connsiteX150" fmla="*/ 4396740 w 5339715"/>
                <a:gd name="connsiteY150" fmla="*/ 209550 h 6905625"/>
                <a:gd name="connsiteX151" fmla="*/ 4425315 w 5339715"/>
                <a:gd name="connsiteY151" fmla="*/ 247650 h 6905625"/>
                <a:gd name="connsiteX152" fmla="*/ 4415790 w 5339715"/>
                <a:gd name="connsiteY152" fmla="*/ 342900 h 6905625"/>
                <a:gd name="connsiteX153" fmla="*/ 4471035 w 5339715"/>
                <a:gd name="connsiteY153" fmla="*/ 411480 h 6905625"/>
                <a:gd name="connsiteX154" fmla="*/ 4461510 w 5339715"/>
                <a:gd name="connsiteY154" fmla="*/ 506730 h 6905625"/>
                <a:gd name="connsiteX155" fmla="*/ 4421505 w 5339715"/>
                <a:gd name="connsiteY155" fmla="*/ 529590 h 6905625"/>
                <a:gd name="connsiteX156" fmla="*/ 4373880 w 5339715"/>
                <a:gd name="connsiteY156" fmla="*/ 632460 h 6905625"/>
                <a:gd name="connsiteX157" fmla="*/ 4404360 w 5339715"/>
                <a:gd name="connsiteY157" fmla="*/ 674370 h 6905625"/>
                <a:gd name="connsiteX158" fmla="*/ 4413885 w 5339715"/>
                <a:gd name="connsiteY158" fmla="*/ 815340 h 6905625"/>
                <a:gd name="connsiteX159" fmla="*/ 4436745 w 5339715"/>
                <a:gd name="connsiteY159" fmla="*/ 887730 h 6905625"/>
                <a:gd name="connsiteX160" fmla="*/ 4423410 w 5339715"/>
                <a:gd name="connsiteY160" fmla="*/ 992505 h 6905625"/>
                <a:gd name="connsiteX161" fmla="*/ 4448810 w 5339715"/>
                <a:gd name="connsiteY161" fmla="*/ 1040130 h 6905625"/>
                <a:gd name="connsiteX162" fmla="*/ 4459605 w 5339715"/>
                <a:gd name="connsiteY162" fmla="*/ 1093470 h 6905625"/>
                <a:gd name="connsiteX163" fmla="*/ 4495800 w 5339715"/>
                <a:gd name="connsiteY163" fmla="*/ 1165860 h 6905625"/>
                <a:gd name="connsiteX164" fmla="*/ 4514850 w 5339715"/>
                <a:gd name="connsiteY164" fmla="*/ 1234440 h 6905625"/>
                <a:gd name="connsiteX165" fmla="*/ 4566285 w 5339715"/>
                <a:gd name="connsiteY165" fmla="*/ 1297305 h 6905625"/>
                <a:gd name="connsiteX166" fmla="*/ 4558665 w 5339715"/>
                <a:gd name="connsiteY166" fmla="*/ 1398270 h 6905625"/>
                <a:gd name="connsiteX167" fmla="*/ 4640580 w 5339715"/>
                <a:gd name="connsiteY167" fmla="*/ 1520190 h 6905625"/>
                <a:gd name="connsiteX168" fmla="*/ 4632960 w 5339715"/>
                <a:gd name="connsiteY168" fmla="*/ 1626870 h 6905625"/>
                <a:gd name="connsiteX169" fmla="*/ 4667250 w 5339715"/>
                <a:gd name="connsiteY169" fmla="*/ 1716405 h 6905625"/>
                <a:gd name="connsiteX170" fmla="*/ 4659630 w 5339715"/>
                <a:gd name="connsiteY170" fmla="*/ 1754505 h 6905625"/>
                <a:gd name="connsiteX171" fmla="*/ 4699635 w 5339715"/>
                <a:gd name="connsiteY171" fmla="*/ 1838325 h 6905625"/>
                <a:gd name="connsiteX172" fmla="*/ 4684395 w 5339715"/>
                <a:gd name="connsiteY172" fmla="*/ 1899285 h 6905625"/>
                <a:gd name="connsiteX173" fmla="*/ 4712970 w 5339715"/>
                <a:gd name="connsiteY173" fmla="*/ 1964055 h 6905625"/>
                <a:gd name="connsiteX174" fmla="*/ 4785360 w 5339715"/>
                <a:gd name="connsiteY174" fmla="*/ 2028825 h 6905625"/>
                <a:gd name="connsiteX175" fmla="*/ 4821555 w 5339715"/>
                <a:gd name="connsiteY175" fmla="*/ 2152650 h 6905625"/>
                <a:gd name="connsiteX176" fmla="*/ 4882515 w 5339715"/>
                <a:gd name="connsiteY176" fmla="*/ 2308860 h 6905625"/>
                <a:gd name="connsiteX177" fmla="*/ 4905375 w 5339715"/>
                <a:gd name="connsiteY177" fmla="*/ 2425065 h 6905625"/>
                <a:gd name="connsiteX178" fmla="*/ 4884420 w 5339715"/>
                <a:gd name="connsiteY178" fmla="*/ 2548890 h 6905625"/>
                <a:gd name="connsiteX179" fmla="*/ 4892040 w 5339715"/>
                <a:gd name="connsiteY179" fmla="*/ 2651760 h 6905625"/>
                <a:gd name="connsiteX180" fmla="*/ 4922520 w 5339715"/>
                <a:gd name="connsiteY180" fmla="*/ 2705100 h 6905625"/>
                <a:gd name="connsiteX181" fmla="*/ 4920615 w 5339715"/>
                <a:gd name="connsiteY181" fmla="*/ 2752725 h 6905625"/>
                <a:gd name="connsiteX182" fmla="*/ 4897755 w 5339715"/>
                <a:gd name="connsiteY182" fmla="*/ 2847975 h 6905625"/>
                <a:gd name="connsiteX183" fmla="*/ 4924425 w 5339715"/>
                <a:gd name="connsiteY183" fmla="*/ 2895600 h 6905625"/>
                <a:gd name="connsiteX184" fmla="*/ 4956810 w 5339715"/>
                <a:gd name="connsiteY184" fmla="*/ 2971800 h 6905625"/>
                <a:gd name="connsiteX185" fmla="*/ 4932045 w 5339715"/>
                <a:gd name="connsiteY185" fmla="*/ 3057525 h 6905625"/>
                <a:gd name="connsiteX186" fmla="*/ 5000625 w 5339715"/>
                <a:gd name="connsiteY186" fmla="*/ 3154680 h 6905625"/>
                <a:gd name="connsiteX187" fmla="*/ 4935855 w 5339715"/>
                <a:gd name="connsiteY187" fmla="*/ 3329940 h 6905625"/>
                <a:gd name="connsiteX188" fmla="*/ 4954905 w 5339715"/>
                <a:gd name="connsiteY188" fmla="*/ 3333750 h 6905625"/>
                <a:gd name="connsiteX189" fmla="*/ 5017770 w 5339715"/>
                <a:gd name="connsiteY189" fmla="*/ 3270885 h 6905625"/>
                <a:gd name="connsiteX190" fmla="*/ 5044440 w 5339715"/>
                <a:gd name="connsiteY190" fmla="*/ 3324225 h 6905625"/>
                <a:gd name="connsiteX191" fmla="*/ 5073015 w 5339715"/>
                <a:gd name="connsiteY191" fmla="*/ 3423285 h 6905625"/>
                <a:gd name="connsiteX192" fmla="*/ 5071110 w 5339715"/>
                <a:gd name="connsiteY192" fmla="*/ 3491865 h 6905625"/>
                <a:gd name="connsiteX193" fmla="*/ 5099685 w 5339715"/>
                <a:gd name="connsiteY193" fmla="*/ 3562350 h 6905625"/>
                <a:gd name="connsiteX194" fmla="*/ 5101590 w 5339715"/>
                <a:gd name="connsiteY194" fmla="*/ 3661410 h 6905625"/>
                <a:gd name="connsiteX195" fmla="*/ 5113020 w 5339715"/>
                <a:gd name="connsiteY195" fmla="*/ 3781425 h 6905625"/>
                <a:gd name="connsiteX196" fmla="*/ 5143500 w 5339715"/>
                <a:gd name="connsiteY196" fmla="*/ 3777615 h 6905625"/>
                <a:gd name="connsiteX197" fmla="*/ 5168265 w 5339715"/>
                <a:gd name="connsiteY197" fmla="*/ 3749040 h 6905625"/>
                <a:gd name="connsiteX198" fmla="*/ 5233035 w 5339715"/>
                <a:gd name="connsiteY198" fmla="*/ 3783330 h 6905625"/>
                <a:gd name="connsiteX199" fmla="*/ 5257800 w 5339715"/>
                <a:gd name="connsiteY199" fmla="*/ 3830955 h 6905625"/>
                <a:gd name="connsiteX200" fmla="*/ 5257800 w 5339715"/>
                <a:gd name="connsiteY200" fmla="*/ 3891915 h 6905625"/>
                <a:gd name="connsiteX201" fmla="*/ 5255895 w 5339715"/>
                <a:gd name="connsiteY201" fmla="*/ 3933825 h 6905625"/>
                <a:gd name="connsiteX202" fmla="*/ 5320665 w 5339715"/>
                <a:gd name="connsiteY202" fmla="*/ 3928110 h 6905625"/>
                <a:gd name="connsiteX203" fmla="*/ 5311140 w 5339715"/>
                <a:gd name="connsiteY203" fmla="*/ 3990975 h 6905625"/>
                <a:gd name="connsiteX204" fmla="*/ 5339715 w 5339715"/>
                <a:gd name="connsiteY204" fmla="*/ 4038600 h 6905625"/>
                <a:gd name="connsiteX205" fmla="*/ 5282565 w 5339715"/>
                <a:gd name="connsiteY205" fmla="*/ 4206240 h 6905625"/>
                <a:gd name="connsiteX206" fmla="*/ 5240655 w 5339715"/>
                <a:gd name="connsiteY206" fmla="*/ 4149090 h 6905625"/>
                <a:gd name="connsiteX207" fmla="*/ 5215890 w 5339715"/>
                <a:gd name="connsiteY207" fmla="*/ 4110990 h 6905625"/>
                <a:gd name="connsiteX208" fmla="*/ 5223510 w 5339715"/>
                <a:gd name="connsiteY208" fmla="*/ 4217670 h 6905625"/>
                <a:gd name="connsiteX209" fmla="*/ 5252085 w 5339715"/>
                <a:gd name="connsiteY209" fmla="*/ 4303395 h 6905625"/>
                <a:gd name="connsiteX210" fmla="*/ 5215890 w 5339715"/>
                <a:gd name="connsiteY210" fmla="*/ 4347210 h 6905625"/>
                <a:gd name="connsiteX211" fmla="*/ 5217795 w 5339715"/>
                <a:gd name="connsiteY211" fmla="*/ 4377690 h 6905625"/>
                <a:gd name="connsiteX212" fmla="*/ 5263515 w 5339715"/>
                <a:gd name="connsiteY212" fmla="*/ 4442460 h 6905625"/>
                <a:gd name="connsiteX213" fmla="*/ 5172075 w 5339715"/>
                <a:gd name="connsiteY213" fmla="*/ 4459605 h 6905625"/>
                <a:gd name="connsiteX214" fmla="*/ 5130165 w 5339715"/>
                <a:gd name="connsiteY214" fmla="*/ 4495800 h 6905625"/>
                <a:gd name="connsiteX215" fmla="*/ 5053965 w 5339715"/>
                <a:gd name="connsiteY215" fmla="*/ 4495800 h 6905625"/>
                <a:gd name="connsiteX216" fmla="*/ 5044440 w 5339715"/>
                <a:gd name="connsiteY216" fmla="*/ 4562475 h 6905625"/>
                <a:gd name="connsiteX217" fmla="*/ 4991100 w 5339715"/>
                <a:gd name="connsiteY217" fmla="*/ 4600575 h 6905625"/>
                <a:gd name="connsiteX218" fmla="*/ 4985385 w 5339715"/>
                <a:gd name="connsiteY218" fmla="*/ 4669155 h 6905625"/>
                <a:gd name="connsiteX219" fmla="*/ 4943475 w 5339715"/>
                <a:gd name="connsiteY219" fmla="*/ 4695825 h 6905625"/>
                <a:gd name="connsiteX220" fmla="*/ 4895850 w 5339715"/>
                <a:gd name="connsiteY220" fmla="*/ 4756785 h 6905625"/>
                <a:gd name="connsiteX221" fmla="*/ 4829175 w 5339715"/>
                <a:gd name="connsiteY221" fmla="*/ 4815840 h 6905625"/>
                <a:gd name="connsiteX222" fmla="*/ 4783455 w 5339715"/>
                <a:gd name="connsiteY222" fmla="*/ 4810125 h 6905625"/>
                <a:gd name="connsiteX223" fmla="*/ 4766310 w 5339715"/>
                <a:gd name="connsiteY223" fmla="*/ 4865370 h 6905625"/>
                <a:gd name="connsiteX224" fmla="*/ 4787265 w 5339715"/>
                <a:gd name="connsiteY224" fmla="*/ 4947285 h 6905625"/>
                <a:gd name="connsiteX225" fmla="*/ 4735830 w 5339715"/>
                <a:gd name="connsiteY225" fmla="*/ 5168265 h 6905625"/>
                <a:gd name="connsiteX226" fmla="*/ 4720590 w 5339715"/>
                <a:gd name="connsiteY226" fmla="*/ 5267325 h 6905625"/>
                <a:gd name="connsiteX227" fmla="*/ 4619625 w 5339715"/>
                <a:gd name="connsiteY227" fmla="*/ 5225415 h 6905625"/>
                <a:gd name="connsiteX228" fmla="*/ 4562475 w 5339715"/>
                <a:gd name="connsiteY228" fmla="*/ 5240655 h 6905625"/>
                <a:gd name="connsiteX229" fmla="*/ 4558665 w 5339715"/>
                <a:gd name="connsiteY229" fmla="*/ 5295900 h 6905625"/>
                <a:gd name="connsiteX230" fmla="*/ 4459605 w 5339715"/>
                <a:gd name="connsiteY230" fmla="*/ 5290185 h 6905625"/>
                <a:gd name="connsiteX231" fmla="*/ 4432935 w 5339715"/>
                <a:gd name="connsiteY231" fmla="*/ 5309235 h 6905625"/>
                <a:gd name="connsiteX232" fmla="*/ 4429125 w 5339715"/>
                <a:gd name="connsiteY232" fmla="*/ 5408295 h 6905625"/>
                <a:gd name="connsiteX233" fmla="*/ 4396740 w 5339715"/>
                <a:gd name="connsiteY233" fmla="*/ 5495925 h 6905625"/>
                <a:gd name="connsiteX234" fmla="*/ 4398645 w 5339715"/>
                <a:gd name="connsiteY234" fmla="*/ 5537835 h 6905625"/>
                <a:gd name="connsiteX235" fmla="*/ 4343400 w 5339715"/>
                <a:gd name="connsiteY235" fmla="*/ 5520690 h 6905625"/>
                <a:gd name="connsiteX236" fmla="*/ 4331970 w 5339715"/>
                <a:gd name="connsiteY236" fmla="*/ 5594985 h 6905625"/>
                <a:gd name="connsiteX237" fmla="*/ 4351020 w 5339715"/>
                <a:gd name="connsiteY237" fmla="*/ 5657850 h 6905625"/>
                <a:gd name="connsiteX238" fmla="*/ 4267200 w 5339715"/>
                <a:gd name="connsiteY238" fmla="*/ 5711190 h 6905625"/>
                <a:gd name="connsiteX239" fmla="*/ 4211955 w 5339715"/>
                <a:gd name="connsiteY239" fmla="*/ 5808345 h 6905625"/>
                <a:gd name="connsiteX240" fmla="*/ 4063365 w 5339715"/>
                <a:gd name="connsiteY240" fmla="*/ 5869305 h 6905625"/>
                <a:gd name="connsiteX241" fmla="*/ 4069080 w 5339715"/>
                <a:gd name="connsiteY241" fmla="*/ 5894070 h 6905625"/>
                <a:gd name="connsiteX242" fmla="*/ 4023360 w 5339715"/>
                <a:gd name="connsiteY242" fmla="*/ 5920740 h 6905625"/>
                <a:gd name="connsiteX243" fmla="*/ 4013835 w 5339715"/>
                <a:gd name="connsiteY243" fmla="*/ 5977890 h 6905625"/>
                <a:gd name="connsiteX244" fmla="*/ 3941445 w 5339715"/>
                <a:gd name="connsiteY244" fmla="*/ 6052185 h 6905625"/>
                <a:gd name="connsiteX245" fmla="*/ 3874770 w 5339715"/>
                <a:gd name="connsiteY245" fmla="*/ 6086475 h 6905625"/>
                <a:gd name="connsiteX246" fmla="*/ 3821430 w 5339715"/>
                <a:gd name="connsiteY246" fmla="*/ 6160770 h 6905625"/>
                <a:gd name="connsiteX247" fmla="*/ 3903345 w 5339715"/>
                <a:gd name="connsiteY247" fmla="*/ 6269355 h 6905625"/>
                <a:gd name="connsiteX248" fmla="*/ 3823335 w 5339715"/>
                <a:gd name="connsiteY248" fmla="*/ 6330315 h 6905625"/>
                <a:gd name="connsiteX249" fmla="*/ 3756660 w 5339715"/>
                <a:gd name="connsiteY249" fmla="*/ 6320790 h 6905625"/>
                <a:gd name="connsiteX250" fmla="*/ 3632835 w 5339715"/>
                <a:gd name="connsiteY250" fmla="*/ 6282690 h 6905625"/>
                <a:gd name="connsiteX251" fmla="*/ 3587115 w 5339715"/>
                <a:gd name="connsiteY251" fmla="*/ 6235065 h 6905625"/>
                <a:gd name="connsiteX252" fmla="*/ 3529965 w 5339715"/>
                <a:gd name="connsiteY252" fmla="*/ 6210300 h 6905625"/>
                <a:gd name="connsiteX253" fmla="*/ 3472815 w 5339715"/>
                <a:gd name="connsiteY253" fmla="*/ 6195060 h 6905625"/>
                <a:gd name="connsiteX254" fmla="*/ 3409950 w 5339715"/>
                <a:gd name="connsiteY254" fmla="*/ 6242685 h 6905625"/>
                <a:gd name="connsiteX255" fmla="*/ 3421380 w 5339715"/>
                <a:gd name="connsiteY255" fmla="*/ 6330315 h 6905625"/>
                <a:gd name="connsiteX256" fmla="*/ 3295650 w 5339715"/>
                <a:gd name="connsiteY256" fmla="*/ 6351270 h 6905625"/>
                <a:gd name="connsiteX257" fmla="*/ 3291840 w 5339715"/>
                <a:gd name="connsiteY257" fmla="*/ 6416040 h 6905625"/>
                <a:gd name="connsiteX258" fmla="*/ 2815590 w 5339715"/>
                <a:gd name="connsiteY258" fmla="*/ 6429375 h 6905625"/>
                <a:gd name="connsiteX259" fmla="*/ 2933700 w 5339715"/>
                <a:gd name="connsiteY259" fmla="*/ 6619875 h 6905625"/>
                <a:gd name="connsiteX260" fmla="*/ 2546985 w 5339715"/>
                <a:gd name="connsiteY260" fmla="*/ 6633210 h 6905625"/>
                <a:gd name="connsiteX261" fmla="*/ 2533650 w 5339715"/>
                <a:gd name="connsiteY261" fmla="*/ 6741795 h 6905625"/>
                <a:gd name="connsiteX262" fmla="*/ 2577465 w 5339715"/>
                <a:gd name="connsiteY262" fmla="*/ 6905625 h 6905625"/>
                <a:gd name="connsiteX263" fmla="*/ 2385060 w 5339715"/>
                <a:gd name="connsiteY263" fmla="*/ 6898005 h 6905625"/>
                <a:gd name="connsiteX264" fmla="*/ 2289810 w 5339715"/>
                <a:gd name="connsiteY264" fmla="*/ 6810375 h 6905625"/>
                <a:gd name="connsiteX265" fmla="*/ 2190750 w 5339715"/>
                <a:gd name="connsiteY265" fmla="*/ 6802755 h 6905625"/>
                <a:gd name="connsiteX266" fmla="*/ 2114550 w 5339715"/>
                <a:gd name="connsiteY266" fmla="*/ 6654165 h 6905625"/>
                <a:gd name="connsiteX267" fmla="*/ 1775460 w 5339715"/>
                <a:gd name="connsiteY267"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53890 w 5339715"/>
                <a:gd name="connsiteY149" fmla="*/ 114300 h 6905625"/>
                <a:gd name="connsiteX150" fmla="*/ 4444365 w 5339715"/>
                <a:gd name="connsiteY150" fmla="*/ 190500 h 6905625"/>
                <a:gd name="connsiteX151" fmla="*/ 4396740 w 5339715"/>
                <a:gd name="connsiteY151" fmla="*/ 209550 h 6905625"/>
                <a:gd name="connsiteX152" fmla="*/ 4425315 w 5339715"/>
                <a:gd name="connsiteY152" fmla="*/ 247650 h 6905625"/>
                <a:gd name="connsiteX153" fmla="*/ 4415790 w 5339715"/>
                <a:gd name="connsiteY153" fmla="*/ 342900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53890 w 5339715"/>
                <a:gd name="connsiteY149" fmla="*/ 114300 h 6905625"/>
                <a:gd name="connsiteX150" fmla="*/ 4444365 w 5339715"/>
                <a:gd name="connsiteY150" fmla="*/ 190500 h 6905625"/>
                <a:gd name="connsiteX151" fmla="*/ 4396740 w 5339715"/>
                <a:gd name="connsiteY151" fmla="*/ 209550 h 6905625"/>
                <a:gd name="connsiteX152" fmla="*/ 4425315 w 5339715"/>
                <a:gd name="connsiteY152" fmla="*/ 247650 h 6905625"/>
                <a:gd name="connsiteX153" fmla="*/ 4427220 w 5339715"/>
                <a:gd name="connsiteY153" fmla="*/ 350520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53890 w 5339715"/>
                <a:gd name="connsiteY149" fmla="*/ 114300 h 6905625"/>
                <a:gd name="connsiteX150" fmla="*/ 4444365 w 5339715"/>
                <a:gd name="connsiteY150" fmla="*/ 190500 h 6905625"/>
                <a:gd name="connsiteX151" fmla="*/ 4396740 w 5339715"/>
                <a:gd name="connsiteY151" fmla="*/ 209550 h 6905625"/>
                <a:gd name="connsiteX152" fmla="*/ 4438650 w 5339715"/>
                <a:gd name="connsiteY152" fmla="*/ 268605 h 6905625"/>
                <a:gd name="connsiteX153" fmla="*/ 4427220 w 5339715"/>
                <a:gd name="connsiteY153" fmla="*/ 350520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53890 w 5339715"/>
                <a:gd name="connsiteY149" fmla="*/ 114300 h 6905625"/>
                <a:gd name="connsiteX150" fmla="*/ 4444365 w 5339715"/>
                <a:gd name="connsiteY150" fmla="*/ 190500 h 6905625"/>
                <a:gd name="connsiteX151" fmla="*/ 4417347 w 5339715"/>
                <a:gd name="connsiteY151" fmla="*/ 240460 h 6905625"/>
                <a:gd name="connsiteX152" fmla="*/ 4438650 w 5339715"/>
                <a:gd name="connsiteY152" fmla="*/ 268605 h 6905625"/>
                <a:gd name="connsiteX153" fmla="*/ 4427220 w 5339715"/>
                <a:gd name="connsiteY153" fmla="*/ 350520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53890 w 5339715"/>
                <a:gd name="connsiteY149" fmla="*/ 114300 h 6905625"/>
                <a:gd name="connsiteX150" fmla="*/ 4464971 w 5339715"/>
                <a:gd name="connsiteY150" fmla="*/ 226560 h 6905625"/>
                <a:gd name="connsiteX151" fmla="*/ 4417347 w 5339715"/>
                <a:gd name="connsiteY151" fmla="*/ 240460 h 6905625"/>
                <a:gd name="connsiteX152" fmla="*/ 4438650 w 5339715"/>
                <a:gd name="connsiteY152" fmla="*/ 268605 h 6905625"/>
                <a:gd name="connsiteX153" fmla="*/ 4427220 w 5339715"/>
                <a:gd name="connsiteY153" fmla="*/ 350520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53890 w 5339715"/>
                <a:gd name="connsiteY149" fmla="*/ 114300 h 6905625"/>
                <a:gd name="connsiteX150" fmla="*/ 4464971 w 5339715"/>
                <a:gd name="connsiteY150" fmla="*/ 226560 h 6905625"/>
                <a:gd name="connsiteX151" fmla="*/ 4430226 w 5339715"/>
                <a:gd name="connsiteY151" fmla="*/ 235309 h 6905625"/>
                <a:gd name="connsiteX152" fmla="*/ 4438650 w 5339715"/>
                <a:gd name="connsiteY152" fmla="*/ 268605 h 6905625"/>
                <a:gd name="connsiteX153" fmla="*/ 4427220 w 5339715"/>
                <a:gd name="connsiteY153" fmla="*/ 350520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53890 w 5339715"/>
                <a:gd name="connsiteY149" fmla="*/ 114300 h 6905625"/>
                <a:gd name="connsiteX150" fmla="*/ 4464971 w 5339715"/>
                <a:gd name="connsiteY150" fmla="*/ 226560 h 6905625"/>
                <a:gd name="connsiteX151" fmla="*/ 4430226 w 5339715"/>
                <a:gd name="connsiteY151" fmla="*/ 235309 h 6905625"/>
                <a:gd name="connsiteX152" fmla="*/ 4438650 w 5339715"/>
                <a:gd name="connsiteY152" fmla="*/ 268605 h 6905625"/>
                <a:gd name="connsiteX153" fmla="*/ 4448676 w 5339715"/>
                <a:gd name="connsiteY153" fmla="*/ 350520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53890 w 5339715"/>
                <a:gd name="connsiteY149" fmla="*/ 114300 h 6905625"/>
                <a:gd name="connsiteX150" fmla="*/ 4464971 w 5339715"/>
                <a:gd name="connsiteY150" fmla="*/ 226560 h 6905625"/>
                <a:gd name="connsiteX151" fmla="*/ 4430226 w 5339715"/>
                <a:gd name="connsiteY151" fmla="*/ 235309 h 6905625"/>
                <a:gd name="connsiteX152" fmla="*/ 4438650 w 5339715"/>
                <a:gd name="connsiteY152" fmla="*/ 268605 h 6905625"/>
                <a:gd name="connsiteX153" fmla="*/ 4433221 w 5339715"/>
                <a:gd name="connsiteY153" fmla="*/ 342793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48676 w 5339715"/>
                <a:gd name="connsiteY149" fmla="*/ 98846 h 6905625"/>
                <a:gd name="connsiteX150" fmla="*/ 4464971 w 5339715"/>
                <a:gd name="connsiteY150" fmla="*/ 226560 h 6905625"/>
                <a:gd name="connsiteX151" fmla="*/ 4430226 w 5339715"/>
                <a:gd name="connsiteY151" fmla="*/ 235309 h 6905625"/>
                <a:gd name="connsiteX152" fmla="*/ 4438650 w 5339715"/>
                <a:gd name="connsiteY152" fmla="*/ 268605 h 6905625"/>
                <a:gd name="connsiteX153" fmla="*/ 4433221 w 5339715"/>
                <a:gd name="connsiteY153" fmla="*/ 342793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66707 w 5339715"/>
                <a:gd name="connsiteY149" fmla="*/ 93695 h 6905625"/>
                <a:gd name="connsiteX150" fmla="*/ 4464971 w 5339715"/>
                <a:gd name="connsiteY150" fmla="*/ 226560 h 6905625"/>
                <a:gd name="connsiteX151" fmla="*/ 4430226 w 5339715"/>
                <a:gd name="connsiteY151" fmla="*/ 235309 h 6905625"/>
                <a:gd name="connsiteX152" fmla="*/ 4438650 w 5339715"/>
                <a:gd name="connsiteY152" fmla="*/ 268605 h 6905625"/>
                <a:gd name="connsiteX153" fmla="*/ 4433221 w 5339715"/>
                <a:gd name="connsiteY153" fmla="*/ 342793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08038 w 5339715"/>
                <a:gd name="connsiteY148" fmla="*/ 72846 h 6905625"/>
                <a:gd name="connsiteX149" fmla="*/ 4466707 w 5339715"/>
                <a:gd name="connsiteY149" fmla="*/ 93695 h 6905625"/>
                <a:gd name="connsiteX150" fmla="*/ 4464971 w 5339715"/>
                <a:gd name="connsiteY150" fmla="*/ 226560 h 6905625"/>
                <a:gd name="connsiteX151" fmla="*/ 4430226 w 5339715"/>
                <a:gd name="connsiteY151" fmla="*/ 235309 h 6905625"/>
                <a:gd name="connsiteX152" fmla="*/ 4438650 w 5339715"/>
                <a:gd name="connsiteY152" fmla="*/ 268605 h 6905625"/>
                <a:gd name="connsiteX153" fmla="*/ 4433221 w 5339715"/>
                <a:gd name="connsiteY153" fmla="*/ 342793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08038 w 5339715"/>
                <a:gd name="connsiteY148" fmla="*/ 72846 h 6905625"/>
                <a:gd name="connsiteX149" fmla="*/ 4273210 w 5339715"/>
                <a:gd name="connsiteY149" fmla="*/ 92728 h 6905625"/>
                <a:gd name="connsiteX150" fmla="*/ 4466707 w 5339715"/>
                <a:gd name="connsiteY150" fmla="*/ 93695 h 6905625"/>
                <a:gd name="connsiteX151" fmla="*/ 4464971 w 5339715"/>
                <a:gd name="connsiteY151" fmla="*/ 226560 h 6905625"/>
                <a:gd name="connsiteX152" fmla="*/ 4430226 w 5339715"/>
                <a:gd name="connsiteY152" fmla="*/ 235309 h 6905625"/>
                <a:gd name="connsiteX153" fmla="*/ 4438650 w 5339715"/>
                <a:gd name="connsiteY153" fmla="*/ 268605 h 6905625"/>
                <a:gd name="connsiteX154" fmla="*/ 4433221 w 5339715"/>
                <a:gd name="connsiteY154" fmla="*/ 342793 h 6905625"/>
                <a:gd name="connsiteX155" fmla="*/ 4471035 w 5339715"/>
                <a:gd name="connsiteY155" fmla="*/ 411480 h 6905625"/>
                <a:gd name="connsiteX156" fmla="*/ 4461510 w 5339715"/>
                <a:gd name="connsiteY156" fmla="*/ 506730 h 6905625"/>
                <a:gd name="connsiteX157" fmla="*/ 4421505 w 5339715"/>
                <a:gd name="connsiteY157" fmla="*/ 529590 h 6905625"/>
                <a:gd name="connsiteX158" fmla="*/ 4373880 w 5339715"/>
                <a:gd name="connsiteY158" fmla="*/ 632460 h 6905625"/>
                <a:gd name="connsiteX159" fmla="*/ 4404360 w 5339715"/>
                <a:gd name="connsiteY159" fmla="*/ 674370 h 6905625"/>
                <a:gd name="connsiteX160" fmla="*/ 4413885 w 5339715"/>
                <a:gd name="connsiteY160" fmla="*/ 815340 h 6905625"/>
                <a:gd name="connsiteX161" fmla="*/ 4436745 w 5339715"/>
                <a:gd name="connsiteY161" fmla="*/ 887730 h 6905625"/>
                <a:gd name="connsiteX162" fmla="*/ 4423410 w 5339715"/>
                <a:gd name="connsiteY162" fmla="*/ 992505 h 6905625"/>
                <a:gd name="connsiteX163" fmla="*/ 4448810 w 5339715"/>
                <a:gd name="connsiteY163" fmla="*/ 1040130 h 6905625"/>
                <a:gd name="connsiteX164" fmla="*/ 4459605 w 5339715"/>
                <a:gd name="connsiteY164" fmla="*/ 1093470 h 6905625"/>
                <a:gd name="connsiteX165" fmla="*/ 4495800 w 5339715"/>
                <a:gd name="connsiteY165" fmla="*/ 1165860 h 6905625"/>
                <a:gd name="connsiteX166" fmla="*/ 4514850 w 5339715"/>
                <a:gd name="connsiteY166" fmla="*/ 1234440 h 6905625"/>
                <a:gd name="connsiteX167" fmla="*/ 4566285 w 5339715"/>
                <a:gd name="connsiteY167" fmla="*/ 1297305 h 6905625"/>
                <a:gd name="connsiteX168" fmla="*/ 4558665 w 5339715"/>
                <a:gd name="connsiteY168" fmla="*/ 1398270 h 6905625"/>
                <a:gd name="connsiteX169" fmla="*/ 4640580 w 5339715"/>
                <a:gd name="connsiteY169" fmla="*/ 1520190 h 6905625"/>
                <a:gd name="connsiteX170" fmla="*/ 4632960 w 5339715"/>
                <a:gd name="connsiteY170" fmla="*/ 1626870 h 6905625"/>
                <a:gd name="connsiteX171" fmla="*/ 4667250 w 5339715"/>
                <a:gd name="connsiteY171" fmla="*/ 1716405 h 6905625"/>
                <a:gd name="connsiteX172" fmla="*/ 4659630 w 5339715"/>
                <a:gd name="connsiteY172" fmla="*/ 1754505 h 6905625"/>
                <a:gd name="connsiteX173" fmla="*/ 4699635 w 5339715"/>
                <a:gd name="connsiteY173" fmla="*/ 1838325 h 6905625"/>
                <a:gd name="connsiteX174" fmla="*/ 4684395 w 5339715"/>
                <a:gd name="connsiteY174" fmla="*/ 1899285 h 6905625"/>
                <a:gd name="connsiteX175" fmla="*/ 4712970 w 5339715"/>
                <a:gd name="connsiteY175" fmla="*/ 1964055 h 6905625"/>
                <a:gd name="connsiteX176" fmla="*/ 4785360 w 5339715"/>
                <a:gd name="connsiteY176" fmla="*/ 2028825 h 6905625"/>
                <a:gd name="connsiteX177" fmla="*/ 4821555 w 5339715"/>
                <a:gd name="connsiteY177" fmla="*/ 2152650 h 6905625"/>
                <a:gd name="connsiteX178" fmla="*/ 4882515 w 5339715"/>
                <a:gd name="connsiteY178" fmla="*/ 2308860 h 6905625"/>
                <a:gd name="connsiteX179" fmla="*/ 4905375 w 5339715"/>
                <a:gd name="connsiteY179" fmla="*/ 2425065 h 6905625"/>
                <a:gd name="connsiteX180" fmla="*/ 4884420 w 5339715"/>
                <a:gd name="connsiteY180" fmla="*/ 2548890 h 6905625"/>
                <a:gd name="connsiteX181" fmla="*/ 4892040 w 5339715"/>
                <a:gd name="connsiteY181" fmla="*/ 2651760 h 6905625"/>
                <a:gd name="connsiteX182" fmla="*/ 4922520 w 5339715"/>
                <a:gd name="connsiteY182" fmla="*/ 2705100 h 6905625"/>
                <a:gd name="connsiteX183" fmla="*/ 4920615 w 5339715"/>
                <a:gd name="connsiteY183" fmla="*/ 2752725 h 6905625"/>
                <a:gd name="connsiteX184" fmla="*/ 4897755 w 5339715"/>
                <a:gd name="connsiteY184" fmla="*/ 2847975 h 6905625"/>
                <a:gd name="connsiteX185" fmla="*/ 4924425 w 5339715"/>
                <a:gd name="connsiteY185" fmla="*/ 2895600 h 6905625"/>
                <a:gd name="connsiteX186" fmla="*/ 4956810 w 5339715"/>
                <a:gd name="connsiteY186" fmla="*/ 2971800 h 6905625"/>
                <a:gd name="connsiteX187" fmla="*/ 4932045 w 5339715"/>
                <a:gd name="connsiteY187" fmla="*/ 3057525 h 6905625"/>
                <a:gd name="connsiteX188" fmla="*/ 5000625 w 5339715"/>
                <a:gd name="connsiteY188" fmla="*/ 3154680 h 6905625"/>
                <a:gd name="connsiteX189" fmla="*/ 4935855 w 5339715"/>
                <a:gd name="connsiteY189" fmla="*/ 3329940 h 6905625"/>
                <a:gd name="connsiteX190" fmla="*/ 4954905 w 5339715"/>
                <a:gd name="connsiteY190" fmla="*/ 3333750 h 6905625"/>
                <a:gd name="connsiteX191" fmla="*/ 5017770 w 5339715"/>
                <a:gd name="connsiteY191" fmla="*/ 3270885 h 6905625"/>
                <a:gd name="connsiteX192" fmla="*/ 5044440 w 5339715"/>
                <a:gd name="connsiteY192" fmla="*/ 3324225 h 6905625"/>
                <a:gd name="connsiteX193" fmla="*/ 5073015 w 5339715"/>
                <a:gd name="connsiteY193" fmla="*/ 3423285 h 6905625"/>
                <a:gd name="connsiteX194" fmla="*/ 5071110 w 5339715"/>
                <a:gd name="connsiteY194" fmla="*/ 3491865 h 6905625"/>
                <a:gd name="connsiteX195" fmla="*/ 5099685 w 5339715"/>
                <a:gd name="connsiteY195" fmla="*/ 3562350 h 6905625"/>
                <a:gd name="connsiteX196" fmla="*/ 5101590 w 5339715"/>
                <a:gd name="connsiteY196" fmla="*/ 3661410 h 6905625"/>
                <a:gd name="connsiteX197" fmla="*/ 5113020 w 5339715"/>
                <a:gd name="connsiteY197" fmla="*/ 3781425 h 6905625"/>
                <a:gd name="connsiteX198" fmla="*/ 5143500 w 5339715"/>
                <a:gd name="connsiteY198" fmla="*/ 3777615 h 6905625"/>
                <a:gd name="connsiteX199" fmla="*/ 5168265 w 5339715"/>
                <a:gd name="connsiteY199" fmla="*/ 3749040 h 6905625"/>
                <a:gd name="connsiteX200" fmla="*/ 5233035 w 5339715"/>
                <a:gd name="connsiteY200" fmla="*/ 3783330 h 6905625"/>
                <a:gd name="connsiteX201" fmla="*/ 5257800 w 5339715"/>
                <a:gd name="connsiteY201" fmla="*/ 3830955 h 6905625"/>
                <a:gd name="connsiteX202" fmla="*/ 5257800 w 5339715"/>
                <a:gd name="connsiteY202" fmla="*/ 3891915 h 6905625"/>
                <a:gd name="connsiteX203" fmla="*/ 5255895 w 5339715"/>
                <a:gd name="connsiteY203" fmla="*/ 3933825 h 6905625"/>
                <a:gd name="connsiteX204" fmla="*/ 5320665 w 5339715"/>
                <a:gd name="connsiteY204" fmla="*/ 3928110 h 6905625"/>
                <a:gd name="connsiteX205" fmla="*/ 5311140 w 5339715"/>
                <a:gd name="connsiteY205" fmla="*/ 3990975 h 6905625"/>
                <a:gd name="connsiteX206" fmla="*/ 5339715 w 5339715"/>
                <a:gd name="connsiteY206" fmla="*/ 4038600 h 6905625"/>
                <a:gd name="connsiteX207" fmla="*/ 5282565 w 5339715"/>
                <a:gd name="connsiteY207" fmla="*/ 4206240 h 6905625"/>
                <a:gd name="connsiteX208" fmla="*/ 5240655 w 5339715"/>
                <a:gd name="connsiteY208" fmla="*/ 4149090 h 6905625"/>
                <a:gd name="connsiteX209" fmla="*/ 5215890 w 5339715"/>
                <a:gd name="connsiteY209" fmla="*/ 4110990 h 6905625"/>
                <a:gd name="connsiteX210" fmla="*/ 5223510 w 5339715"/>
                <a:gd name="connsiteY210" fmla="*/ 4217670 h 6905625"/>
                <a:gd name="connsiteX211" fmla="*/ 5252085 w 5339715"/>
                <a:gd name="connsiteY211" fmla="*/ 4303395 h 6905625"/>
                <a:gd name="connsiteX212" fmla="*/ 5215890 w 5339715"/>
                <a:gd name="connsiteY212" fmla="*/ 4347210 h 6905625"/>
                <a:gd name="connsiteX213" fmla="*/ 5217795 w 5339715"/>
                <a:gd name="connsiteY213" fmla="*/ 4377690 h 6905625"/>
                <a:gd name="connsiteX214" fmla="*/ 5263515 w 5339715"/>
                <a:gd name="connsiteY214" fmla="*/ 4442460 h 6905625"/>
                <a:gd name="connsiteX215" fmla="*/ 5172075 w 5339715"/>
                <a:gd name="connsiteY215" fmla="*/ 4459605 h 6905625"/>
                <a:gd name="connsiteX216" fmla="*/ 5130165 w 5339715"/>
                <a:gd name="connsiteY216" fmla="*/ 4495800 h 6905625"/>
                <a:gd name="connsiteX217" fmla="*/ 5053965 w 5339715"/>
                <a:gd name="connsiteY217" fmla="*/ 4495800 h 6905625"/>
                <a:gd name="connsiteX218" fmla="*/ 5044440 w 5339715"/>
                <a:gd name="connsiteY218" fmla="*/ 4562475 h 6905625"/>
                <a:gd name="connsiteX219" fmla="*/ 4991100 w 5339715"/>
                <a:gd name="connsiteY219" fmla="*/ 4600575 h 6905625"/>
                <a:gd name="connsiteX220" fmla="*/ 4985385 w 5339715"/>
                <a:gd name="connsiteY220" fmla="*/ 4669155 h 6905625"/>
                <a:gd name="connsiteX221" fmla="*/ 4943475 w 5339715"/>
                <a:gd name="connsiteY221" fmla="*/ 4695825 h 6905625"/>
                <a:gd name="connsiteX222" fmla="*/ 4895850 w 5339715"/>
                <a:gd name="connsiteY222" fmla="*/ 4756785 h 6905625"/>
                <a:gd name="connsiteX223" fmla="*/ 4829175 w 5339715"/>
                <a:gd name="connsiteY223" fmla="*/ 4815840 h 6905625"/>
                <a:gd name="connsiteX224" fmla="*/ 4783455 w 5339715"/>
                <a:gd name="connsiteY224" fmla="*/ 4810125 h 6905625"/>
                <a:gd name="connsiteX225" fmla="*/ 4766310 w 5339715"/>
                <a:gd name="connsiteY225" fmla="*/ 4865370 h 6905625"/>
                <a:gd name="connsiteX226" fmla="*/ 4787265 w 5339715"/>
                <a:gd name="connsiteY226" fmla="*/ 4947285 h 6905625"/>
                <a:gd name="connsiteX227" fmla="*/ 4735830 w 5339715"/>
                <a:gd name="connsiteY227" fmla="*/ 5168265 h 6905625"/>
                <a:gd name="connsiteX228" fmla="*/ 4720590 w 5339715"/>
                <a:gd name="connsiteY228" fmla="*/ 5267325 h 6905625"/>
                <a:gd name="connsiteX229" fmla="*/ 4619625 w 5339715"/>
                <a:gd name="connsiteY229" fmla="*/ 5225415 h 6905625"/>
                <a:gd name="connsiteX230" fmla="*/ 4562475 w 5339715"/>
                <a:gd name="connsiteY230" fmla="*/ 5240655 h 6905625"/>
                <a:gd name="connsiteX231" fmla="*/ 4558665 w 5339715"/>
                <a:gd name="connsiteY231" fmla="*/ 5295900 h 6905625"/>
                <a:gd name="connsiteX232" fmla="*/ 4459605 w 5339715"/>
                <a:gd name="connsiteY232" fmla="*/ 5290185 h 6905625"/>
                <a:gd name="connsiteX233" fmla="*/ 4432935 w 5339715"/>
                <a:gd name="connsiteY233" fmla="*/ 5309235 h 6905625"/>
                <a:gd name="connsiteX234" fmla="*/ 4429125 w 5339715"/>
                <a:gd name="connsiteY234" fmla="*/ 5408295 h 6905625"/>
                <a:gd name="connsiteX235" fmla="*/ 4396740 w 5339715"/>
                <a:gd name="connsiteY235" fmla="*/ 5495925 h 6905625"/>
                <a:gd name="connsiteX236" fmla="*/ 4398645 w 5339715"/>
                <a:gd name="connsiteY236" fmla="*/ 5537835 h 6905625"/>
                <a:gd name="connsiteX237" fmla="*/ 4343400 w 5339715"/>
                <a:gd name="connsiteY237" fmla="*/ 5520690 h 6905625"/>
                <a:gd name="connsiteX238" fmla="*/ 4331970 w 5339715"/>
                <a:gd name="connsiteY238" fmla="*/ 5594985 h 6905625"/>
                <a:gd name="connsiteX239" fmla="*/ 4351020 w 5339715"/>
                <a:gd name="connsiteY239" fmla="*/ 5657850 h 6905625"/>
                <a:gd name="connsiteX240" fmla="*/ 4267200 w 5339715"/>
                <a:gd name="connsiteY240" fmla="*/ 5711190 h 6905625"/>
                <a:gd name="connsiteX241" fmla="*/ 4211955 w 5339715"/>
                <a:gd name="connsiteY241" fmla="*/ 5808345 h 6905625"/>
                <a:gd name="connsiteX242" fmla="*/ 4063365 w 5339715"/>
                <a:gd name="connsiteY242" fmla="*/ 5869305 h 6905625"/>
                <a:gd name="connsiteX243" fmla="*/ 4069080 w 5339715"/>
                <a:gd name="connsiteY243" fmla="*/ 5894070 h 6905625"/>
                <a:gd name="connsiteX244" fmla="*/ 4023360 w 5339715"/>
                <a:gd name="connsiteY244" fmla="*/ 5920740 h 6905625"/>
                <a:gd name="connsiteX245" fmla="*/ 4013835 w 5339715"/>
                <a:gd name="connsiteY245" fmla="*/ 5977890 h 6905625"/>
                <a:gd name="connsiteX246" fmla="*/ 3941445 w 5339715"/>
                <a:gd name="connsiteY246" fmla="*/ 6052185 h 6905625"/>
                <a:gd name="connsiteX247" fmla="*/ 3874770 w 5339715"/>
                <a:gd name="connsiteY247" fmla="*/ 6086475 h 6905625"/>
                <a:gd name="connsiteX248" fmla="*/ 3821430 w 5339715"/>
                <a:gd name="connsiteY248" fmla="*/ 6160770 h 6905625"/>
                <a:gd name="connsiteX249" fmla="*/ 3903345 w 5339715"/>
                <a:gd name="connsiteY249" fmla="*/ 6269355 h 6905625"/>
                <a:gd name="connsiteX250" fmla="*/ 3823335 w 5339715"/>
                <a:gd name="connsiteY250" fmla="*/ 6330315 h 6905625"/>
                <a:gd name="connsiteX251" fmla="*/ 3756660 w 5339715"/>
                <a:gd name="connsiteY251" fmla="*/ 6320790 h 6905625"/>
                <a:gd name="connsiteX252" fmla="*/ 3632835 w 5339715"/>
                <a:gd name="connsiteY252" fmla="*/ 6282690 h 6905625"/>
                <a:gd name="connsiteX253" fmla="*/ 3587115 w 5339715"/>
                <a:gd name="connsiteY253" fmla="*/ 6235065 h 6905625"/>
                <a:gd name="connsiteX254" fmla="*/ 3529965 w 5339715"/>
                <a:gd name="connsiteY254" fmla="*/ 6210300 h 6905625"/>
                <a:gd name="connsiteX255" fmla="*/ 3472815 w 5339715"/>
                <a:gd name="connsiteY255" fmla="*/ 6195060 h 6905625"/>
                <a:gd name="connsiteX256" fmla="*/ 3409950 w 5339715"/>
                <a:gd name="connsiteY256" fmla="*/ 6242685 h 6905625"/>
                <a:gd name="connsiteX257" fmla="*/ 3421380 w 5339715"/>
                <a:gd name="connsiteY257" fmla="*/ 6330315 h 6905625"/>
                <a:gd name="connsiteX258" fmla="*/ 3295650 w 5339715"/>
                <a:gd name="connsiteY258" fmla="*/ 6351270 h 6905625"/>
                <a:gd name="connsiteX259" fmla="*/ 3291840 w 5339715"/>
                <a:gd name="connsiteY259" fmla="*/ 6416040 h 6905625"/>
                <a:gd name="connsiteX260" fmla="*/ 2815590 w 5339715"/>
                <a:gd name="connsiteY260" fmla="*/ 6429375 h 6905625"/>
                <a:gd name="connsiteX261" fmla="*/ 2933700 w 5339715"/>
                <a:gd name="connsiteY261" fmla="*/ 6619875 h 6905625"/>
                <a:gd name="connsiteX262" fmla="*/ 2546985 w 5339715"/>
                <a:gd name="connsiteY262" fmla="*/ 6633210 h 6905625"/>
                <a:gd name="connsiteX263" fmla="*/ 2533650 w 5339715"/>
                <a:gd name="connsiteY263" fmla="*/ 6741795 h 6905625"/>
                <a:gd name="connsiteX264" fmla="*/ 2577465 w 5339715"/>
                <a:gd name="connsiteY264" fmla="*/ 6905625 h 6905625"/>
                <a:gd name="connsiteX265" fmla="*/ 2385060 w 5339715"/>
                <a:gd name="connsiteY265" fmla="*/ 6898005 h 6905625"/>
                <a:gd name="connsiteX266" fmla="*/ 2289810 w 5339715"/>
                <a:gd name="connsiteY266" fmla="*/ 6810375 h 6905625"/>
                <a:gd name="connsiteX267" fmla="*/ 2190750 w 5339715"/>
                <a:gd name="connsiteY267" fmla="*/ 6802755 h 6905625"/>
                <a:gd name="connsiteX268" fmla="*/ 2114550 w 5339715"/>
                <a:gd name="connsiteY268" fmla="*/ 6654165 h 6905625"/>
                <a:gd name="connsiteX269" fmla="*/ 1775460 w 5339715"/>
                <a:gd name="connsiteY269"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08038 w 5339715"/>
                <a:gd name="connsiteY148" fmla="*/ 72846 h 6905625"/>
                <a:gd name="connsiteX149" fmla="*/ 4273210 w 5339715"/>
                <a:gd name="connsiteY149" fmla="*/ 92728 h 6905625"/>
                <a:gd name="connsiteX150" fmla="*/ 4466707 w 5339715"/>
                <a:gd name="connsiteY150" fmla="*/ 93695 h 6905625"/>
                <a:gd name="connsiteX151" fmla="*/ 4464971 w 5339715"/>
                <a:gd name="connsiteY151" fmla="*/ 226560 h 6905625"/>
                <a:gd name="connsiteX152" fmla="*/ 4430226 w 5339715"/>
                <a:gd name="connsiteY152" fmla="*/ 235309 h 6905625"/>
                <a:gd name="connsiteX153" fmla="*/ 4438650 w 5339715"/>
                <a:gd name="connsiteY153" fmla="*/ 268605 h 6905625"/>
                <a:gd name="connsiteX154" fmla="*/ 4433221 w 5339715"/>
                <a:gd name="connsiteY154" fmla="*/ 342793 h 6905625"/>
                <a:gd name="connsiteX155" fmla="*/ 4471035 w 5339715"/>
                <a:gd name="connsiteY155" fmla="*/ 411480 h 6905625"/>
                <a:gd name="connsiteX156" fmla="*/ 4461510 w 5339715"/>
                <a:gd name="connsiteY156" fmla="*/ 506730 h 6905625"/>
                <a:gd name="connsiteX157" fmla="*/ 4421505 w 5339715"/>
                <a:gd name="connsiteY157" fmla="*/ 529590 h 6905625"/>
                <a:gd name="connsiteX158" fmla="*/ 4373880 w 5339715"/>
                <a:gd name="connsiteY158" fmla="*/ 632460 h 6905625"/>
                <a:gd name="connsiteX159" fmla="*/ 4404360 w 5339715"/>
                <a:gd name="connsiteY159" fmla="*/ 674370 h 6905625"/>
                <a:gd name="connsiteX160" fmla="*/ 4413885 w 5339715"/>
                <a:gd name="connsiteY160" fmla="*/ 815340 h 6905625"/>
                <a:gd name="connsiteX161" fmla="*/ 4436745 w 5339715"/>
                <a:gd name="connsiteY161" fmla="*/ 887730 h 6905625"/>
                <a:gd name="connsiteX162" fmla="*/ 4423410 w 5339715"/>
                <a:gd name="connsiteY162" fmla="*/ 992505 h 6905625"/>
                <a:gd name="connsiteX163" fmla="*/ 4448810 w 5339715"/>
                <a:gd name="connsiteY163" fmla="*/ 1040130 h 6905625"/>
                <a:gd name="connsiteX164" fmla="*/ 4459605 w 5339715"/>
                <a:gd name="connsiteY164" fmla="*/ 1093470 h 6905625"/>
                <a:gd name="connsiteX165" fmla="*/ 4495800 w 5339715"/>
                <a:gd name="connsiteY165" fmla="*/ 1165860 h 6905625"/>
                <a:gd name="connsiteX166" fmla="*/ 4514850 w 5339715"/>
                <a:gd name="connsiteY166" fmla="*/ 1234440 h 6905625"/>
                <a:gd name="connsiteX167" fmla="*/ 4566285 w 5339715"/>
                <a:gd name="connsiteY167" fmla="*/ 1297305 h 6905625"/>
                <a:gd name="connsiteX168" fmla="*/ 4558665 w 5339715"/>
                <a:gd name="connsiteY168" fmla="*/ 1398270 h 6905625"/>
                <a:gd name="connsiteX169" fmla="*/ 4640580 w 5339715"/>
                <a:gd name="connsiteY169" fmla="*/ 1520190 h 6905625"/>
                <a:gd name="connsiteX170" fmla="*/ 4632960 w 5339715"/>
                <a:gd name="connsiteY170" fmla="*/ 1626870 h 6905625"/>
                <a:gd name="connsiteX171" fmla="*/ 4667250 w 5339715"/>
                <a:gd name="connsiteY171" fmla="*/ 1716405 h 6905625"/>
                <a:gd name="connsiteX172" fmla="*/ 4659630 w 5339715"/>
                <a:gd name="connsiteY172" fmla="*/ 1754505 h 6905625"/>
                <a:gd name="connsiteX173" fmla="*/ 4699635 w 5339715"/>
                <a:gd name="connsiteY173" fmla="*/ 1838325 h 6905625"/>
                <a:gd name="connsiteX174" fmla="*/ 4684395 w 5339715"/>
                <a:gd name="connsiteY174" fmla="*/ 1899285 h 6905625"/>
                <a:gd name="connsiteX175" fmla="*/ 4712970 w 5339715"/>
                <a:gd name="connsiteY175" fmla="*/ 1964055 h 6905625"/>
                <a:gd name="connsiteX176" fmla="*/ 4785360 w 5339715"/>
                <a:gd name="connsiteY176" fmla="*/ 2028825 h 6905625"/>
                <a:gd name="connsiteX177" fmla="*/ 4821555 w 5339715"/>
                <a:gd name="connsiteY177" fmla="*/ 2152650 h 6905625"/>
                <a:gd name="connsiteX178" fmla="*/ 4882515 w 5339715"/>
                <a:gd name="connsiteY178" fmla="*/ 2308860 h 6905625"/>
                <a:gd name="connsiteX179" fmla="*/ 4905375 w 5339715"/>
                <a:gd name="connsiteY179" fmla="*/ 2425065 h 6905625"/>
                <a:gd name="connsiteX180" fmla="*/ 4884420 w 5339715"/>
                <a:gd name="connsiteY180" fmla="*/ 2548890 h 6905625"/>
                <a:gd name="connsiteX181" fmla="*/ 4892040 w 5339715"/>
                <a:gd name="connsiteY181" fmla="*/ 2651760 h 6905625"/>
                <a:gd name="connsiteX182" fmla="*/ 4922520 w 5339715"/>
                <a:gd name="connsiteY182" fmla="*/ 2705100 h 6905625"/>
                <a:gd name="connsiteX183" fmla="*/ 4920615 w 5339715"/>
                <a:gd name="connsiteY183" fmla="*/ 2752725 h 6905625"/>
                <a:gd name="connsiteX184" fmla="*/ 4897755 w 5339715"/>
                <a:gd name="connsiteY184" fmla="*/ 2847975 h 6905625"/>
                <a:gd name="connsiteX185" fmla="*/ 4924425 w 5339715"/>
                <a:gd name="connsiteY185" fmla="*/ 2895600 h 6905625"/>
                <a:gd name="connsiteX186" fmla="*/ 4956810 w 5339715"/>
                <a:gd name="connsiteY186" fmla="*/ 2971800 h 6905625"/>
                <a:gd name="connsiteX187" fmla="*/ 4932045 w 5339715"/>
                <a:gd name="connsiteY187" fmla="*/ 3057525 h 6905625"/>
                <a:gd name="connsiteX188" fmla="*/ 5000625 w 5339715"/>
                <a:gd name="connsiteY188" fmla="*/ 3154680 h 6905625"/>
                <a:gd name="connsiteX189" fmla="*/ 4935855 w 5339715"/>
                <a:gd name="connsiteY189" fmla="*/ 3329940 h 6905625"/>
                <a:gd name="connsiteX190" fmla="*/ 4954905 w 5339715"/>
                <a:gd name="connsiteY190" fmla="*/ 3333750 h 6905625"/>
                <a:gd name="connsiteX191" fmla="*/ 5017770 w 5339715"/>
                <a:gd name="connsiteY191" fmla="*/ 3270885 h 6905625"/>
                <a:gd name="connsiteX192" fmla="*/ 5044440 w 5339715"/>
                <a:gd name="connsiteY192" fmla="*/ 3324225 h 6905625"/>
                <a:gd name="connsiteX193" fmla="*/ 5073015 w 5339715"/>
                <a:gd name="connsiteY193" fmla="*/ 3423285 h 6905625"/>
                <a:gd name="connsiteX194" fmla="*/ 5071110 w 5339715"/>
                <a:gd name="connsiteY194" fmla="*/ 3491865 h 6905625"/>
                <a:gd name="connsiteX195" fmla="*/ 5099685 w 5339715"/>
                <a:gd name="connsiteY195" fmla="*/ 3562350 h 6905625"/>
                <a:gd name="connsiteX196" fmla="*/ 5101590 w 5339715"/>
                <a:gd name="connsiteY196" fmla="*/ 3661410 h 6905625"/>
                <a:gd name="connsiteX197" fmla="*/ 5113020 w 5339715"/>
                <a:gd name="connsiteY197" fmla="*/ 3781425 h 6905625"/>
                <a:gd name="connsiteX198" fmla="*/ 5143500 w 5339715"/>
                <a:gd name="connsiteY198" fmla="*/ 3777615 h 6905625"/>
                <a:gd name="connsiteX199" fmla="*/ 5168265 w 5339715"/>
                <a:gd name="connsiteY199" fmla="*/ 3749040 h 6905625"/>
                <a:gd name="connsiteX200" fmla="*/ 5233035 w 5339715"/>
                <a:gd name="connsiteY200" fmla="*/ 3783330 h 6905625"/>
                <a:gd name="connsiteX201" fmla="*/ 5257800 w 5339715"/>
                <a:gd name="connsiteY201" fmla="*/ 3830955 h 6905625"/>
                <a:gd name="connsiteX202" fmla="*/ 5257800 w 5339715"/>
                <a:gd name="connsiteY202" fmla="*/ 3891915 h 6905625"/>
                <a:gd name="connsiteX203" fmla="*/ 5255895 w 5339715"/>
                <a:gd name="connsiteY203" fmla="*/ 3933825 h 6905625"/>
                <a:gd name="connsiteX204" fmla="*/ 5320665 w 5339715"/>
                <a:gd name="connsiteY204" fmla="*/ 3928110 h 6905625"/>
                <a:gd name="connsiteX205" fmla="*/ 5311140 w 5339715"/>
                <a:gd name="connsiteY205" fmla="*/ 3990975 h 6905625"/>
                <a:gd name="connsiteX206" fmla="*/ 5339715 w 5339715"/>
                <a:gd name="connsiteY206" fmla="*/ 4038600 h 6905625"/>
                <a:gd name="connsiteX207" fmla="*/ 5282565 w 5339715"/>
                <a:gd name="connsiteY207" fmla="*/ 4206240 h 6905625"/>
                <a:gd name="connsiteX208" fmla="*/ 5240655 w 5339715"/>
                <a:gd name="connsiteY208" fmla="*/ 4149090 h 6905625"/>
                <a:gd name="connsiteX209" fmla="*/ 5215890 w 5339715"/>
                <a:gd name="connsiteY209" fmla="*/ 4110990 h 6905625"/>
                <a:gd name="connsiteX210" fmla="*/ 5223510 w 5339715"/>
                <a:gd name="connsiteY210" fmla="*/ 4217670 h 6905625"/>
                <a:gd name="connsiteX211" fmla="*/ 5252085 w 5339715"/>
                <a:gd name="connsiteY211" fmla="*/ 4303395 h 6905625"/>
                <a:gd name="connsiteX212" fmla="*/ 5215890 w 5339715"/>
                <a:gd name="connsiteY212" fmla="*/ 4347210 h 6905625"/>
                <a:gd name="connsiteX213" fmla="*/ 5217795 w 5339715"/>
                <a:gd name="connsiteY213" fmla="*/ 4377690 h 6905625"/>
                <a:gd name="connsiteX214" fmla="*/ 5263515 w 5339715"/>
                <a:gd name="connsiteY214" fmla="*/ 4442460 h 6905625"/>
                <a:gd name="connsiteX215" fmla="*/ 5172075 w 5339715"/>
                <a:gd name="connsiteY215" fmla="*/ 4459605 h 6905625"/>
                <a:gd name="connsiteX216" fmla="*/ 5130165 w 5339715"/>
                <a:gd name="connsiteY216" fmla="*/ 4495800 h 6905625"/>
                <a:gd name="connsiteX217" fmla="*/ 5053965 w 5339715"/>
                <a:gd name="connsiteY217" fmla="*/ 4495800 h 6905625"/>
                <a:gd name="connsiteX218" fmla="*/ 5044440 w 5339715"/>
                <a:gd name="connsiteY218" fmla="*/ 4562475 h 6905625"/>
                <a:gd name="connsiteX219" fmla="*/ 4991100 w 5339715"/>
                <a:gd name="connsiteY219" fmla="*/ 4600575 h 6905625"/>
                <a:gd name="connsiteX220" fmla="*/ 4985385 w 5339715"/>
                <a:gd name="connsiteY220" fmla="*/ 4669155 h 6905625"/>
                <a:gd name="connsiteX221" fmla="*/ 4943475 w 5339715"/>
                <a:gd name="connsiteY221" fmla="*/ 4695825 h 6905625"/>
                <a:gd name="connsiteX222" fmla="*/ 4895850 w 5339715"/>
                <a:gd name="connsiteY222" fmla="*/ 4756785 h 6905625"/>
                <a:gd name="connsiteX223" fmla="*/ 4829175 w 5339715"/>
                <a:gd name="connsiteY223" fmla="*/ 4815840 h 6905625"/>
                <a:gd name="connsiteX224" fmla="*/ 4783455 w 5339715"/>
                <a:gd name="connsiteY224" fmla="*/ 4810125 h 6905625"/>
                <a:gd name="connsiteX225" fmla="*/ 4766310 w 5339715"/>
                <a:gd name="connsiteY225" fmla="*/ 4865370 h 6905625"/>
                <a:gd name="connsiteX226" fmla="*/ 4787265 w 5339715"/>
                <a:gd name="connsiteY226" fmla="*/ 4947285 h 6905625"/>
                <a:gd name="connsiteX227" fmla="*/ 4735830 w 5339715"/>
                <a:gd name="connsiteY227" fmla="*/ 5168265 h 6905625"/>
                <a:gd name="connsiteX228" fmla="*/ 4720590 w 5339715"/>
                <a:gd name="connsiteY228" fmla="*/ 5267325 h 6905625"/>
                <a:gd name="connsiteX229" fmla="*/ 4619625 w 5339715"/>
                <a:gd name="connsiteY229" fmla="*/ 5225415 h 6905625"/>
                <a:gd name="connsiteX230" fmla="*/ 4562475 w 5339715"/>
                <a:gd name="connsiteY230" fmla="*/ 5240655 h 6905625"/>
                <a:gd name="connsiteX231" fmla="*/ 4558665 w 5339715"/>
                <a:gd name="connsiteY231" fmla="*/ 5295900 h 6905625"/>
                <a:gd name="connsiteX232" fmla="*/ 4459605 w 5339715"/>
                <a:gd name="connsiteY232" fmla="*/ 5290185 h 6905625"/>
                <a:gd name="connsiteX233" fmla="*/ 4432935 w 5339715"/>
                <a:gd name="connsiteY233" fmla="*/ 5309235 h 6905625"/>
                <a:gd name="connsiteX234" fmla="*/ 4429125 w 5339715"/>
                <a:gd name="connsiteY234" fmla="*/ 5408295 h 6905625"/>
                <a:gd name="connsiteX235" fmla="*/ 4396740 w 5339715"/>
                <a:gd name="connsiteY235" fmla="*/ 5495925 h 6905625"/>
                <a:gd name="connsiteX236" fmla="*/ 4398645 w 5339715"/>
                <a:gd name="connsiteY236" fmla="*/ 5537835 h 6905625"/>
                <a:gd name="connsiteX237" fmla="*/ 4343400 w 5339715"/>
                <a:gd name="connsiteY237" fmla="*/ 5520690 h 6905625"/>
                <a:gd name="connsiteX238" fmla="*/ 4331970 w 5339715"/>
                <a:gd name="connsiteY238" fmla="*/ 5594985 h 6905625"/>
                <a:gd name="connsiteX239" fmla="*/ 4351020 w 5339715"/>
                <a:gd name="connsiteY239" fmla="*/ 5657850 h 6905625"/>
                <a:gd name="connsiteX240" fmla="*/ 4267200 w 5339715"/>
                <a:gd name="connsiteY240" fmla="*/ 5711190 h 6905625"/>
                <a:gd name="connsiteX241" fmla="*/ 4211955 w 5339715"/>
                <a:gd name="connsiteY241" fmla="*/ 5808345 h 6905625"/>
                <a:gd name="connsiteX242" fmla="*/ 4063365 w 5339715"/>
                <a:gd name="connsiteY242" fmla="*/ 5869305 h 6905625"/>
                <a:gd name="connsiteX243" fmla="*/ 4069080 w 5339715"/>
                <a:gd name="connsiteY243" fmla="*/ 5894070 h 6905625"/>
                <a:gd name="connsiteX244" fmla="*/ 4023360 w 5339715"/>
                <a:gd name="connsiteY244" fmla="*/ 5920740 h 6905625"/>
                <a:gd name="connsiteX245" fmla="*/ 4013835 w 5339715"/>
                <a:gd name="connsiteY245" fmla="*/ 5977890 h 6905625"/>
                <a:gd name="connsiteX246" fmla="*/ 3941445 w 5339715"/>
                <a:gd name="connsiteY246" fmla="*/ 6052185 h 6905625"/>
                <a:gd name="connsiteX247" fmla="*/ 3874770 w 5339715"/>
                <a:gd name="connsiteY247" fmla="*/ 6086475 h 6905625"/>
                <a:gd name="connsiteX248" fmla="*/ 3821430 w 5339715"/>
                <a:gd name="connsiteY248" fmla="*/ 6160770 h 6905625"/>
                <a:gd name="connsiteX249" fmla="*/ 3903345 w 5339715"/>
                <a:gd name="connsiteY249" fmla="*/ 6269355 h 6905625"/>
                <a:gd name="connsiteX250" fmla="*/ 3823335 w 5339715"/>
                <a:gd name="connsiteY250" fmla="*/ 6330315 h 6905625"/>
                <a:gd name="connsiteX251" fmla="*/ 3756660 w 5339715"/>
                <a:gd name="connsiteY251" fmla="*/ 6320790 h 6905625"/>
                <a:gd name="connsiteX252" fmla="*/ 3632835 w 5339715"/>
                <a:gd name="connsiteY252" fmla="*/ 6282690 h 6905625"/>
                <a:gd name="connsiteX253" fmla="*/ 3587115 w 5339715"/>
                <a:gd name="connsiteY253" fmla="*/ 6235065 h 6905625"/>
                <a:gd name="connsiteX254" fmla="*/ 3529965 w 5339715"/>
                <a:gd name="connsiteY254" fmla="*/ 6210300 h 6905625"/>
                <a:gd name="connsiteX255" fmla="*/ 3472815 w 5339715"/>
                <a:gd name="connsiteY255" fmla="*/ 6195060 h 6905625"/>
                <a:gd name="connsiteX256" fmla="*/ 3409950 w 5339715"/>
                <a:gd name="connsiteY256" fmla="*/ 6242685 h 6905625"/>
                <a:gd name="connsiteX257" fmla="*/ 3421380 w 5339715"/>
                <a:gd name="connsiteY257" fmla="*/ 6330315 h 6905625"/>
                <a:gd name="connsiteX258" fmla="*/ 3295650 w 5339715"/>
                <a:gd name="connsiteY258" fmla="*/ 6351270 h 6905625"/>
                <a:gd name="connsiteX259" fmla="*/ 3291840 w 5339715"/>
                <a:gd name="connsiteY259" fmla="*/ 6416040 h 6905625"/>
                <a:gd name="connsiteX260" fmla="*/ 2815590 w 5339715"/>
                <a:gd name="connsiteY260" fmla="*/ 6429375 h 6905625"/>
                <a:gd name="connsiteX261" fmla="*/ 2933700 w 5339715"/>
                <a:gd name="connsiteY261" fmla="*/ 6619875 h 6905625"/>
                <a:gd name="connsiteX262" fmla="*/ 2546985 w 5339715"/>
                <a:gd name="connsiteY262" fmla="*/ 6633210 h 6905625"/>
                <a:gd name="connsiteX263" fmla="*/ 2533650 w 5339715"/>
                <a:gd name="connsiteY263" fmla="*/ 6741795 h 6905625"/>
                <a:gd name="connsiteX264" fmla="*/ 2577465 w 5339715"/>
                <a:gd name="connsiteY264" fmla="*/ 6905625 h 6905625"/>
                <a:gd name="connsiteX265" fmla="*/ 2385060 w 5339715"/>
                <a:gd name="connsiteY265" fmla="*/ 6898005 h 6905625"/>
                <a:gd name="connsiteX266" fmla="*/ 2289810 w 5339715"/>
                <a:gd name="connsiteY266" fmla="*/ 6810375 h 6905625"/>
                <a:gd name="connsiteX267" fmla="*/ 2190750 w 5339715"/>
                <a:gd name="connsiteY267" fmla="*/ 6802755 h 6905625"/>
                <a:gd name="connsiteX268" fmla="*/ 2114550 w 5339715"/>
                <a:gd name="connsiteY268" fmla="*/ 6654165 h 6905625"/>
                <a:gd name="connsiteX269" fmla="*/ 1775460 w 5339715"/>
                <a:gd name="connsiteY269"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08038 w 5339715"/>
                <a:gd name="connsiteY148" fmla="*/ 72846 h 6905625"/>
                <a:gd name="connsiteX149" fmla="*/ 4273210 w 5339715"/>
                <a:gd name="connsiteY149" fmla="*/ 92728 h 6905625"/>
                <a:gd name="connsiteX150" fmla="*/ 4466707 w 5339715"/>
                <a:gd name="connsiteY150" fmla="*/ 93695 h 6905625"/>
                <a:gd name="connsiteX151" fmla="*/ 4464971 w 5339715"/>
                <a:gd name="connsiteY151" fmla="*/ 226560 h 6905625"/>
                <a:gd name="connsiteX152" fmla="*/ 4430226 w 5339715"/>
                <a:gd name="connsiteY152" fmla="*/ 235309 h 6905625"/>
                <a:gd name="connsiteX153" fmla="*/ 4438650 w 5339715"/>
                <a:gd name="connsiteY153" fmla="*/ 268605 h 6905625"/>
                <a:gd name="connsiteX154" fmla="*/ 4433221 w 5339715"/>
                <a:gd name="connsiteY154" fmla="*/ 342793 h 6905625"/>
                <a:gd name="connsiteX155" fmla="*/ 4471035 w 5339715"/>
                <a:gd name="connsiteY155" fmla="*/ 411480 h 6905625"/>
                <a:gd name="connsiteX156" fmla="*/ 4461510 w 5339715"/>
                <a:gd name="connsiteY156" fmla="*/ 506730 h 6905625"/>
                <a:gd name="connsiteX157" fmla="*/ 4421505 w 5339715"/>
                <a:gd name="connsiteY157" fmla="*/ 529590 h 6905625"/>
                <a:gd name="connsiteX158" fmla="*/ 4373880 w 5339715"/>
                <a:gd name="connsiteY158" fmla="*/ 632460 h 6905625"/>
                <a:gd name="connsiteX159" fmla="*/ 4404360 w 5339715"/>
                <a:gd name="connsiteY159" fmla="*/ 674370 h 6905625"/>
                <a:gd name="connsiteX160" fmla="*/ 4413885 w 5339715"/>
                <a:gd name="connsiteY160" fmla="*/ 815340 h 6905625"/>
                <a:gd name="connsiteX161" fmla="*/ 4436745 w 5339715"/>
                <a:gd name="connsiteY161" fmla="*/ 887730 h 6905625"/>
                <a:gd name="connsiteX162" fmla="*/ 4423410 w 5339715"/>
                <a:gd name="connsiteY162" fmla="*/ 992505 h 6905625"/>
                <a:gd name="connsiteX163" fmla="*/ 4448810 w 5339715"/>
                <a:gd name="connsiteY163" fmla="*/ 1040130 h 6905625"/>
                <a:gd name="connsiteX164" fmla="*/ 4459605 w 5339715"/>
                <a:gd name="connsiteY164" fmla="*/ 1093470 h 6905625"/>
                <a:gd name="connsiteX165" fmla="*/ 4495800 w 5339715"/>
                <a:gd name="connsiteY165" fmla="*/ 1165860 h 6905625"/>
                <a:gd name="connsiteX166" fmla="*/ 4514850 w 5339715"/>
                <a:gd name="connsiteY166" fmla="*/ 1234440 h 6905625"/>
                <a:gd name="connsiteX167" fmla="*/ 4566285 w 5339715"/>
                <a:gd name="connsiteY167" fmla="*/ 1297305 h 6905625"/>
                <a:gd name="connsiteX168" fmla="*/ 4558665 w 5339715"/>
                <a:gd name="connsiteY168" fmla="*/ 1398270 h 6905625"/>
                <a:gd name="connsiteX169" fmla="*/ 4640580 w 5339715"/>
                <a:gd name="connsiteY169" fmla="*/ 1520190 h 6905625"/>
                <a:gd name="connsiteX170" fmla="*/ 4632960 w 5339715"/>
                <a:gd name="connsiteY170" fmla="*/ 1626870 h 6905625"/>
                <a:gd name="connsiteX171" fmla="*/ 4667250 w 5339715"/>
                <a:gd name="connsiteY171" fmla="*/ 1716405 h 6905625"/>
                <a:gd name="connsiteX172" fmla="*/ 4659630 w 5339715"/>
                <a:gd name="connsiteY172" fmla="*/ 1754505 h 6905625"/>
                <a:gd name="connsiteX173" fmla="*/ 4699635 w 5339715"/>
                <a:gd name="connsiteY173" fmla="*/ 1838325 h 6905625"/>
                <a:gd name="connsiteX174" fmla="*/ 4684395 w 5339715"/>
                <a:gd name="connsiteY174" fmla="*/ 1899285 h 6905625"/>
                <a:gd name="connsiteX175" fmla="*/ 4712970 w 5339715"/>
                <a:gd name="connsiteY175" fmla="*/ 1964055 h 6905625"/>
                <a:gd name="connsiteX176" fmla="*/ 4785360 w 5339715"/>
                <a:gd name="connsiteY176" fmla="*/ 2028825 h 6905625"/>
                <a:gd name="connsiteX177" fmla="*/ 4821555 w 5339715"/>
                <a:gd name="connsiteY177" fmla="*/ 2152650 h 6905625"/>
                <a:gd name="connsiteX178" fmla="*/ 4882515 w 5339715"/>
                <a:gd name="connsiteY178" fmla="*/ 2308860 h 6905625"/>
                <a:gd name="connsiteX179" fmla="*/ 4905375 w 5339715"/>
                <a:gd name="connsiteY179" fmla="*/ 2425065 h 6905625"/>
                <a:gd name="connsiteX180" fmla="*/ 4884420 w 5339715"/>
                <a:gd name="connsiteY180" fmla="*/ 2548890 h 6905625"/>
                <a:gd name="connsiteX181" fmla="*/ 4892040 w 5339715"/>
                <a:gd name="connsiteY181" fmla="*/ 2651760 h 6905625"/>
                <a:gd name="connsiteX182" fmla="*/ 4922520 w 5339715"/>
                <a:gd name="connsiteY182" fmla="*/ 2705100 h 6905625"/>
                <a:gd name="connsiteX183" fmla="*/ 4920615 w 5339715"/>
                <a:gd name="connsiteY183" fmla="*/ 2752725 h 6905625"/>
                <a:gd name="connsiteX184" fmla="*/ 4897755 w 5339715"/>
                <a:gd name="connsiteY184" fmla="*/ 2847975 h 6905625"/>
                <a:gd name="connsiteX185" fmla="*/ 4924425 w 5339715"/>
                <a:gd name="connsiteY185" fmla="*/ 2895600 h 6905625"/>
                <a:gd name="connsiteX186" fmla="*/ 4956810 w 5339715"/>
                <a:gd name="connsiteY186" fmla="*/ 2971800 h 6905625"/>
                <a:gd name="connsiteX187" fmla="*/ 4932045 w 5339715"/>
                <a:gd name="connsiteY187" fmla="*/ 3057525 h 6905625"/>
                <a:gd name="connsiteX188" fmla="*/ 5000625 w 5339715"/>
                <a:gd name="connsiteY188" fmla="*/ 3154680 h 6905625"/>
                <a:gd name="connsiteX189" fmla="*/ 4935855 w 5339715"/>
                <a:gd name="connsiteY189" fmla="*/ 3329940 h 6905625"/>
                <a:gd name="connsiteX190" fmla="*/ 4954905 w 5339715"/>
                <a:gd name="connsiteY190" fmla="*/ 3333750 h 6905625"/>
                <a:gd name="connsiteX191" fmla="*/ 5017770 w 5339715"/>
                <a:gd name="connsiteY191" fmla="*/ 3270885 h 6905625"/>
                <a:gd name="connsiteX192" fmla="*/ 5044440 w 5339715"/>
                <a:gd name="connsiteY192" fmla="*/ 3324225 h 6905625"/>
                <a:gd name="connsiteX193" fmla="*/ 5073015 w 5339715"/>
                <a:gd name="connsiteY193" fmla="*/ 3423285 h 6905625"/>
                <a:gd name="connsiteX194" fmla="*/ 5071110 w 5339715"/>
                <a:gd name="connsiteY194" fmla="*/ 3491865 h 6905625"/>
                <a:gd name="connsiteX195" fmla="*/ 5099685 w 5339715"/>
                <a:gd name="connsiteY195" fmla="*/ 3562350 h 6905625"/>
                <a:gd name="connsiteX196" fmla="*/ 5101590 w 5339715"/>
                <a:gd name="connsiteY196" fmla="*/ 3661410 h 6905625"/>
                <a:gd name="connsiteX197" fmla="*/ 5113020 w 5339715"/>
                <a:gd name="connsiteY197" fmla="*/ 3781425 h 6905625"/>
                <a:gd name="connsiteX198" fmla="*/ 5143500 w 5339715"/>
                <a:gd name="connsiteY198" fmla="*/ 3777615 h 6905625"/>
                <a:gd name="connsiteX199" fmla="*/ 5168265 w 5339715"/>
                <a:gd name="connsiteY199" fmla="*/ 3749040 h 6905625"/>
                <a:gd name="connsiteX200" fmla="*/ 5233035 w 5339715"/>
                <a:gd name="connsiteY200" fmla="*/ 3783330 h 6905625"/>
                <a:gd name="connsiteX201" fmla="*/ 5257800 w 5339715"/>
                <a:gd name="connsiteY201" fmla="*/ 3830955 h 6905625"/>
                <a:gd name="connsiteX202" fmla="*/ 5257800 w 5339715"/>
                <a:gd name="connsiteY202" fmla="*/ 3891915 h 6905625"/>
                <a:gd name="connsiteX203" fmla="*/ 5255895 w 5339715"/>
                <a:gd name="connsiteY203" fmla="*/ 3933825 h 6905625"/>
                <a:gd name="connsiteX204" fmla="*/ 5320665 w 5339715"/>
                <a:gd name="connsiteY204" fmla="*/ 3928110 h 6905625"/>
                <a:gd name="connsiteX205" fmla="*/ 5311140 w 5339715"/>
                <a:gd name="connsiteY205" fmla="*/ 3990975 h 6905625"/>
                <a:gd name="connsiteX206" fmla="*/ 5339715 w 5339715"/>
                <a:gd name="connsiteY206" fmla="*/ 4038600 h 6905625"/>
                <a:gd name="connsiteX207" fmla="*/ 5282565 w 5339715"/>
                <a:gd name="connsiteY207" fmla="*/ 4206240 h 6905625"/>
                <a:gd name="connsiteX208" fmla="*/ 5240655 w 5339715"/>
                <a:gd name="connsiteY208" fmla="*/ 4149090 h 6905625"/>
                <a:gd name="connsiteX209" fmla="*/ 5215890 w 5339715"/>
                <a:gd name="connsiteY209" fmla="*/ 4110990 h 6905625"/>
                <a:gd name="connsiteX210" fmla="*/ 5223510 w 5339715"/>
                <a:gd name="connsiteY210" fmla="*/ 4217670 h 6905625"/>
                <a:gd name="connsiteX211" fmla="*/ 5252085 w 5339715"/>
                <a:gd name="connsiteY211" fmla="*/ 4303395 h 6905625"/>
                <a:gd name="connsiteX212" fmla="*/ 5215890 w 5339715"/>
                <a:gd name="connsiteY212" fmla="*/ 4347210 h 6905625"/>
                <a:gd name="connsiteX213" fmla="*/ 5217795 w 5339715"/>
                <a:gd name="connsiteY213" fmla="*/ 4377690 h 6905625"/>
                <a:gd name="connsiteX214" fmla="*/ 5263515 w 5339715"/>
                <a:gd name="connsiteY214" fmla="*/ 4442460 h 6905625"/>
                <a:gd name="connsiteX215" fmla="*/ 5172075 w 5339715"/>
                <a:gd name="connsiteY215" fmla="*/ 4459605 h 6905625"/>
                <a:gd name="connsiteX216" fmla="*/ 5130165 w 5339715"/>
                <a:gd name="connsiteY216" fmla="*/ 4495800 h 6905625"/>
                <a:gd name="connsiteX217" fmla="*/ 5053965 w 5339715"/>
                <a:gd name="connsiteY217" fmla="*/ 4495800 h 6905625"/>
                <a:gd name="connsiteX218" fmla="*/ 5044440 w 5339715"/>
                <a:gd name="connsiteY218" fmla="*/ 4562475 h 6905625"/>
                <a:gd name="connsiteX219" fmla="*/ 4991100 w 5339715"/>
                <a:gd name="connsiteY219" fmla="*/ 4600575 h 6905625"/>
                <a:gd name="connsiteX220" fmla="*/ 4985385 w 5339715"/>
                <a:gd name="connsiteY220" fmla="*/ 4669155 h 6905625"/>
                <a:gd name="connsiteX221" fmla="*/ 4943475 w 5339715"/>
                <a:gd name="connsiteY221" fmla="*/ 4695825 h 6905625"/>
                <a:gd name="connsiteX222" fmla="*/ 4895850 w 5339715"/>
                <a:gd name="connsiteY222" fmla="*/ 4756785 h 6905625"/>
                <a:gd name="connsiteX223" fmla="*/ 4829175 w 5339715"/>
                <a:gd name="connsiteY223" fmla="*/ 4815840 h 6905625"/>
                <a:gd name="connsiteX224" fmla="*/ 4783455 w 5339715"/>
                <a:gd name="connsiteY224" fmla="*/ 4810125 h 6905625"/>
                <a:gd name="connsiteX225" fmla="*/ 4766310 w 5339715"/>
                <a:gd name="connsiteY225" fmla="*/ 4865370 h 6905625"/>
                <a:gd name="connsiteX226" fmla="*/ 4787265 w 5339715"/>
                <a:gd name="connsiteY226" fmla="*/ 4947285 h 6905625"/>
                <a:gd name="connsiteX227" fmla="*/ 4735830 w 5339715"/>
                <a:gd name="connsiteY227" fmla="*/ 5168265 h 6905625"/>
                <a:gd name="connsiteX228" fmla="*/ 4720590 w 5339715"/>
                <a:gd name="connsiteY228" fmla="*/ 5267325 h 6905625"/>
                <a:gd name="connsiteX229" fmla="*/ 4619625 w 5339715"/>
                <a:gd name="connsiteY229" fmla="*/ 5225415 h 6905625"/>
                <a:gd name="connsiteX230" fmla="*/ 4562475 w 5339715"/>
                <a:gd name="connsiteY230" fmla="*/ 5240655 h 6905625"/>
                <a:gd name="connsiteX231" fmla="*/ 4558665 w 5339715"/>
                <a:gd name="connsiteY231" fmla="*/ 5295900 h 6905625"/>
                <a:gd name="connsiteX232" fmla="*/ 4459605 w 5339715"/>
                <a:gd name="connsiteY232" fmla="*/ 5290185 h 6905625"/>
                <a:gd name="connsiteX233" fmla="*/ 4432935 w 5339715"/>
                <a:gd name="connsiteY233" fmla="*/ 5309235 h 6905625"/>
                <a:gd name="connsiteX234" fmla="*/ 4429125 w 5339715"/>
                <a:gd name="connsiteY234" fmla="*/ 5408295 h 6905625"/>
                <a:gd name="connsiteX235" fmla="*/ 4396740 w 5339715"/>
                <a:gd name="connsiteY235" fmla="*/ 5495925 h 6905625"/>
                <a:gd name="connsiteX236" fmla="*/ 4398645 w 5339715"/>
                <a:gd name="connsiteY236" fmla="*/ 5537835 h 6905625"/>
                <a:gd name="connsiteX237" fmla="*/ 4343400 w 5339715"/>
                <a:gd name="connsiteY237" fmla="*/ 5520690 h 6905625"/>
                <a:gd name="connsiteX238" fmla="*/ 4331970 w 5339715"/>
                <a:gd name="connsiteY238" fmla="*/ 5594985 h 6905625"/>
                <a:gd name="connsiteX239" fmla="*/ 4351020 w 5339715"/>
                <a:gd name="connsiteY239" fmla="*/ 5657850 h 6905625"/>
                <a:gd name="connsiteX240" fmla="*/ 4267200 w 5339715"/>
                <a:gd name="connsiteY240" fmla="*/ 5711190 h 6905625"/>
                <a:gd name="connsiteX241" fmla="*/ 4211955 w 5339715"/>
                <a:gd name="connsiteY241" fmla="*/ 5808345 h 6905625"/>
                <a:gd name="connsiteX242" fmla="*/ 4063365 w 5339715"/>
                <a:gd name="connsiteY242" fmla="*/ 5869305 h 6905625"/>
                <a:gd name="connsiteX243" fmla="*/ 4069080 w 5339715"/>
                <a:gd name="connsiteY243" fmla="*/ 5894070 h 6905625"/>
                <a:gd name="connsiteX244" fmla="*/ 4023360 w 5339715"/>
                <a:gd name="connsiteY244" fmla="*/ 5920740 h 6905625"/>
                <a:gd name="connsiteX245" fmla="*/ 4013835 w 5339715"/>
                <a:gd name="connsiteY245" fmla="*/ 5977890 h 6905625"/>
                <a:gd name="connsiteX246" fmla="*/ 3941445 w 5339715"/>
                <a:gd name="connsiteY246" fmla="*/ 6052185 h 6905625"/>
                <a:gd name="connsiteX247" fmla="*/ 3874770 w 5339715"/>
                <a:gd name="connsiteY247" fmla="*/ 6086475 h 6905625"/>
                <a:gd name="connsiteX248" fmla="*/ 3821430 w 5339715"/>
                <a:gd name="connsiteY248" fmla="*/ 6160770 h 6905625"/>
                <a:gd name="connsiteX249" fmla="*/ 3903345 w 5339715"/>
                <a:gd name="connsiteY249" fmla="*/ 6269355 h 6905625"/>
                <a:gd name="connsiteX250" fmla="*/ 3823335 w 5339715"/>
                <a:gd name="connsiteY250" fmla="*/ 6330315 h 6905625"/>
                <a:gd name="connsiteX251" fmla="*/ 3756660 w 5339715"/>
                <a:gd name="connsiteY251" fmla="*/ 6320790 h 6905625"/>
                <a:gd name="connsiteX252" fmla="*/ 3632835 w 5339715"/>
                <a:gd name="connsiteY252" fmla="*/ 6282690 h 6905625"/>
                <a:gd name="connsiteX253" fmla="*/ 3587115 w 5339715"/>
                <a:gd name="connsiteY253" fmla="*/ 6235065 h 6905625"/>
                <a:gd name="connsiteX254" fmla="*/ 3529965 w 5339715"/>
                <a:gd name="connsiteY254" fmla="*/ 6210300 h 6905625"/>
                <a:gd name="connsiteX255" fmla="*/ 3472815 w 5339715"/>
                <a:gd name="connsiteY255" fmla="*/ 6195060 h 6905625"/>
                <a:gd name="connsiteX256" fmla="*/ 3409950 w 5339715"/>
                <a:gd name="connsiteY256" fmla="*/ 6242685 h 6905625"/>
                <a:gd name="connsiteX257" fmla="*/ 3421380 w 5339715"/>
                <a:gd name="connsiteY257" fmla="*/ 6330315 h 6905625"/>
                <a:gd name="connsiteX258" fmla="*/ 3295650 w 5339715"/>
                <a:gd name="connsiteY258" fmla="*/ 6351270 h 6905625"/>
                <a:gd name="connsiteX259" fmla="*/ 3291840 w 5339715"/>
                <a:gd name="connsiteY259" fmla="*/ 6416040 h 6905625"/>
                <a:gd name="connsiteX260" fmla="*/ 2815590 w 5339715"/>
                <a:gd name="connsiteY260" fmla="*/ 6429375 h 6905625"/>
                <a:gd name="connsiteX261" fmla="*/ 2933700 w 5339715"/>
                <a:gd name="connsiteY261" fmla="*/ 6619875 h 6905625"/>
                <a:gd name="connsiteX262" fmla="*/ 2546985 w 5339715"/>
                <a:gd name="connsiteY262" fmla="*/ 6633210 h 6905625"/>
                <a:gd name="connsiteX263" fmla="*/ 2533650 w 5339715"/>
                <a:gd name="connsiteY263" fmla="*/ 6741795 h 6905625"/>
                <a:gd name="connsiteX264" fmla="*/ 2577465 w 5339715"/>
                <a:gd name="connsiteY264" fmla="*/ 6905625 h 6905625"/>
                <a:gd name="connsiteX265" fmla="*/ 2385060 w 5339715"/>
                <a:gd name="connsiteY265" fmla="*/ 6898005 h 6905625"/>
                <a:gd name="connsiteX266" fmla="*/ 2289810 w 5339715"/>
                <a:gd name="connsiteY266" fmla="*/ 6810375 h 6905625"/>
                <a:gd name="connsiteX267" fmla="*/ 2190750 w 5339715"/>
                <a:gd name="connsiteY267" fmla="*/ 6802755 h 6905625"/>
                <a:gd name="connsiteX268" fmla="*/ 2114550 w 5339715"/>
                <a:gd name="connsiteY268" fmla="*/ 6654165 h 6905625"/>
                <a:gd name="connsiteX269" fmla="*/ 1775460 w 5339715"/>
                <a:gd name="connsiteY269" fmla="*/ 6518910 h 6905625"/>
                <a:gd name="connsiteX0" fmla="*/ 1775460 w 5339715"/>
                <a:gd name="connsiteY0" fmla="*/ 6531789 h 6918504"/>
                <a:gd name="connsiteX1" fmla="*/ 1731645 w 5339715"/>
                <a:gd name="connsiteY1" fmla="*/ 6398439 h 6918504"/>
                <a:gd name="connsiteX2" fmla="*/ 1703070 w 5339715"/>
                <a:gd name="connsiteY2" fmla="*/ 6341289 h 6918504"/>
                <a:gd name="connsiteX3" fmla="*/ 1678305 w 5339715"/>
                <a:gd name="connsiteY3" fmla="*/ 6154599 h 6918504"/>
                <a:gd name="connsiteX4" fmla="*/ 1600200 w 5339715"/>
                <a:gd name="connsiteY4" fmla="*/ 6076494 h 6918504"/>
                <a:gd name="connsiteX5" fmla="*/ 1598295 w 5339715"/>
                <a:gd name="connsiteY5" fmla="*/ 5933619 h 6918504"/>
                <a:gd name="connsiteX6" fmla="*/ 1440180 w 5339715"/>
                <a:gd name="connsiteY6" fmla="*/ 5954574 h 6918504"/>
                <a:gd name="connsiteX7" fmla="*/ 1442085 w 5339715"/>
                <a:gd name="connsiteY7" fmla="*/ 5838369 h 6918504"/>
                <a:gd name="connsiteX8" fmla="*/ 1323975 w 5339715"/>
                <a:gd name="connsiteY8" fmla="*/ 5849799 h 6918504"/>
                <a:gd name="connsiteX9" fmla="*/ 1362075 w 5339715"/>
                <a:gd name="connsiteY9" fmla="*/ 5897424 h 6918504"/>
                <a:gd name="connsiteX10" fmla="*/ 1291590 w 5339715"/>
                <a:gd name="connsiteY10" fmla="*/ 5918379 h 6918504"/>
                <a:gd name="connsiteX11" fmla="*/ 1306830 w 5339715"/>
                <a:gd name="connsiteY11" fmla="*/ 5962194 h 6918504"/>
                <a:gd name="connsiteX12" fmla="*/ 1002030 w 5339715"/>
                <a:gd name="connsiteY12" fmla="*/ 5977434 h 6918504"/>
                <a:gd name="connsiteX13" fmla="*/ 992505 w 5339715"/>
                <a:gd name="connsiteY13" fmla="*/ 5845989 h 6918504"/>
                <a:gd name="connsiteX14" fmla="*/ 1007745 w 5339715"/>
                <a:gd name="connsiteY14" fmla="*/ 5769789 h 6918504"/>
                <a:gd name="connsiteX15" fmla="*/ 1066800 w 5339715"/>
                <a:gd name="connsiteY15" fmla="*/ 5783124 h 6918504"/>
                <a:gd name="connsiteX16" fmla="*/ 1068705 w 5339715"/>
                <a:gd name="connsiteY16" fmla="*/ 5760264 h 6918504"/>
                <a:gd name="connsiteX17" fmla="*/ 1000125 w 5339715"/>
                <a:gd name="connsiteY17" fmla="*/ 5735499 h 6918504"/>
                <a:gd name="connsiteX18" fmla="*/ 988695 w 5339715"/>
                <a:gd name="connsiteY18" fmla="*/ 5621199 h 6918504"/>
                <a:gd name="connsiteX19" fmla="*/ 910590 w 5339715"/>
                <a:gd name="connsiteY19" fmla="*/ 5577384 h 6918504"/>
                <a:gd name="connsiteX20" fmla="*/ 883920 w 5339715"/>
                <a:gd name="connsiteY20" fmla="*/ 5535474 h 6918504"/>
                <a:gd name="connsiteX21" fmla="*/ 813435 w 5339715"/>
                <a:gd name="connsiteY21" fmla="*/ 5499279 h 6918504"/>
                <a:gd name="connsiteX22" fmla="*/ 838200 w 5339715"/>
                <a:gd name="connsiteY22" fmla="*/ 5407839 h 6918504"/>
                <a:gd name="connsiteX23" fmla="*/ 786765 w 5339715"/>
                <a:gd name="connsiteY23" fmla="*/ 5415459 h 6918504"/>
                <a:gd name="connsiteX24" fmla="*/ 727710 w 5339715"/>
                <a:gd name="connsiteY24" fmla="*/ 5383074 h 6918504"/>
                <a:gd name="connsiteX25" fmla="*/ 742950 w 5339715"/>
                <a:gd name="connsiteY25" fmla="*/ 5264964 h 6918504"/>
                <a:gd name="connsiteX26" fmla="*/ 706755 w 5339715"/>
                <a:gd name="connsiteY26" fmla="*/ 5304969 h 6918504"/>
                <a:gd name="connsiteX27" fmla="*/ 657225 w 5339715"/>
                <a:gd name="connsiteY27" fmla="*/ 5280204 h 6918504"/>
                <a:gd name="connsiteX28" fmla="*/ 596265 w 5339715"/>
                <a:gd name="connsiteY28" fmla="*/ 5278299 h 6918504"/>
                <a:gd name="connsiteX29" fmla="*/ 569595 w 5339715"/>
                <a:gd name="connsiteY29" fmla="*/ 5356404 h 6918504"/>
                <a:gd name="connsiteX30" fmla="*/ 514350 w 5339715"/>
                <a:gd name="connsiteY30" fmla="*/ 5245914 h 6918504"/>
                <a:gd name="connsiteX31" fmla="*/ 491490 w 5339715"/>
                <a:gd name="connsiteY31" fmla="*/ 5143044 h 6918504"/>
                <a:gd name="connsiteX32" fmla="*/ 596265 w 5339715"/>
                <a:gd name="connsiteY32" fmla="*/ 5137329 h 6918504"/>
                <a:gd name="connsiteX33" fmla="*/ 561975 w 5339715"/>
                <a:gd name="connsiteY33" fmla="*/ 5003979 h 6918504"/>
                <a:gd name="connsiteX34" fmla="*/ 582930 w 5339715"/>
                <a:gd name="connsiteY34" fmla="*/ 4967784 h 6918504"/>
                <a:gd name="connsiteX35" fmla="*/ 581025 w 5339715"/>
                <a:gd name="connsiteY35" fmla="*/ 4868724 h 6918504"/>
                <a:gd name="connsiteX36" fmla="*/ 546735 w 5339715"/>
                <a:gd name="connsiteY36" fmla="*/ 4847769 h 6918504"/>
                <a:gd name="connsiteX37" fmla="*/ 464820 w 5339715"/>
                <a:gd name="connsiteY37" fmla="*/ 4857294 h 6918504"/>
                <a:gd name="connsiteX38" fmla="*/ 438150 w 5339715"/>
                <a:gd name="connsiteY38" fmla="*/ 4796334 h 6918504"/>
                <a:gd name="connsiteX39" fmla="*/ 487680 w 5339715"/>
                <a:gd name="connsiteY39" fmla="*/ 4754424 h 6918504"/>
                <a:gd name="connsiteX40" fmla="*/ 472440 w 5339715"/>
                <a:gd name="connsiteY40" fmla="*/ 4676319 h 6918504"/>
                <a:gd name="connsiteX41" fmla="*/ 554355 w 5339715"/>
                <a:gd name="connsiteY41" fmla="*/ 4695369 h 6918504"/>
                <a:gd name="connsiteX42" fmla="*/ 613410 w 5339715"/>
                <a:gd name="connsiteY42" fmla="*/ 4676319 h 6918504"/>
                <a:gd name="connsiteX43" fmla="*/ 680085 w 5339715"/>
                <a:gd name="connsiteY43" fmla="*/ 4695369 h 6918504"/>
                <a:gd name="connsiteX44" fmla="*/ 672465 w 5339715"/>
                <a:gd name="connsiteY44" fmla="*/ 4621074 h 6918504"/>
                <a:gd name="connsiteX45" fmla="*/ 601980 w 5339715"/>
                <a:gd name="connsiteY45" fmla="*/ 4502964 h 6918504"/>
                <a:gd name="connsiteX46" fmla="*/ 611505 w 5339715"/>
                <a:gd name="connsiteY46" fmla="*/ 4464864 h 6918504"/>
                <a:gd name="connsiteX47" fmla="*/ 611505 w 5339715"/>
                <a:gd name="connsiteY47" fmla="*/ 4384854 h 6918504"/>
                <a:gd name="connsiteX48" fmla="*/ 521970 w 5339715"/>
                <a:gd name="connsiteY48" fmla="*/ 4386759 h 6918504"/>
                <a:gd name="connsiteX49" fmla="*/ 529590 w 5339715"/>
                <a:gd name="connsiteY49" fmla="*/ 4327704 h 6918504"/>
                <a:gd name="connsiteX50" fmla="*/ 481965 w 5339715"/>
                <a:gd name="connsiteY50" fmla="*/ 4308654 h 6918504"/>
                <a:gd name="connsiteX51" fmla="*/ 403860 w 5339715"/>
                <a:gd name="connsiteY51" fmla="*/ 4308654 h 6918504"/>
                <a:gd name="connsiteX52" fmla="*/ 405765 w 5339715"/>
                <a:gd name="connsiteY52" fmla="*/ 4261029 h 6918504"/>
                <a:gd name="connsiteX53" fmla="*/ 396240 w 5339715"/>
                <a:gd name="connsiteY53" fmla="*/ 4253409 h 6918504"/>
                <a:gd name="connsiteX54" fmla="*/ 371475 w 5339715"/>
                <a:gd name="connsiteY54" fmla="*/ 4270554 h 6918504"/>
                <a:gd name="connsiteX55" fmla="*/ 386715 w 5339715"/>
                <a:gd name="connsiteY55" fmla="*/ 4348659 h 6918504"/>
                <a:gd name="connsiteX56" fmla="*/ 375285 w 5339715"/>
                <a:gd name="connsiteY56" fmla="*/ 4421049 h 6918504"/>
                <a:gd name="connsiteX57" fmla="*/ 179070 w 5339715"/>
                <a:gd name="connsiteY57" fmla="*/ 4430574 h 6918504"/>
                <a:gd name="connsiteX58" fmla="*/ 104775 w 5339715"/>
                <a:gd name="connsiteY58" fmla="*/ 4373424 h 6918504"/>
                <a:gd name="connsiteX59" fmla="*/ 102870 w 5339715"/>
                <a:gd name="connsiteY59" fmla="*/ 4255314 h 6918504"/>
                <a:gd name="connsiteX60" fmla="*/ 38100 w 5339715"/>
                <a:gd name="connsiteY60" fmla="*/ 4167684 h 6918504"/>
                <a:gd name="connsiteX61" fmla="*/ 41910 w 5339715"/>
                <a:gd name="connsiteY61" fmla="*/ 4062909 h 6918504"/>
                <a:gd name="connsiteX62" fmla="*/ 0 w 5339715"/>
                <a:gd name="connsiteY62" fmla="*/ 4061004 h 6918504"/>
                <a:gd name="connsiteX63" fmla="*/ 9525 w 5339715"/>
                <a:gd name="connsiteY63" fmla="*/ 3870504 h 6918504"/>
                <a:gd name="connsiteX64" fmla="*/ 0 w 5339715"/>
                <a:gd name="connsiteY64" fmla="*/ 3830499 h 6918504"/>
                <a:gd name="connsiteX65" fmla="*/ 13335 w 5339715"/>
                <a:gd name="connsiteY65" fmla="*/ 3780969 h 6918504"/>
                <a:gd name="connsiteX66" fmla="*/ 38100 w 5339715"/>
                <a:gd name="connsiteY66" fmla="*/ 3761919 h 6918504"/>
                <a:gd name="connsiteX67" fmla="*/ 81915 w 5339715"/>
                <a:gd name="connsiteY67" fmla="*/ 3680004 h 6918504"/>
                <a:gd name="connsiteX68" fmla="*/ 81915 w 5339715"/>
                <a:gd name="connsiteY68" fmla="*/ 3680004 h 6918504"/>
                <a:gd name="connsiteX69" fmla="*/ 45720 w 5339715"/>
                <a:gd name="connsiteY69" fmla="*/ 3609519 h 6918504"/>
                <a:gd name="connsiteX70" fmla="*/ 72390 w 5339715"/>
                <a:gd name="connsiteY70" fmla="*/ 3531414 h 6918504"/>
                <a:gd name="connsiteX71" fmla="*/ 283845 w 5339715"/>
                <a:gd name="connsiteY71" fmla="*/ 3609519 h 6918504"/>
                <a:gd name="connsiteX72" fmla="*/ 403860 w 5339715"/>
                <a:gd name="connsiteY72" fmla="*/ 3809544 h 6918504"/>
                <a:gd name="connsiteX73" fmla="*/ 453390 w 5339715"/>
                <a:gd name="connsiteY73" fmla="*/ 3880029 h 6918504"/>
                <a:gd name="connsiteX74" fmla="*/ 567690 w 5339715"/>
                <a:gd name="connsiteY74" fmla="*/ 3965754 h 6918504"/>
                <a:gd name="connsiteX75" fmla="*/ 567690 w 5339715"/>
                <a:gd name="connsiteY75" fmla="*/ 3965754 h 6918504"/>
                <a:gd name="connsiteX76" fmla="*/ 567690 w 5339715"/>
                <a:gd name="connsiteY76" fmla="*/ 3979089 h 6918504"/>
                <a:gd name="connsiteX77" fmla="*/ 561975 w 5339715"/>
                <a:gd name="connsiteY77" fmla="*/ 4038144 h 6918504"/>
                <a:gd name="connsiteX78" fmla="*/ 601980 w 5339715"/>
                <a:gd name="connsiteY78" fmla="*/ 4041954 h 6918504"/>
                <a:gd name="connsiteX79" fmla="*/ 653415 w 5339715"/>
                <a:gd name="connsiteY79" fmla="*/ 3963849 h 6918504"/>
                <a:gd name="connsiteX80" fmla="*/ 659130 w 5339715"/>
                <a:gd name="connsiteY80" fmla="*/ 3664764 h 6918504"/>
                <a:gd name="connsiteX81" fmla="*/ 756285 w 5339715"/>
                <a:gd name="connsiteY81" fmla="*/ 3792399 h 6918504"/>
                <a:gd name="connsiteX82" fmla="*/ 748665 w 5339715"/>
                <a:gd name="connsiteY82" fmla="*/ 3651429 h 6918504"/>
                <a:gd name="connsiteX83" fmla="*/ 792480 w 5339715"/>
                <a:gd name="connsiteY83" fmla="*/ 3582849 h 6918504"/>
                <a:gd name="connsiteX84" fmla="*/ 805815 w 5339715"/>
                <a:gd name="connsiteY84" fmla="*/ 3518079 h 6918504"/>
                <a:gd name="connsiteX85" fmla="*/ 798195 w 5339715"/>
                <a:gd name="connsiteY85" fmla="*/ 3455214 h 6918504"/>
                <a:gd name="connsiteX86" fmla="*/ 805815 w 5339715"/>
                <a:gd name="connsiteY86" fmla="*/ 3401874 h 6918504"/>
                <a:gd name="connsiteX87" fmla="*/ 832485 w 5339715"/>
                <a:gd name="connsiteY87" fmla="*/ 3420924 h 6918504"/>
                <a:gd name="connsiteX88" fmla="*/ 857250 w 5339715"/>
                <a:gd name="connsiteY88" fmla="*/ 3243759 h 6918504"/>
                <a:gd name="connsiteX89" fmla="*/ 878205 w 5339715"/>
                <a:gd name="connsiteY89" fmla="*/ 3144699 h 6918504"/>
                <a:gd name="connsiteX90" fmla="*/ 950595 w 5339715"/>
                <a:gd name="connsiteY90" fmla="*/ 3039924 h 6918504"/>
                <a:gd name="connsiteX91" fmla="*/ 996315 w 5339715"/>
                <a:gd name="connsiteY91" fmla="*/ 3017064 h 6918504"/>
                <a:gd name="connsiteX92" fmla="*/ 1089660 w 5339715"/>
                <a:gd name="connsiteY92" fmla="*/ 2980869 h 6918504"/>
                <a:gd name="connsiteX93" fmla="*/ 1120140 w 5339715"/>
                <a:gd name="connsiteY93" fmla="*/ 2937054 h 6918504"/>
                <a:gd name="connsiteX94" fmla="*/ 1122045 w 5339715"/>
                <a:gd name="connsiteY94" fmla="*/ 2843709 h 6918504"/>
                <a:gd name="connsiteX95" fmla="*/ 1129665 w 5339715"/>
                <a:gd name="connsiteY95" fmla="*/ 2784654 h 6918504"/>
                <a:gd name="connsiteX96" fmla="*/ 1133475 w 5339715"/>
                <a:gd name="connsiteY96" fmla="*/ 2727504 h 6918504"/>
                <a:gd name="connsiteX97" fmla="*/ 1148715 w 5339715"/>
                <a:gd name="connsiteY97" fmla="*/ 2643684 h 6918504"/>
                <a:gd name="connsiteX98" fmla="*/ 1215390 w 5339715"/>
                <a:gd name="connsiteY98" fmla="*/ 2590344 h 6918504"/>
                <a:gd name="connsiteX99" fmla="*/ 1243965 w 5339715"/>
                <a:gd name="connsiteY99" fmla="*/ 2519859 h 6918504"/>
                <a:gd name="connsiteX100" fmla="*/ 1293495 w 5339715"/>
                <a:gd name="connsiteY100" fmla="*/ 2436039 h 6918504"/>
                <a:gd name="connsiteX101" fmla="*/ 1356360 w 5339715"/>
                <a:gd name="connsiteY101" fmla="*/ 2413179 h 6918504"/>
                <a:gd name="connsiteX102" fmla="*/ 1394460 w 5339715"/>
                <a:gd name="connsiteY102" fmla="*/ 2369364 h 6918504"/>
                <a:gd name="connsiteX103" fmla="*/ 1423035 w 5339715"/>
                <a:gd name="connsiteY103" fmla="*/ 2300784 h 6918504"/>
                <a:gd name="connsiteX104" fmla="*/ 1478280 w 5339715"/>
                <a:gd name="connsiteY104" fmla="*/ 2279829 h 6918504"/>
                <a:gd name="connsiteX105" fmla="*/ 1527810 w 5339715"/>
                <a:gd name="connsiteY105" fmla="*/ 2234109 h 6918504"/>
                <a:gd name="connsiteX106" fmla="*/ 1586865 w 5339715"/>
                <a:gd name="connsiteY106" fmla="*/ 2161719 h 6918504"/>
                <a:gd name="connsiteX107" fmla="*/ 1604010 w 5339715"/>
                <a:gd name="connsiteY107" fmla="*/ 2135049 h 6918504"/>
                <a:gd name="connsiteX108" fmla="*/ 1693545 w 5339715"/>
                <a:gd name="connsiteY108" fmla="*/ 2009319 h 6918504"/>
                <a:gd name="connsiteX109" fmla="*/ 1701165 w 5339715"/>
                <a:gd name="connsiteY109" fmla="*/ 1879779 h 6918504"/>
                <a:gd name="connsiteX110" fmla="*/ 1781175 w 5339715"/>
                <a:gd name="connsiteY110" fmla="*/ 1809294 h 6918504"/>
                <a:gd name="connsiteX111" fmla="*/ 1887855 w 5339715"/>
                <a:gd name="connsiteY111" fmla="*/ 1738809 h 6918504"/>
                <a:gd name="connsiteX112" fmla="*/ 1986915 w 5339715"/>
                <a:gd name="connsiteY112" fmla="*/ 1527354 h 6918504"/>
                <a:gd name="connsiteX113" fmla="*/ 1986915 w 5339715"/>
                <a:gd name="connsiteY113" fmla="*/ 1527354 h 6918504"/>
                <a:gd name="connsiteX114" fmla="*/ 2139315 w 5339715"/>
                <a:gd name="connsiteY114" fmla="*/ 1394004 h 6918504"/>
                <a:gd name="connsiteX115" fmla="*/ 2225040 w 5339715"/>
                <a:gd name="connsiteY115" fmla="*/ 1251129 h 6918504"/>
                <a:gd name="connsiteX116" fmla="*/ 2263140 w 5339715"/>
                <a:gd name="connsiteY116" fmla="*/ 1270179 h 6918504"/>
                <a:gd name="connsiteX117" fmla="*/ 2263140 w 5339715"/>
                <a:gd name="connsiteY117" fmla="*/ 1270179 h 6918504"/>
                <a:gd name="connsiteX118" fmla="*/ 2320290 w 5339715"/>
                <a:gd name="connsiteY118" fmla="*/ 1241604 h 6918504"/>
                <a:gd name="connsiteX119" fmla="*/ 2320290 w 5339715"/>
                <a:gd name="connsiteY119" fmla="*/ 1241604 h 6918504"/>
                <a:gd name="connsiteX120" fmla="*/ 2348865 w 5339715"/>
                <a:gd name="connsiteY120" fmla="*/ 1174929 h 6918504"/>
                <a:gd name="connsiteX121" fmla="*/ 2463165 w 5339715"/>
                <a:gd name="connsiteY121" fmla="*/ 1184454 h 6918504"/>
                <a:gd name="connsiteX122" fmla="*/ 2501265 w 5339715"/>
                <a:gd name="connsiteY122" fmla="*/ 1127304 h 6918504"/>
                <a:gd name="connsiteX123" fmla="*/ 2625090 w 5339715"/>
                <a:gd name="connsiteY123" fmla="*/ 1108254 h 6918504"/>
                <a:gd name="connsiteX124" fmla="*/ 2644140 w 5339715"/>
                <a:gd name="connsiteY124" fmla="*/ 1051104 h 6918504"/>
                <a:gd name="connsiteX125" fmla="*/ 2682240 w 5339715"/>
                <a:gd name="connsiteY125" fmla="*/ 1041579 h 6918504"/>
                <a:gd name="connsiteX126" fmla="*/ 2682240 w 5339715"/>
                <a:gd name="connsiteY126" fmla="*/ 1041579 h 6918504"/>
                <a:gd name="connsiteX127" fmla="*/ 2777490 w 5339715"/>
                <a:gd name="connsiteY127" fmla="*/ 974904 h 6918504"/>
                <a:gd name="connsiteX128" fmla="*/ 2825115 w 5339715"/>
                <a:gd name="connsiteY128" fmla="*/ 927279 h 6918504"/>
                <a:gd name="connsiteX129" fmla="*/ 2853690 w 5339715"/>
                <a:gd name="connsiteY129" fmla="*/ 879654 h 6918504"/>
                <a:gd name="connsiteX130" fmla="*/ 2958465 w 5339715"/>
                <a:gd name="connsiteY130" fmla="*/ 841554 h 6918504"/>
                <a:gd name="connsiteX131" fmla="*/ 3053715 w 5339715"/>
                <a:gd name="connsiteY131" fmla="*/ 793929 h 6918504"/>
                <a:gd name="connsiteX132" fmla="*/ 3101340 w 5339715"/>
                <a:gd name="connsiteY132" fmla="*/ 708204 h 6918504"/>
                <a:gd name="connsiteX133" fmla="*/ 3101340 w 5339715"/>
                <a:gd name="connsiteY133" fmla="*/ 708204 h 6918504"/>
                <a:gd name="connsiteX134" fmla="*/ 3225165 w 5339715"/>
                <a:gd name="connsiteY134" fmla="*/ 508179 h 6918504"/>
                <a:gd name="connsiteX135" fmla="*/ 3225165 w 5339715"/>
                <a:gd name="connsiteY135" fmla="*/ 489129 h 6918504"/>
                <a:gd name="connsiteX136" fmla="*/ 3234690 w 5339715"/>
                <a:gd name="connsiteY136" fmla="*/ 451029 h 6918504"/>
                <a:gd name="connsiteX137" fmla="*/ 3329940 w 5339715"/>
                <a:gd name="connsiteY137" fmla="*/ 355779 h 6918504"/>
                <a:gd name="connsiteX138" fmla="*/ 3320415 w 5339715"/>
                <a:gd name="connsiteY138" fmla="*/ 289104 h 6918504"/>
                <a:gd name="connsiteX139" fmla="*/ 3472815 w 5339715"/>
                <a:gd name="connsiteY139" fmla="*/ 212904 h 6918504"/>
                <a:gd name="connsiteX140" fmla="*/ 3539490 w 5339715"/>
                <a:gd name="connsiteY140" fmla="*/ 184329 h 6918504"/>
                <a:gd name="connsiteX141" fmla="*/ 3634740 w 5339715"/>
                <a:gd name="connsiteY141" fmla="*/ 184329 h 6918504"/>
                <a:gd name="connsiteX142" fmla="*/ 3682365 w 5339715"/>
                <a:gd name="connsiteY142" fmla="*/ 155754 h 6918504"/>
                <a:gd name="connsiteX143" fmla="*/ 3682365 w 5339715"/>
                <a:gd name="connsiteY143" fmla="*/ 155754 h 6918504"/>
                <a:gd name="connsiteX144" fmla="*/ 3787140 w 5339715"/>
                <a:gd name="connsiteY144" fmla="*/ 136704 h 6918504"/>
                <a:gd name="connsiteX145" fmla="*/ 3844290 w 5339715"/>
                <a:gd name="connsiteY145" fmla="*/ 12879 h 6918504"/>
                <a:gd name="connsiteX146" fmla="*/ 3930015 w 5339715"/>
                <a:gd name="connsiteY146" fmla="*/ 12879 h 6918504"/>
                <a:gd name="connsiteX147" fmla="*/ 4085232 w 5339715"/>
                <a:gd name="connsiteY147" fmla="*/ 0 h 6918504"/>
                <a:gd name="connsiteX148" fmla="*/ 4208038 w 5339715"/>
                <a:gd name="connsiteY148" fmla="*/ 85725 h 6918504"/>
                <a:gd name="connsiteX149" fmla="*/ 4273210 w 5339715"/>
                <a:gd name="connsiteY149" fmla="*/ 105607 h 6918504"/>
                <a:gd name="connsiteX150" fmla="*/ 4466707 w 5339715"/>
                <a:gd name="connsiteY150" fmla="*/ 106574 h 6918504"/>
                <a:gd name="connsiteX151" fmla="*/ 4464971 w 5339715"/>
                <a:gd name="connsiteY151" fmla="*/ 239439 h 6918504"/>
                <a:gd name="connsiteX152" fmla="*/ 4430226 w 5339715"/>
                <a:gd name="connsiteY152" fmla="*/ 248188 h 6918504"/>
                <a:gd name="connsiteX153" fmla="*/ 4438650 w 5339715"/>
                <a:gd name="connsiteY153" fmla="*/ 281484 h 6918504"/>
                <a:gd name="connsiteX154" fmla="*/ 4433221 w 5339715"/>
                <a:gd name="connsiteY154" fmla="*/ 355672 h 6918504"/>
                <a:gd name="connsiteX155" fmla="*/ 4471035 w 5339715"/>
                <a:gd name="connsiteY155" fmla="*/ 424359 h 6918504"/>
                <a:gd name="connsiteX156" fmla="*/ 4461510 w 5339715"/>
                <a:gd name="connsiteY156" fmla="*/ 519609 h 6918504"/>
                <a:gd name="connsiteX157" fmla="*/ 4421505 w 5339715"/>
                <a:gd name="connsiteY157" fmla="*/ 542469 h 6918504"/>
                <a:gd name="connsiteX158" fmla="*/ 4373880 w 5339715"/>
                <a:gd name="connsiteY158" fmla="*/ 645339 h 6918504"/>
                <a:gd name="connsiteX159" fmla="*/ 4404360 w 5339715"/>
                <a:gd name="connsiteY159" fmla="*/ 687249 h 6918504"/>
                <a:gd name="connsiteX160" fmla="*/ 4413885 w 5339715"/>
                <a:gd name="connsiteY160" fmla="*/ 828219 h 6918504"/>
                <a:gd name="connsiteX161" fmla="*/ 4436745 w 5339715"/>
                <a:gd name="connsiteY161" fmla="*/ 900609 h 6918504"/>
                <a:gd name="connsiteX162" fmla="*/ 4423410 w 5339715"/>
                <a:gd name="connsiteY162" fmla="*/ 1005384 h 6918504"/>
                <a:gd name="connsiteX163" fmla="*/ 4448810 w 5339715"/>
                <a:gd name="connsiteY163" fmla="*/ 1053009 h 6918504"/>
                <a:gd name="connsiteX164" fmla="*/ 4459605 w 5339715"/>
                <a:gd name="connsiteY164" fmla="*/ 1106349 h 6918504"/>
                <a:gd name="connsiteX165" fmla="*/ 4495800 w 5339715"/>
                <a:gd name="connsiteY165" fmla="*/ 1178739 h 6918504"/>
                <a:gd name="connsiteX166" fmla="*/ 4514850 w 5339715"/>
                <a:gd name="connsiteY166" fmla="*/ 1247319 h 6918504"/>
                <a:gd name="connsiteX167" fmla="*/ 4566285 w 5339715"/>
                <a:gd name="connsiteY167" fmla="*/ 1310184 h 6918504"/>
                <a:gd name="connsiteX168" fmla="*/ 4558665 w 5339715"/>
                <a:gd name="connsiteY168" fmla="*/ 1411149 h 6918504"/>
                <a:gd name="connsiteX169" fmla="*/ 4640580 w 5339715"/>
                <a:gd name="connsiteY169" fmla="*/ 1533069 h 6918504"/>
                <a:gd name="connsiteX170" fmla="*/ 4632960 w 5339715"/>
                <a:gd name="connsiteY170" fmla="*/ 1639749 h 6918504"/>
                <a:gd name="connsiteX171" fmla="*/ 4667250 w 5339715"/>
                <a:gd name="connsiteY171" fmla="*/ 1729284 h 6918504"/>
                <a:gd name="connsiteX172" fmla="*/ 4659630 w 5339715"/>
                <a:gd name="connsiteY172" fmla="*/ 1767384 h 6918504"/>
                <a:gd name="connsiteX173" fmla="*/ 4699635 w 5339715"/>
                <a:gd name="connsiteY173" fmla="*/ 1851204 h 6918504"/>
                <a:gd name="connsiteX174" fmla="*/ 4684395 w 5339715"/>
                <a:gd name="connsiteY174" fmla="*/ 1912164 h 6918504"/>
                <a:gd name="connsiteX175" fmla="*/ 4712970 w 5339715"/>
                <a:gd name="connsiteY175" fmla="*/ 1976934 h 6918504"/>
                <a:gd name="connsiteX176" fmla="*/ 4785360 w 5339715"/>
                <a:gd name="connsiteY176" fmla="*/ 2041704 h 6918504"/>
                <a:gd name="connsiteX177" fmla="*/ 4821555 w 5339715"/>
                <a:gd name="connsiteY177" fmla="*/ 2165529 h 6918504"/>
                <a:gd name="connsiteX178" fmla="*/ 4882515 w 5339715"/>
                <a:gd name="connsiteY178" fmla="*/ 2321739 h 6918504"/>
                <a:gd name="connsiteX179" fmla="*/ 4905375 w 5339715"/>
                <a:gd name="connsiteY179" fmla="*/ 2437944 h 6918504"/>
                <a:gd name="connsiteX180" fmla="*/ 4884420 w 5339715"/>
                <a:gd name="connsiteY180" fmla="*/ 2561769 h 6918504"/>
                <a:gd name="connsiteX181" fmla="*/ 4892040 w 5339715"/>
                <a:gd name="connsiteY181" fmla="*/ 2664639 h 6918504"/>
                <a:gd name="connsiteX182" fmla="*/ 4922520 w 5339715"/>
                <a:gd name="connsiteY182" fmla="*/ 2717979 h 6918504"/>
                <a:gd name="connsiteX183" fmla="*/ 4920615 w 5339715"/>
                <a:gd name="connsiteY183" fmla="*/ 2765604 h 6918504"/>
                <a:gd name="connsiteX184" fmla="*/ 4897755 w 5339715"/>
                <a:gd name="connsiteY184" fmla="*/ 2860854 h 6918504"/>
                <a:gd name="connsiteX185" fmla="*/ 4924425 w 5339715"/>
                <a:gd name="connsiteY185" fmla="*/ 2908479 h 6918504"/>
                <a:gd name="connsiteX186" fmla="*/ 4956810 w 5339715"/>
                <a:gd name="connsiteY186" fmla="*/ 2984679 h 6918504"/>
                <a:gd name="connsiteX187" fmla="*/ 4932045 w 5339715"/>
                <a:gd name="connsiteY187" fmla="*/ 3070404 h 6918504"/>
                <a:gd name="connsiteX188" fmla="*/ 5000625 w 5339715"/>
                <a:gd name="connsiteY188" fmla="*/ 3167559 h 6918504"/>
                <a:gd name="connsiteX189" fmla="*/ 4935855 w 5339715"/>
                <a:gd name="connsiteY189" fmla="*/ 3342819 h 6918504"/>
                <a:gd name="connsiteX190" fmla="*/ 4954905 w 5339715"/>
                <a:gd name="connsiteY190" fmla="*/ 3346629 h 6918504"/>
                <a:gd name="connsiteX191" fmla="*/ 5017770 w 5339715"/>
                <a:gd name="connsiteY191" fmla="*/ 3283764 h 6918504"/>
                <a:gd name="connsiteX192" fmla="*/ 5044440 w 5339715"/>
                <a:gd name="connsiteY192" fmla="*/ 3337104 h 6918504"/>
                <a:gd name="connsiteX193" fmla="*/ 5073015 w 5339715"/>
                <a:gd name="connsiteY193" fmla="*/ 3436164 h 6918504"/>
                <a:gd name="connsiteX194" fmla="*/ 5071110 w 5339715"/>
                <a:gd name="connsiteY194" fmla="*/ 3504744 h 6918504"/>
                <a:gd name="connsiteX195" fmla="*/ 5099685 w 5339715"/>
                <a:gd name="connsiteY195" fmla="*/ 3575229 h 6918504"/>
                <a:gd name="connsiteX196" fmla="*/ 5101590 w 5339715"/>
                <a:gd name="connsiteY196" fmla="*/ 3674289 h 6918504"/>
                <a:gd name="connsiteX197" fmla="*/ 5113020 w 5339715"/>
                <a:gd name="connsiteY197" fmla="*/ 3794304 h 6918504"/>
                <a:gd name="connsiteX198" fmla="*/ 5143500 w 5339715"/>
                <a:gd name="connsiteY198" fmla="*/ 3790494 h 6918504"/>
                <a:gd name="connsiteX199" fmla="*/ 5168265 w 5339715"/>
                <a:gd name="connsiteY199" fmla="*/ 3761919 h 6918504"/>
                <a:gd name="connsiteX200" fmla="*/ 5233035 w 5339715"/>
                <a:gd name="connsiteY200" fmla="*/ 3796209 h 6918504"/>
                <a:gd name="connsiteX201" fmla="*/ 5257800 w 5339715"/>
                <a:gd name="connsiteY201" fmla="*/ 3843834 h 6918504"/>
                <a:gd name="connsiteX202" fmla="*/ 5257800 w 5339715"/>
                <a:gd name="connsiteY202" fmla="*/ 3904794 h 6918504"/>
                <a:gd name="connsiteX203" fmla="*/ 5255895 w 5339715"/>
                <a:gd name="connsiteY203" fmla="*/ 3946704 h 6918504"/>
                <a:gd name="connsiteX204" fmla="*/ 5320665 w 5339715"/>
                <a:gd name="connsiteY204" fmla="*/ 3940989 h 6918504"/>
                <a:gd name="connsiteX205" fmla="*/ 5311140 w 5339715"/>
                <a:gd name="connsiteY205" fmla="*/ 4003854 h 6918504"/>
                <a:gd name="connsiteX206" fmla="*/ 5339715 w 5339715"/>
                <a:gd name="connsiteY206" fmla="*/ 4051479 h 6918504"/>
                <a:gd name="connsiteX207" fmla="*/ 5282565 w 5339715"/>
                <a:gd name="connsiteY207" fmla="*/ 4219119 h 6918504"/>
                <a:gd name="connsiteX208" fmla="*/ 5240655 w 5339715"/>
                <a:gd name="connsiteY208" fmla="*/ 4161969 h 6918504"/>
                <a:gd name="connsiteX209" fmla="*/ 5215890 w 5339715"/>
                <a:gd name="connsiteY209" fmla="*/ 4123869 h 6918504"/>
                <a:gd name="connsiteX210" fmla="*/ 5223510 w 5339715"/>
                <a:gd name="connsiteY210" fmla="*/ 4230549 h 6918504"/>
                <a:gd name="connsiteX211" fmla="*/ 5252085 w 5339715"/>
                <a:gd name="connsiteY211" fmla="*/ 4316274 h 6918504"/>
                <a:gd name="connsiteX212" fmla="*/ 5215890 w 5339715"/>
                <a:gd name="connsiteY212" fmla="*/ 4360089 h 6918504"/>
                <a:gd name="connsiteX213" fmla="*/ 5217795 w 5339715"/>
                <a:gd name="connsiteY213" fmla="*/ 4390569 h 6918504"/>
                <a:gd name="connsiteX214" fmla="*/ 5263515 w 5339715"/>
                <a:gd name="connsiteY214" fmla="*/ 4455339 h 6918504"/>
                <a:gd name="connsiteX215" fmla="*/ 5172075 w 5339715"/>
                <a:gd name="connsiteY215" fmla="*/ 4472484 h 6918504"/>
                <a:gd name="connsiteX216" fmla="*/ 5130165 w 5339715"/>
                <a:gd name="connsiteY216" fmla="*/ 4508679 h 6918504"/>
                <a:gd name="connsiteX217" fmla="*/ 5053965 w 5339715"/>
                <a:gd name="connsiteY217" fmla="*/ 4508679 h 6918504"/>
                <a:gd name="connsiteX218" fmla="*/ 5044440 w 5339715"/>
                <a:gd name="connsiteY218" fmla="*/ 4575354 h 6918504"/>
                <a:gd name="connsiteX219" fmla="*/ 4991100 w 5339715"/>
                <a:gd name="connsiteY219" fmla="*/ 4613454 h 6918504"/>
                <a:gd name="connsiteX220" fmla="*/ 4985385 w 5339715"/>
                <a:gd name="connsiteY220" fmla="*/ 4682034 h 6918504"/>
                <a:gd name="connsiteX221" fmla="*/ 4943475 w 5339715"/>
                <a:gd name="connsiteY221" fmla="*/ 4708704 h 6918504"/>
                <a:gd name="connsiteX222" fmla="*/ 4895850 w 5339715"/>
                <a:gd name="connsiteY222" fmla="*/ 4769664 h 6918504"/>
                <a:gd name="connsiteX223" fmla="*/ 4829175 w 5339715"/>
                <a:gd name="connsiteY223" fmla="*/ 4828719 h 6918504"/>
                <a:gd name="connsiteX224" fmla="*/ 4783455 w 5339715"/>
                <a:gd name="connsiteY224" fmla="*/ 4823004 h 6918504"/>
                <a:gd name="connsiteX225" fmla="*/ 4766310 w 5339715"/>
                <a:gd name="connsiteY225" fmla="*/ 4878249 h 6918504"/>
                <a:gd name="connsiteX226" fmla="*/ 4787265 w 5339715"/>
                <a:gd name="connsiteY226" fmla="*/ 4960164 h 6918504"/>
                <a:gd name="connsiteX227" fmla="*/ 4735830 w 5339715"/>
                <a:gd name="connsiteY227" fmla="*/ 5181144 h 6918504"/>
                <a:gd name="connsiteX228" fmla="*/ 4720590 w 5339715"/>
                <a:gd name="connsiteY228" fmla="*/ 5280204 h 6918504"/>
                <a:gd name="connsiteX229" fmla="*/ 4619625 w 5339715"/>
                <a:gd name="connsiteY229" fmla="*/ 5238294 h 6918504"/>
                <a:gd name="connsiteX230" fmla="*/ 4562475 w 5339715"/>
                <a:gd name="connsiteY230" fmla="*/ 5253534 h 6918504"/>
                <a:gd name="connsiteX231" fmla="*/ 4558665 w 5339715"/>
                <a:gd name="connsiteY231" fmla="*/ 5308779 h 6918504"/>
                <a:gd name="connsiteX232" fmla="*/ 4459605 w 5339715"/>
                <a:gd name="connsiteY232" fmla="*/ 5303064 h 6918504"/>
                <a:gd name="connsiteX233" fmla="*/ 4432935 w 5339715"/>
                <a:gd name="connsiteY233" fmla="*/ 5322114 h 6918504"/>
                <a:gd name="connsiteX234" fmla="*/ 4429125 w 5339715"/>
                <a:gd name="connsiteY234" fmla="*/ 5421174 h 6918504"/>
                <a:gd name="connsiteX235" fmla="*/ 4396740 w 5339715"/>
                <a:gd name="connsiteY235" fmla="*/ 5508804 h 6918504"/>
                <a:gd name="connsiteX236" fmla="*/ 4398645 w 5339715"/>
                <a:gd name="connsiteY236" fmla="*/ 5550714 h 6918504"/>
                <a:gd name="connsiteX237" fmla="*/ 4343400 w 5339715"/>
                <a:gd name="connsiteY237" fmla="*/ 5533569 h 6918504"/>
                <a:gd name="connsiteX238" fmla="*/ 4331970 w 5339715"/>
                <a:gd name="connsiteY238" fmla="*/ 5607864 h 6918504"/>
                <a:gd name="connsiteX239" fmla="*/ 4351020 w 5339715"/>
                <a:gd name="connsiteY239" fmla="*/ 5670729 h 6918504"/>
                <a:gd name="connsiteX240" fmla="*/ 4267200 w 5339715"/>
                <a:gd name="connsiteY240" fmla="*/ 5724069 h 6918504"/>
                <a:gd name="connsiteX241" fmla="*/ 4211955 w 5339715"/>
                <a:gd name="connsiteY241" fmla="*/ 5821224 h 6918504"/>
                <a:gd name="connsiteX242" fmla="*/ 4063365 w 5339715"/>
                <a:gd name="connsiteY242" fmla="*/ 5882184 h 6918504"/>
                <a:gd name="connsiteX243" fmla="*/ 4069080 w 5339715"/>
                <a:gd name="connsiteY243" fmla="*/ 5906949 h 6918504"/>
                <a:gd name="connsiteX244" fmla="*/ 4023360 w 5339715"/>
                <a:gd name="connsiteY244" fmla="*/ 5933619 h 6918504"/>
                <a:gd name="connsiteX245" fmla="*/ 4013835 w 5339715"/>
                <a:gd name="connsiteY245" fmla="*/ 5990769 h 6918504"/>
                <a:gd name="connsiteX246" fmla="*/ 3941445 w 5339715"/>
                <a:gd name="connsiteY246" fmla="*/ 6065064 h 6918504"/>
                <a:gd name="connsiteX247" fmla="*/ 3874770 w 5339715"/>
                <a:gd name="connsiteY247" fmla="*/ 6099354 h 6918504"/>
                <a:gd name="connsiteX248" fmla="*/ 3821430 w 5339715"/>
                <a:gd name="connsiteY248" fmla="*/ 6173649 h 6918504"/>
                <a:gd name="connsiteX249" fmla="*/ 3903345 w 5339715"/>
                <a:gd name="connsiteY249" fmla="*/ 6282234 h 6918504"/>
                <a:gd name="connsiteX250" fmla="*/ 3823335 w 5339715"/>
                <a:gd name="connsiteY250" fmla="*/ 6343194 h 6918504"/>
                <a:gd name="connsiteX251" fmla="*/ 3756660 w 5339715"/>
                <a:gd name="connsiteY251" fmla="*/ 6333669 h 6918504"/>
                <a:gd name="connsiteX252" fmla="*/ 3632835 w 5339715"/>
                <a:gd name="connsiteY252" fmla="*/ 6295569 h 6918504"/>
                <a:gd name="connsiteX253" fmla="*/ 3587115 w 5339715"/>
                <a:gd name="connsiteY253" fmla="*/ 6247944 h 6918504"/>
                <a:gd name="connsiteX254" fmla="*/ 3529965 w 5339715"/>
                <a:gd name="connsiteY254" fmla="*/ 6223179 h 6918504"/>
                <a:gd name="connsiteX255" fmla="*/ 3472815 w 5339715"/>
                <a:gd name="connsiteY255" fmla="*/ 6207939 h 6918504"/>
                <a:gd name="connsiteX256" fmla="*/ 3409950 w 5339715"/>
                <a:gd name="connsiteY256" fmla="*/ 6255564 h 6918504"/>
                <a:gd name="connsiteX257" fmla="*/ 3421380 w 5339715"/>
                <a:gd name="connsiteY257" fmla="*/ 6343194 h 6918504"/>
                <a:gd name="connsiteX258" fmla="*/ 3295650 w 5339715"/>
                <a:gd name="connsiteY258" fmla="*/ 6364149 h 6918504"/>
                <a:gd name="connsiteX259" fmla="*/ 3291840 w 5339715"/>
                <a:gd name="connsiteY259" fmla="*/ 6428919 h 6918504"/>
                <a:gd name="connsiteX260" fmla="*/ 2815590 w 5339715"/>
                <a:gd name="connsiteY260" fmla="*/ 6442254 h 6918504"/>
                <a:gd name="connsiteX261" fmla="*/ 2933700 w 5339715"/>
                <a:gd name="connsiteY261" fmla="*/ 6632754 h 6918504"/>
                <a:gd name="connsiteX262" fmla="*/ 2546985 w 5339715"/>
                <a:gd name="connsiteY262" fmla="*/ 6646089 h 6918504"/>
                <a:gd name="connsiteX263" fmla="*/ 2533650 w 5339715"/>
                <a:gd name="connsiteY263" fmla="*/ 6754674 h 6918504"/>
                <a:gd name="connsiteX264" fmla="*/ 2577465 w 5339715"/>
                <a:gd name="connsiteY264" fmla="*/ 6918504 h 6918504"/>
                <a:gd name="connsiteX265" fmla="*/ 2385060 w 5339715"/>
                <a:gd name="connsiteY265" fmla="*/ 6910884 h 6918504"/>
                <a:gd name="connsiteX266" fmla="*/ 2289810 w 5339715"/>
                <a:gd name="connsiteY266" fmla="*/ 6823254 h 6918504"/>
                <a:gd name="connsiteX267" fmla="*/ 2190750 w 5339715"/>
                <a:gd name="connsiteY267" fmla="*/ 6815634 h 6918504"/>
                <a:gd name="connsiteX268" fmla="*/ 2114550 w 5339715"/>
                <a:gd name="connsiteY268" fmla="*/ 6667044 h 6918504"/>
                <a:gd name="connsiteX269" fmla="*/ 1775460 w 5339715"/>
                <a:gd name="connsiteY269" fmla="*/ 6531789 h 6918504"/>
                <a:gd name="connsiteX0" fmla="*/ 1775460 w 5339715"/>
                <a:gd name="connsiteY0" fmla="*/ 6531789 h 6918504"/>
                <a:gd name="connsiteX1" fmla="*/ 1731645 w 5339715"/>
                <a:gd name="connsiteY1" fmla="*/ 6398439 h 6918504"/>
                <a:gd name="connsiteX2" fmla="*/ 1703070 w 5339715"/>
                <a:gd name="connsiteY2" fmla="*/ 6341289 h 6918504"/>
                <a:gd name="connsiteX3" fmla="*/ 1678305 w 5339715"/>
                <a:gd name="connsiteY3" fmla="*/ 6154599 h 6918504"/>
                <a:gd name="connsiteX4" fmla="*/ 1600200 w 5339715"/>
                <a:gd name="connsiteY4" fmla="*/ 6076494 h 6918504"/>
                <a:gd name="connsiteX5" fmla="*/ 1598295 w 5339715"/>
                <a:gd name="connsiteY5" fmla="*/ 5933619 h 6918504"/>
                <a:gd name="connsiteX6" fmla="*/ 1440180 w 5339715"/>
                <a:gd name="connsiteY6" fmla="*/ 5954574 h 6918504"/>
                <a:gd name="connsiteX7" fmla="*/ 1442085 w 5339715"/>
                <a:gd name="connsiteY7" fmla="*/ 5838369 h 6918504"/>
                <a:gd name="connsiteX8" fmla="*/ 1323975 w 5339715"/>
                <a:gd name="connsiteY8" fmla="*/ 5849799 h 6918504"/>
                <a:gd name="connsiteX9" fmla="*/ 1362075 w 5339715"/>
                <a:gd name="connsiteY9" fmla="*/ 5897424 h 6918504"/>
                <a:gd name="connsiteX10" fmla="*/ 1291590 w 5339715"/>
                <a:gd name="connsiteY10" fmla="*/ 5918379 h 6918504"/>
                <a:gd name="connsiteX11" fmla="*/ 1306830 w 5339715"/>
                <a:gd name="connsiteY11" fmla="*/ 5962194 h 6918504"/>
                <a:gd name="connsiteX12" fmla="*/ 1002030 w 5339715"/>
                <a:gd name="connsiteY12" fmla="*/ 5977434 h 6918504"/>
                <a:gd name="connsiteX13" fmla="*/ 992505 w 5339715"/>
                <a:gd name="connsiteY13" fmla="*/ 5845989 h 6918504"/>
                <a:gd name="connsiteX14" fmla="*/ 1007745 w 5339715"/>
                <a:gd name="connsiteY14" fmla="*/ 5769789 h 6918504"/>
                <a:gd name="connsiteX15" fmla="*/ 1066800 w 5339715"/>
                <a:gd name="connsiteY15" fmla="*/ 5783124 h 6918504"/>
                <a:gd name="connsiteX16" fmla="*/ 1068705 w 5339715"/>
                <a:gd name="connsiteY16" fmla="*/ 5760264 h 6918504"/>
                <a:gd name="connsiteX17" fmla="*/ 1000125 w 5339715"/>
                <a:gd name="connsiteY17" fmla="*/ 5735499 h 6918504"/>
                <a:gd name="connsiteX18" fmla="*/ 988695 w 5339715"/>
                <a:gd name="connsiteY18" fmla="*/ 5621199 h 6918504"/>
                <a:gd name="connsiteX19" fmla="*/ 910590 w 5339715"/>
                <a:gd name="connsiteY19" fmla="*/ 5577384 h 6918504"/>
                <a:gd name="connsiteX20" fmla="*/ 883920 w 5339715"/>
                <a:gd name="connsiteY20" fmla="*/ 5535474 h 6918504"/>
                <a:gd name="connsiteX21" fmla="*/ 813435 w 5339715"/>
                <a:gd name="connsiteY21" fmla="*/ 5499279 h 6918504"/>
                <a:gd name="connsiteX22" fmla="*/ 838200 w 5339715"/>
                <a:gd name="connsiteY22" fmla="*/ 5407839 h 6918504"/>
                <a:gd name="connsiteX23" fmla="*/ 786765 w 5339715"/>
                <a:gd name="connsiteY23" fmla="*/ 5415459 h 6918504"/>
                <a:gd name="connsiteX24" fmla="*/ 727710 w 5339715"/>
                <a:gd name="connsiteY24" fmla="*/ 5383074 h 6918504"/>
                <a:gd name="connsiteX25" fmla="*/ 742950 w 5339715"/>
                <a:gd name="connsiteY25" fmla="*/ 5264964 h 6918504"/>
                <a:gd name="connsiteX26" fmla="*/ 706755 w 5339715"/>
                <a:gd name="connsiteY26" fmla="*/ 5304969 h 6918504"/>
                <a:gd name="connsiteX27" fmla="*/ 657225 w 5339715"/>
                <a:gd name="connsiteY27" fmla="*/ 5280204 h 6918504"/>
                <a:gd name="connsiteX28" fmla="*/ 596265 w 5339715"/>
                <a:gd name="connsiteY28" fmla="*/ 5278299 h 6918504"/>
                <a:gd name="connsiteX29" fmla="*/ 569595 w 5339715"/>
                <a:gd name="connsiteY29" fmla="*/ 5356404 h 6918504"/>
                <a:gd name="connsiteX30" fmla="*/ 514350 w 5339715"/>
                <a:gd name="connsiteY30" fmla="*/ 5245914 h 6918504"/>
                <a:gd name="connsiteX31" fmla="*/ 491490 w 5339715"/>
                <a:gd name="connsiteY31" fmla="*/ 5143044 h 6918504"/>
                <a:gd name="connsiteX32" fmla="*/ 596265 w 5339715"/>
                <a:gd name="connsiteY32" fmla="*/ 5137329 h 6918504"/>
                <a:gd name="connsiteX33" fmla="*/ 561975 w 5339715"/>
                <a:gd name="connsiteY33" fmla="*/ 5003979 h 6918504"/>
                <a:gd name="connsiteX34" fmla="*/ 582930 w 5339715"/>
                <a:gd name="connsiteY34" fmla="*/ 4967784 h 6918504"/>
                <a:gd name="connsiteX35" fmla="*/ 581025 w 5339715"/>
                <a:gd name="connsiteY35" fmla="*/ 4868724 h 6918504"/>
                <a:gd name="connsiteX36" fmla="*/ 546735 w 5339715"/>
                <a:gd name="connsiteY36" fmla="*/ 4847769 h 6918504"/>
                <a:gd name="connsiteX37" fmla="*/ 464820 w 5339715"/>
                <a:gd name="connsiteY37" fmla="*/ 4857294 h 6918504"/>
                <a:gd name="connsiteX38" fmla="*/ 438150 w 5339715"/>
                <a:gd name="connsiteY38" fmla="*/ 4796334 h 6918504"/>
                <a:gd name="connsiteX39" fmla="*/ 487680 w 5339715"/>
                <a:gd name="connsiteY39" fmla="*/ 4754424 h 6918504"/>
                <a:gd name="connsiteX40" fmla="*/ 472440 w 5339715"/>
                <a:gd name="connsiteY40" fmla="*/ 4676319 h 6918504"/>
                <a:gd name="connsiteX41" fmla="*/ 554355 w 5339715"/>
                <a:gd name="connsiteY41" fmla="*/ 4695369 h 6918504"/>
                <a:gd name="connsiteX42" fmla="*/ 613410 w 5339715"/>
                <a:gd name="connsiteY42" fmla="*/ 4676319 h 6918504"/>
                <a:gd name="connsiteX43" fmla="*/ 680085 w 5339715"/>
                <a:gd name="connsiteY43" fmla="*/ 4695369 h 6918504"/>
                <a:gd name="connsiteX44" fmla="*/ 672465 w 5339715"/>
                <a:gd name="connsiteY44" fmla="*/ 4621074 h 6918504"/>
                <a:gd name="connsiteX45" fmla="*/ 601980 w 5339715"/>
                <a:gd name="connsiteY45" fmla="*/ 4502964 h 6918504"/>
                <a:gd name="connsiteX46" fmla="*/ 611505 w 5339715"/>
                <a:gd name="connsiteY46" fmla="*/ 4464864 h 6918504"/>
                <a:gd name="connsiteX47" fmla="*/ 611505 w 5339715"/>
                <a:gd name="connsiteY47" fmla="*/ 4384854 h 6918504"/>
                <a:gd name="connsiteX48" fmla="*/ 521970 w 5339715"/>
                <a:gd name="connsiteY48" fmla="*/ 4386759 h 6918504"/>
                <a:gd name="connsiteX49" fmla="*/ 529590 w 5339715"/>
                <a:gd name="connsiteY49" fmla="*/ 4327704 h 6918504"/>
                <a:gd name="connsiteX50" fmla="*/ 481965 w 5339715"/>
                <a:gd name="connsiteY50" fmla="*/ 4308654 h 6918504"/>
                <a:gd name="connsiteX51" fmla="*/ 403860 w 5339715"/>
                <a:gd name="connsiteY51" fmla="*/ 4308654 h 6918504"/>
                <a:gd name="connsiteX52" fmla="*/ 405765 w 5339715"/>
                <a:gd name="connsiteY52" fmla="*/ 4261029 h 6918504"/>
                <a:gd name="connsiteX53" fmla="*/ 396240 w 5339715"/>
                <a:gd name="connsiteY53" fmla="*/ 4253409 h 6918504"/>
                <a:gd name="connsiteX54" fmla="*/ 371475 w 5339715"/>
                <a:gd name="connsiteY54" fmla="*/ 4270554 h 6918504"/>
                <a:gd name="connsiteX55" fmla="*/ 386715 w 5339715"/>
                <a:gd name="connsiteY55" fmla="*/ 4348659 h 6918504"/>
                <a:gd name="connsiteX56" fmla="*/ 375285 w 5339715"/>
                <a:gd name="connsiteY56" fmla="*/ 4421049 h 6918504"/>
                <a:gd name="connsiteX57" fmla="*/ 179070 w 5339715"/>
                <a:gd name="connsiteY57" fmla="*/ 4430574 h 6918504"/>
                <a:gd name="connsiteX58" fmla="*/ 104775 w 5339715"/>
                <a:gd name="connsiteY58" fmla="*/ 4373424 h 6918504"/>
                <a:gd name="connsiteX59" fmla="*/ 102870 w 5339715"/>
                <a:gd name="connsiteY59" fmla="*/ 4255314 h 6918504"/>
                <a:gd name="connsiteX60" fmla="*/ 38100 w 5339715"/>
                <a:gd name="connsiteY60" fmla="*/ 4167684 h 6918504"/>
                <a:gd name="connsiteX61" fmla="*/ 41910 w 5339715"/>
                <a:gd name="connsiteY61" fmla="*/ 4062909 h 6918504"/>
                <a:gd name="connsiteX62" fmla="*/ 0 w 5339715"/>
                <a:gd name="connsiteY62" fmla="*/ 4061004 h 6918504"/>
                <a:gd name="connsiteX63" fmla="*/ 9525 w 5339715"/>
                <a:gd name="connsiteY63" fmla="*/ 3870504 h 6918504"/>
                <a:gd name="connsiteX64" fmla="*/ 0 w 5339715"/>
                <a:gd name="connsiteY64" fmla="*/ 3830499 h 6918504"/>
                <a:gd name="connsiteX65" fmla="*/ 13335 w 5339715"/>
                <a:gd name="connsiteY65" fmla="*/ 3780969 h 6918504"/>
                <a:gd name="connsiteX66" fmla="*/ 38100 w 5339715"/>
                <a:gd name="connsiteY66" fmla="*/ 3761919 h 6918504"/>
                <a:gd name="connsiteX67" fmla="*/ 81915 w 5339715"/>
                <a:gd name="connsiteY67" fmla="*/ 3680004 h 6918504"/>
                <a:gd name="connsiteX68" fmla="*/ 81915 w 5339715"/>
                <a:gd name="connsiteY68" fmla="*/ 3680004 h 6918504"/>
                <a:gd name="connsiteX69" fmla="*/ 45720 w 5339715"/>
                <a:gd name="connsiteY69" fmla="*/ 3609519 h 6918504"/>
                <a:gd name="connsiteX70" fmla="*/ 72390 w 5339715"/>
                <a:gd name="connsiteY70" fmla="*/ 3531414 h 6918504"/>
                <a:gd name="connsiteX71" fmla="*/ 283845 w 5339715"/>
                <a:gd name="connsiteY71" fmla="*/ 3609519 h 6918504"/>
                <a:gd name="connsiteX72" fmla="*/ 403860 w 5339715"/>
                <a:gd name="connsiteY72" fmla="*/ 3809544 h 6918504"/>
                <a:gd name="connsiteX73" fmla="*/ 453390 w 5339715"/>
                <a:gd name="connsiteY73" fmla="*/ 3880029 h 6918504"/>
                <a:gd name="connsiteX74" fmla="*/ 567690 w 5339715"/>
                <a:gd name="connsiteY74" fmla="*/ 3965754 h 6918504"/>
                <a:gd name="connsiteX75" fmla="*/ 567690 w 5339715"/>
                <a:gd name="connsiteY75" fmla="*/ 3965754 h 6918504"/>
                <a:gd name="connsiteX76" fmla="*/ 567690 w 5339715"/>
                <a:gd name="connsiteY76" fmla="*/ 3979089 h 6918504"/>
                <a:gd name="connsiteX77" fmla="*/ 561975 w 5339715"/>
                <a:gd name="connsiteY77" fmla="*/ 4038144 h 6918504"/>
                <a:gd name="connsiteX78" fmla="*/ 601980 w 5339715"/>
                <a:gd name="connsiteY78" fmla="*/ 4041954 h 6918504"/>
                <a:gd name="connsiteX79" fmla="*/ 653415 w 5339715"/>
                <a:gd name="connsiteY79" fmla="*/ 3963849 h 6918504"/>
                <a:gd name="connsiteX80" fmla="*/ 659130 w 5339715"/>
                <a:gd name="connsiteY80" fmla="*/ 3664764 h 6918504"/>
                <a:gd name="connsiteX81" fmla="*/ 756285 w 5339715"/>
                <a:gd name="connsiteY81" fmla="*/ 3792399 h 6918504"/>
                <a:gd name="connsiteX82" fmla="*/ 748665 w 5339715"/>
                <a:gd name="connsiteY82" fmla="*/ 3651429 h 6918504"/>
                <a:gd name="connsiteX83" fmla="*/ 792480 w 5339715"/>
                <a:gd name="connsiteY83" fmla="*/ 3582849 h 6918504"/>
                <a:gd name="connsiteX84" fmla="*/ 805815 w 5339715"/>
                <a:gd name="connsiteY84" fmla="*/ 3518079 h 6918504"/>
                <a:gd name="connsiteX85" fmla="*/ 798195 w 5339715"/>
                <a:gd name="connsiteY85" fmla="*/ 3455214 h 6918504"/>
                <a:gd name="connsiteX86" fmla="*/ 805815 w 5339715"/>
                <a:gd name="connsiteY86" fmla="*/ 3401874 h 6918504"/>
                <a:gd name="connsiteX87" fmla="*/ 832485 w 5339715"/>
                <a:gd name="connsiteY87" fmla="*/ 3420924 h 6918504"/>
                <a:gd name="connsiteX88" fmla="*/ 857250 w 5339715"/>
                <a:gd name="connsiteY88" fmla="*/ 3243759 h 6918504"/>
                <a:gd name="connsiteX89" fmla="*/ 878205 w 5339715"/>
                <a:gd name="connsiteY89" fmla="*/ 3144699 h 6918504"/>
                <a:gd name="connsiteX90" fmla="*/ 950595 w 5339715"/>
                <a:gd name="connsiteY90" fmla="*/ 3039924 h 6918504"/>
                <a:gd name="connsiteX91" fmla="*/ 996315 w 5339715"/>
                <a:gd name="connsiteY91" fmla="*/ 3017064 h 6918504"/>
                <a:gd name="connsiteX92" fmla="*/ 1089660 w 5339715"/>
                <a:gd name="connsiteY92" fmla="*/ 2980869 h 6918504"/>
                <a:gd name="connsiteX93" fmla="*/ 1120140 w 5339715"/>
                <a:gd name="connsiteY93" fmla="*/ 2937054 h 6918504"/>
                <a:gd name="connsiteX94" fmla="*/ 1122045 w 5339715"/>
                <a:gd name="connsiteY94" fmla="*/ 2843709 h 6918504"/>
                <a:gd name="connsiteX95" fmla="*/ 1129665 w 5339715"/>
                <a:gd name="connsiteY95" fmla="*/ 2784654 h 6918504"/>
                <a:gd name="connsiteX96" fmla="*/ 1133475 w 5339715"/>
                <a:gd name="connsiteY96" fmla="*/ 2727504 h 6918504"/>
                <a:gd name="connsiteX97" fmla="*/ 1148715 w 5339715"/>
                <a:gd name="connsiteY97" fmla="*/ 2643684 h 6918504"/>
                <a:gd name="connsiteX98" fmla="*/ 1215390 w 5339715"/>
                <a:gd name="connsiteY98" fmla="*/ 2590344 h 6918504"/>
                <a:gd name="connsiteX99" fmla="*/ 1243965 w 5339715"/>
                <a:gd name="connsiteY99" fmla="*/ 2519859 h 6918504"/>
                <a:gd name="connsiteX100" fmla="*/ 1293495 w 5339715"/>
                <a:gd name="connsiteY100" fmla="*/ 2436039 h 6918504"/>
                <a:gd name="connsiteX101" fmla="*/ 1356360 w 5339715"/>
                <a:gd name="connsiteY101" fmla="*/ 2413179 h 6918504"/>
                <a:gd name="connsiteX102" fmla="*/ 1394460 w 5339715"/>
                <a:gd name="connsiteY102" fmla="*/ 2369364 h 6918504"/>
                <a:gd name="connsiteX103" fmla="*/ 1423035 w 5339715"/>
                <a:gd name="connsiteY103" fmla="*/ 2300784 h 6918504"/>
                <a:gd name="connsiteX104" fmla="*/ 1478280 w 5339715"/>
                <a:gd name="connsiteY104" fmla="*/ 2279829 h 6918504"/>
                <a:gd name="connsiteX105" fmla="*/ 1527810 w 5339715"/>
                <a:gd name="connsiteY105" fmla="*/ 2234109 h 6918504"/>
                <a:gd name="connsiteX106" fmla="*/ 1586865 w 5339715"/>
                <a:gd name="connsiteY106" fmla="*/ 2161719 h 6918504"/>
                <a:gd name="connsiteX107" fmla="*/ 1604010 w 5339715"/>
                <a:gd name="connsiteY107" fmla="*/ 2135049 h 6918504"/>
                <a:gd name="connsiteX108" fmla="*/ 1693545 w 5339715"/>
                <a:gd name="connsiteY108" fmla="*/ 2009319 h 6918504"/>
                <a:gd name="connsiteX109" fmla="*/ 1701165 w 5339715"/>
                <a:gd name="connsiteY109" fmla="*/ 1879779 h 6918504"/>
                <a:gd name="connsiteX110" fmla="*/ 1781175 w 5339715"/>
                <a:gd name="connsiteY110" fmla="*/ 1809294 h 6918504"/>
                <a:gd name="connsiteX111" fmla="*/ 1887855 w 5339715"/>
                <a:gd name="connsiteY111" fmla="*/ 1738809 h 6918504"/>
                <a:gd name="connsiteX112" fmla="*/ 1986915 w 5339715"/>
                <a:gd name="connsiteY112" fmla="*/ 1527354 h 6918504"/>
                <a:gd name="connsiteX113" fmla="*/ 1986915 w 5339715"/>
                <a:gd name="connsiteY113" fmla="*/ 1527354 h 6918504"/>
                <a:gd name="connsiteX114" fmla="*/ 2139315 w 5339715"/>
                <a:gd name="connsiteY114" fmla="*/ 1394004 h 6918504"/>
                <a:gd name="connsiteX115" fmla="*/ 2225040 w 5339715"/>
                <a:gd name="connsiteY115" fmla="*/ 1251129 h 6918504"/>
                <a:gd name="connsiteX116" fmla="*/ 2263140 w 5339715"/>
                <a:gd name="connsiteY116" fmla="*/ 1270179 h 6918504"/>
                <a:gd name="connsiteX117" fmla="*/ 2263140 w 5339715"/>
                <a:gd name="connsiteY117" fmla="*/ 1270179 h 6918504"/>
                <a:gd name="connsiteX118" fmla="*/ 2320290 w 5339715"/>
                <a:gd name="connsiteY118" fmla="*/ 1241604 h 6918504"/>
                <a:gd name="connsiteX119" fmla="*/ 2320290 w 5339715"/>
                <a:gd name="connsiteY119" fmla="*/ 1241604 h 6918504"/>
                <a:gd name="connsiteX120" fmla="*/ 2348865 w 5339715"/>
                <a:gd name="connsiteY120" fmla="*/ 1174929 h 6918504"/>
                <a:gd name="connsiteX121" fmla="*/ 2463165 w 5339715"/>
                <a:gd name="connsiteY121" fmla="*/ 1184454 h 6918504"/>
                <a:gd name="connsiteX122" fmla="*/ 2501265 w 5339715"/>
                <a:gd name="connsiteY122" fmla="*/ 1127304 h 6918504"/>
                <a:gd name="connsiteX123" fmla="*/ 2625090 w 5339715"/>
                <a:gd name="connsiteY123" fmla="*/ 1108254 h 6918504"/>
                <a:gd name="connsiteX124" fmla="*/ 2644140 w 5339715"/>
                <a:gd name="connsiteY124" fmla="*/ 1051104 h 6918504"/>
                <a:gd name="connsiteX125" fmla="*/ 2682240 w 5339715"/>
                <a:gd name="connsiteY125" fmla="*/ 1041579 h 6918504"/>
                <a:gd name="connsiteX126" fmla="*/ 2682240 w 5339715"/>
                <a:gd name="connsiteY126" fmla="*/ 1041579 h 6918504"/>
                <a:gd name="connsiteX127" fmla="*/ 2777490 w 5339715"/>
                <a:gd name="connsiteY127" fmla="*/ 974904 h 6918504"/>
                <a:gd name="connsiteX128" fmla="*/ 2825115 w 5339715"/>
                <a:gd name="connsiteY128" fmla="*/ 927279 h 6918504"/>
                <a:gd name="connsiteX129" fmla="*/ 2853690 w 5339715"/>
                <a:gd name="connsiteY129" fmla="*/ 879654 h 6918504"/>
                <a:gd name="connsiteX130" fmla="*/ 2958465 w 5339715"/>
                <a:gd name="connsiteY130" fmla="*/ 841554 h 6918504"/>
                <a:gd name="connsiteX131" fmla="*/ 3053715 w 5339715"/>
                <a:gd name="connsiteY131" fmla="*/ 793929 h 6918504"/>
                <a:gd name="connsiteX132" fmla="*/ 3101340 w 5339715"/>
                <a:gd name="connsiteY132" fmla="*/ 708204 h 6918504"/>
                <a:gd name="connsiteX133" fmla="*/ 3101340 w 5339715"/>
                <a:gd name="connsiteY133" fmla="*/ 708204 h 6918504"/>
                <a:gd name="connsiteX134" fmla="*/ 3225165 w 5339715"/>
                <a:gd name="connsiteY134" fmla="*/ 508179 h 6918504"/>
                <a:gd name="connsiteX135" fmla="*/ 3225165 w 5339715"/>
                <a:gd name="connsiteY135" fmla="*/ 489129 h 6918504"/>
                <a:gd name="connsiteX136" fmla="*/ 3234690 w 5339715"/>
                <a:gd name="connsiteY136" fmla="*/ 451029 h 6918504"/>
                <a:gd name="connsiteX137" fmla="*/ 3329940 w 5339715"/>
                <a:gd name="connsiteY137" fmla="*/ 355779 h 6918504"/>
                <a:gd name="connsiteX138" fmla="*/ 3320415 w 5339715"/>
                <a:gd name="connsiteY138" fmla="*/ 289104 h 6918504"/>
                <a:gd name="connsiteX139" fmla="*/ 3472815 w 5339715"/>
                <a:gd name="connsiteY139" fmla="*/ 212904 h 6918504"/>
                <a:gd name="connsiteX140" fmla="*/ 3539490 w 5339715"/>
                <a:gd name="connsiteY140" fmla="*/ 184329 h 6918504"/>
                <a:gd name="connsiteX141" fmla="*/ 3634740 w 5339715"/>
                <a:gd name="connsiteY141" fmla="*/ 184329 h 6918504"/>
                <a:gd name="connsiteX142" fmla="*/ 3682365 w 5339715"/>
                <a:gd name="connsiteY142" fmla="*/ 155754 h 6918504"/>
                <a:gd name="connsiteX143" fmla="*/ 3682365 w 5339715"/>
                <a:gd name="connsiteY143" fmla="*/ 155754 h 6918504"/>
                <a:gd name="connsiteX144" fmla="*/ 3787140 w 5339715"/>
                <a:gd name="connsiteY144" fmla="*/ 136704 h 6918504"/>
                <a:gd name="connsiteX145" fmla="*/ 3844290 w 5339715"/>
                <a:gd name="connsiteY145" fmla="*/ 12879 h 6918504"/>
                <a:gd name="connsiteX146" fmla="*/ 3930015 w 5339715"/>
                <a:gd name="connsiteY146" fmla="*/ 12879 h 6918504"/>
                <a:gd name="connsiteX147" fmla="*/ 4077505 w 5339715"/>
                <a:gd name="connsiteY147" fmla="*/ 0 h 6918504"/>
                <a:gd name="connsiteX148" fmla="*/ 4208038 w 5339715"/>
                <a:gd name="connsiteY148" fmla="*/ 85725 h 6918504"/>
                <a:gd name="connsiteX149" fmla="*/ 4273210 w 5339715"/>
                <a:gd name="connsiteY149" fmla="*/ 105607 h 6918504"/>
                <a:gd name="connsiteX150" fmla="*/ 4466707 w 5339715"/>
                <a:gd name="connsiteY150" fmla="*/ 106574 h 6918504"/>
                <a:gd name="connsiteX151" fmla="*/ 4464971 w 5339715"/>
                <a:gd name="connsiteY151" fmla="*/ 239439 h 6918504"/>
                <a:gd name="connsiteX152" fmla="*/ 4430226 w 5339715"/>
                <a:gd name="connsiteY152" fmla="*/ 248188 h 6918504"/>
                <a:gd name="connsiteX153" fmla="*/ 4438650 w 5339715"/>
                <a:gd name="connsiteY153" fmla="*/ 281484 h 6918504"/>
                <a:gd name="connsiteX154" fmla="*/ 4433221 w 5339715"/>
                <a:gd name="connsiteY154" fmla="*/ 355672 h 6918504"/>
                <a:gd name="connsiteX155" fmla="*/ 4471035 w 5339715"/>
                <a:gd name="connsiteY155" fmla="*/ 424359 h 6918504"/>
                <a:gd name="connsiteX156" fmla="*/ 4461510 w 5339715"/>
                <a:gd name="connsiteY156" fmla="*/ 519609 h 6918504"/>
                <a:gd name="connsiteX157" fmla="*/ 4421505 w 5339715"/>
                <a:gd name="connsiteY157" fmla="*/ 542469 h 6918504"/>
                <a:gd name="connsiteX158" fmla="*/ 4373880 w 5339715"/>
                <a:gd name="connsiteY158" fmla="*/ 645339 h 6918504"/>
                <a:gd name="connsiteX159" fmla="*/ 4404360 w 5339715"/>
                <a:gd name="connsiteY159" fmla="*/ 687249 h 6918504"/>
                <a:gd name="connsiteX160" fmla="*/ 4413885 w 5339715"/>
                <a:gd name="connsiteY160" fmla="*/ 828219 h 6918504"/>
                <a:gd name="connsiteX161" fmla="*/ 4436745 w 5339715"/>
                <a:gd name="connsiteY161" fmla="*/ 900609 h 6918504"/>
                <a:gd name="connsiteX162" fmla="*/ 4423410 w 5339715"/>
                <a:gd name="connsiteY162" fmla="*/ 1005384 h 6918504"/>
                <a:gd name="connsiteX163" fmla="*/ 4448810 w 5339715"/>
                <a:gd name="connsiteY163" fmla="*/ 1053009 h 6918504"/>
                <a:gd name="connsiteX164" fmla="*/ 4459605 w 5339715"/>
                <a:gd name="connsiteY164" fmla="*/ 1106349 h 6918504"/>
                <a:gd name="connsiteX165" fmla="*/ 4495800 w 5339715"/>
                <a:gd name="connsiteY165" fmla="*/ 1178739 h 6918504"/>
                <a:gd name="connsiteX166" fmla="*/ 4514850 w 5339715"/>
                <a:gd name="connsiteY166" fmla="*/ 1247319 h 6918504"/>
                <a:gd name="connsiteX167" fmla="*/ 4566285 w 5339715"/>
                <a:gd name="connsiteY167" fmla="*/ 1310184 h 6918504"/>
                <a:gd name="connsiteX168" fmla="*/ 4558665 w 5339715"/>
                <a:gd name="connsiteY168" fmla="*/ 1411149 h 6918504"/>
                <a:gd name="connsiteX169" fmla="*/ 4640580 w 5339715"/>
                <a:gd name="connsiteY169" fmla="*/ 1533069 h 6918504"/>
                <a:gd name="connsiteX170" fmla="*/ 4632960 w 5339715"/>
                <a:gd name="connsiteY170" fmla="*/ 1639749 h 6918504"/>
                <a:gd name="connsiteX171" fmla="*/ 4667250 w 5339715"/>
                <a:gd name="connsiteY171" fmla="*/ 1729284 h 6918504"/>
                <a:gd name="connsiteX172" fmla="*/ 4659630 w 5339715"/>
                <a:gd name="connsiteY172" fmla="*/ 1767384 h 6918504"/>
                <a:gd name="connsiteX173" fmla="*/ 4699635 w 5339715"/>
                <a:gd name="connsiteY173" fmla="*/ 1851204 h 6918504"/>
                <a:gd name="connsiteX174" fmla="*/ 4684395 w 5339715"/>
                <a:gd name="connsiteY174" fmla="*/ 1912164 h 6918504"/>
                <a:gd name="connsiteX175" fmla="*/ 4712970 w 5339715"/>
                <a:gd name="connsiteY175" fmla="*/ 1976934 h 6918504"/>
                <a:gd name="connsiteX176" fmla="*/ 4785360 w 5339715"/>
                <a:gd name="connsiteY176" fmla="*/ 2041704 h 6918504"/>
                <a:gd name="connsiteX177" fmla="*/ 4821555 w 5339715"/>
                <a:gd name="connsiteY177" fmla="*/ 2165529 h 6918504"/>
                <a:gd name="connsiteX178" fmla="*/ 4882515 w 5339715"/>
                <a:gd name="connsiteY178" fmla="*/ 2321739 h 6918504"/>
                <a:gd name="connsiteX179" fmla="*/ 4905375 w 5339715"/>
                <a:gd name="connsiteY179" fmla="*/ 2437944 h 6918504"/>
                <a:gd name="connsiteX180" fmla="*/ 4884420 w 5339715"/>
                <a:gd name="connsiteY180" fmla="*/ 2561769 h 6918504"/>
                <a:gd name="connsiteX181" fmla="*/ 4892040 w 5339715"/>
                <a:gd name="connsiteY181" fmla="*/ 2664639 h 6918504"/>
                <a:gd name="connsiteX182" fmla="*/ 4922520 w 5339715"/>
                <a:gd name="connsiteY182" fmla="*/ 2717979 h 6918504"/>
                <a:gd name="connsiteX183" fmla="*/ 4920615 w 5339715"/>
                <a:gd name="connsiteY183" fmla="*/ 2765604 h 6918504"/>
                <a:gd name="connsiteX184" fmla="*/ 4897755 w 5339715"/>
                <a:gd name="connsiteY184" fmla="*/ 2860854 h 6918504"/>
                <a:gd name="connsiteX185" fmla="*/ 4924425 w 5339715"/>
                <a:gd name="connsiteY185" fmla="*/ 2908479 h 6918504"/>
                <a:gd name="connsiteX186" fmla="*/ 4956810 w 5339715"/>
                <a:gd name="connsiteY186" fmla="*/ 2984679 h 6918504"/>
                <a:gd name="connsiteX187" fmla="*/ 4932045 w 5339715"/>
                <a:gd name="connsiteY187" fmla="*/ 3070404 h 6918504"/>
                <a:gd name="connsiteX188" fmla="*/ 5000625 w 5339715"/>
                <a:gd name="connsiteY188" fmla="*/ 3167559 h 6918504"/>
                <a:gd name="connsiteX189" fmla="*/ 4935855 w 5339715"/>
                <a:gd name="connsiteY189" fmla="*/ 3342819 h 6918504"/>
                <a:gd name="connsiteX190" fmla="*/ 4954905 w 5339715"/>
                <a:gd name="connsiteY190" fmla="*/ 3346629 h 6918504"/>
                <a:gd name="connsiteX191" fmla="*/ 5017770 w 5339715"/>
                <a:gd name="connsiteY191" fmla="*/ 3283764 h 6918504"/>
                <a:gd name="connsiteX192" fmla="*/ 5044440 w 5339715"/>
                <a:gd name="connsiteY192" fmla="*/ 3337104 h 6918504"/>
                <a:gd name="connsiteX193" fmla="*/ 5073015 w 5339715"/>
                <a:gd name="connsiteY193" fmla="*/ 3436164 h 6918504"/>
                <a:gd name="connsiteX194" fmla="*/ 5071110 w 5339715"/>
                <a:gd name="connsiteY194" fmla="*/ 3504744 h 6918504"/>
                <a:gd name="connsiteX195" fmla="*/ 5099685 w 5339715"/>
                <a:gd name="connsiteY195" fmla="*/ 3575229 h 6918504"/>
                <a:gd name="connsiteX196" fmla="*/ 5101590 w 5339715"/>
                <a:gd name="connsiteY196" fmla="*/ 3674289 h 6918504"/>
                <a:gd name="connsiteX197" fmla="*/ 5113020 w 5339715"/>
                <a:gd name="connsiteY197" fmla="*/ 3794304 h 6918504"/>
                <a:gd name="connsiteX198" fmla="*/ 5143500 w 5339715"/>
                <a:gd name="connsiteY198" fmla="*/ 3790494 h 6918504"/>
                <a:gd name="connsiteX199" fmla="*/ 5168265 w 5339715"/>
                <a:gd name="connsiteY199" fmla="*/ 3761919 h 6918504"/>
                <a:gd name="connsiteX200" fmla="*/ 5233035 w 5339715"/>
                <a:gd name="connsiteY200" fmla="*/ 3796209 h 6918504"/>
                <a:gd name="connsiteX201" fmla="*/ 5257800 w 5339715"/>
                <a:gd name="connsiteY201" fmla="*/ 3843834 h 6918504"/>
                <a:gd name="connsiteX202" fmla="*/ 5257800 w 5339715"/>
                <a:gd name="connsiteY202" fmla="*/ 3904794 h 6918504"/>
                <a:gd name="connsiteX203" fmla="*/ 5255895 w 5339715"/>
                <a:gd name="connsiteY203" fmla="*/ 3946704 h 6918504"/>
                <a:gd name="connsiteX204" fmla="*/ 5320665 w 5339715"/>
                <a:gd name="connsiteY204" fmla="*/ 3940989 h 6918504"/>
                <a:gd name="connsiteX205" fmla="*/ 5311140 w 5339715"/>
                <a:gd name="connsiteY205" fmla="*/ 4003854 h 6918504"/>
                <a:gd name="connsiteX206" fmla="*/ 5339715 w 5339715"/>
                <a:gd name="connsiteY206" fmla="*/ 4051479 h 6918504"/>
                <a:gd name="connsiteX207" fmla="*/ 5282565 w 5339715"/>
                <a:gd name="connsiteY207" fmla="*/ 4219119 h 6918504"/>
                <a:gd name="connsiteX208" fmla="*/ 5240655 w 5339715"/>
                <a:gd name="connsiteY208" fmla="*/ 4161969 h 6918504"/>
                <a:gd name="connsiteX209" fmla="*/ 5215890 w 5339715"/>
                <a:gd name="connsiteY209" fmla="*/ 4123869 h 6918504"/>
                <a:gd name="connsiteX210" fmla="*/ 5223510 w 5339715"/>
                <a:gd name="connsiteY210" fmla="*/ 4230549 h 6918504"/>
                <a:gd name="connsiteX211" fmla="*/ 5252085 w 5339715"/>
                <a:gd name="connsiteY211" fmla="*/ 4316274 h 6918504"/>
                <a:gd name="connsiteX212" fmla="*/ 5215890 w 5339715"/>
                <a:gd name="connsiteY212" fmla="*/ 4360089 h 6918504"/>
                <a:gd name="connsiteX213" fmla="*/ 5217795 w 5339715"/>
                <a:gd name="connsiteY213" fmla="*/ 4390569 h 6918504"/>
                <a:gd name="connsiteX214" fmla="*/ 5263515 w 5339715"/>
                <a:gd name="connsiteY214" fmla="*/ 4455339 h 6918504"/>
                <a:gd name="connsiteX215" fmla="*/ 5172075 w 5339715"/>
                <a:gd name="connsiteY215" fmla="*/ 4472484 h 6918504"/>
                <a:gd name="connsiteX216" fmla="*/ 5130165 w 5339715"/>
                <a:gd name="connsiteY216" fmla="*/ 4508679 h 6918504"/>
                <a:gd name="connsiteX217" fmla="*/ 5053965 w 5339715"/>
                <a:gd name="connsiteY217" fmla="*/ 4508679 h 6918504"/>
                <a:gd name="connsiteX218" fmla="*/ 5044440 w 5339715"/>
                <a:gd name="connsiteY218" fmla="*/ 4575354 h 6918504"/>
                <a:gd name="connsiteX219" fmla="*/ 4991100 w 5339715"/>
                <a:gd name="connsiteY219" fmla="*/ 4613454 h 6918504"/>
                <a:gd name="connsiteX220" fmla="*/ 4985385 w 5339715"/>
                <a:gd name="connsiteY220" fmla="*/ 4682034 h 6918504"/>
                <a:gd name="connsiteX221" fmla="*/ 4943475 w 5339715"/>
                <a:gd name="connsiteY221" fmla="*/ 4708704 h 6918504"/>
                <a:gd name="connsiteX222" fmla="*/ 4895850 w 5339715"/>
                <a:gd name="connsiteY222" fmla="*/ 4769664 h 6918504"/>
                <a:gd name="connsiteX223" fmla="*/ 4829175 w 5339715"/>
                <a:gd name="connsiteY223" fmla="*/ 4828719 h 6918504"/>
                <a:gd name="connsiteX224" fmla="*/ 4783455 w 5339715"/>
                <a:gd name="connsiteY224" fmla="*/ 4823004 h 6918504"/>
                <a:gd name="connsiteX225" fmla="*/ 4766310 w 5339715"/>
                <a:gd name="connsiteY225" fmla="*/ 4878249 h 6918504"/>
                <a:gd name="connsiteX226" fmla="*/ 4787265 w 5339715"/>
                <a:gd name="connsiteY226" fmla="*/ 4960164 h 6918504"/>
                <a:gd name="connsiteX227" fmla="*/ 4735830 w 5339715"/>
                <a:gd name="connsiteY227" fmla="*/ 5181144 h 6918504"/>
                <a:gd name="connsiteX228" fmla="*/ 4720590 w 5339715"/>
                <a:gd name="connsiteY228" fmla="*/ 5280204 h 6918504"/>
                <a:gd name="connsiteX229" fmla="*/ 4619625 w 5339715"/>
                <a:gd name="connsiteY229" fmla="*/ 5238294 h 6918504"/>
                <a:gd name="connsiteX230" fmla="*/ 4562475 w 5339715"/>
                <a:gd name="connsiteY230" fmla="*/ 5253534 h 6918504"/>
                <a:gd name="connsiteX231" fmla="*/ 4558665 w 5339715"/>
                <a:gd name="connsiteY231" fmla="*/ 5308779 h 6918504"/>
                <a:gd name="connsiteX232" fmla="*/ 4459605 w 5339715"/>
                <a:gd name="connsiteY232" fmla="*/ 5303064 h 6918504"/>
                <a:gd name="connsiteX233" fmla="*/ 4432935 w 5339715"/>
                <a:gd name="connsiteY233" fmla="*/ 5322114 h 6918504"/>
                <a:gd name="connsiteX234" fmla="*/ 4429125 w 5339715"/>
                <a:gd name="connsiteY234" fmla="*/ 5421174 h 6918504"/>
                <a:gd name="connsiteX235" fmla="*/ 4396740 w 5339715"/>
                <a:gd name="connsiteY235" fmla="*/ 5508804 h 6918504"/>
                <a:gd name="connsiteX236" fmla="*/ 4398645 w 5339715"/>
                <a:gd name="connsiteY236" fmla="*/ 5550714 h 6918504"/>
                <a:gd name="connsiteX237" fmla="*/ 4343400 w 5339715"/>
                <a:gd name="connsiteY237" fmla="*/ 5533569 h 6918504"/>
                <a:gd name="connsiteX238" fmla="*/ 4331970 w 5339715"/>
                <a:gd name="connsiteY238" fmla="*/ 5607864 h 6918504"/>
                <a:gd name="connsiteX239" fmla="*/ 4351020 w 5339715"/>
                <a:gd name="connsiteY239" fmla="*/ 5670729 h 6918504"/>
                <a:gd name="connsiteX240" fmla="*/ 4267200 w 5339715"/>
                <a:gd name="connsiteY240" fmla="*/ 5724069 h 6918504"/>
                <a:gd name="connsiteX241" fmla="*/ 4211955 w 5339715"/>
                <a:gd name="connsiteY241" fmla="*/ 5821224 h 6918504"/>
                <a:gd name="connsiteX242" fmla="*/ 4063365 w 5339715"/>
                <a:gd name="connsiteY242" fmla="*/ 5882184 h 6918504"/>
                <a:gd name="connsiteX243" fmla="*/ 4069080 w 5339715"/>
                <a:gd name="connsiteY243" fmla="*/ 5906949 h 6918504"/>
                <a:gd name="connsiteX244" fmla="*/ 4023360 w 5339715"/>
                <a:gd name="connsiteY244" fmla="*/ 5933619 h 6918504"/>
                <a:gd name="connsiteX245" fmla="*/ 4013835 w 5339715"/>
                <a:gd name="connsiteY245" fmla="*/ 5990769 h 6918504"/>
                <a:gd name="connsiteX246" fmla="*/ 3941445 w 5339715"/>
                <a:gd name="connsiteY246" fmla="*/ 6065064 h 6918504"/>
                <a:gd name="connsiteX247" fmla="*/ 3874770 w 5339715"/>
                <a:gd name="connsiteY247" fmla="*/ 6099354 h 6918504"/>
                <a:gd name="connsiteX248" fmla="*/ 3821430 w 5339715"/>
                <a:gd name="connsiteY248" fmla="*/ 6173649 h 6918504"/>
                <a:gd name="connsiteX249" fmla="*/ 3903345 w 5339715"/>
                <a:gd name="connsiteY249" fmla="*/ 6282234 h 6918504"/>
                <a:gd name="connsiteX250" fmla="*/ 3823335 w 5339715"/>
                <a:gd name="connsiteY250" fmla="*/ 6343194 h 6918504"/>
                <a:gd name="connsiteX251" fmla="*/ 3756660 w 5339715"/>
                <a:gd name="connsiteY251" fmla="*/ 6333669 h 6918504"/>
                <a:gd name="connsiteX252" fmla="*/ 3632835 w 5339715"/>
                <a:gd name="connsiteY252" fmla="*/ 6295569 h 6918504"/>
                <a:gd name="connsiteX253" fmla="*/ 3587115 w 5339715"/>
                <a:gd name="connsiteY253" fmla="*/ 6247944 h 6918504"/>
                <a:gd name="connsiteX254" fmla="*/ 3529965 w 5339715"/>
                <a:gd name="connsiteY254" fmla="*/ 6223179 h 6918504"/>
                <a:gd name="connsiteX255" fmla="*/ 3472815 w 5339715"/>
                <a:gd name="connsiteY255" fmla="*/ 6207939 h 6918504"/>
                <a:gd name="connsiteX256" fmla="*/ 3409950 w 5339715"/>
                <a:gd name="connsiteY256" fmla="*/ 6255564 h 6918504"/>
                <a:gd name="connsiteX257" fmla="*/ 3421380 w 5339715"/>
                <a:gd name="connsiteY257" fmla="*/ 6343194 h 6918504"/>
                <a:gd name="connsiteX258" fmla="*/ 3295650 w 5339715"/>
                <a:gd name="connsiteY258" fmla="*/ 6364149 h 6918504"/>
                <a:gd name="connsiteX259" fmla="*/ 3291840 w 5339715"/>
                <a:gd name="connsiteY259" fmla="*/ 6428919 h 6918504"/>
                <a:gd name="connsiteX260" fmla="*/ 2815590 w 5339715"/>
                <a:gd name="connsiteY260" fmla="*/ 6442254 h 6918504"/>
                <a:gd name="connsiteX261" fmla="*/ 2933700 w 5339715"/>
                <a:gd name="connsiteY261" fmla="*/ 6632754 h 6918504"/>
                <a:gd name="connsiteX262" fmla="*/ 2546985 w 5339715"/>
                <a:gd name="connsiteY262" fmla="*/ 6646089 h 6918504"/>
                <a:gd name="connsiteX263" fmla="*/ 2533650 w 5339715"/>
                <a:gd name="connsiteY263" fmla="*/ 6754674 h 6918504"/>
                <a:gd name="connsiteX264" fmla="*/ 2577465 w 5339715"/>
                <a:gd name="connsiteY264" fmla="*/ 6918504 h 6918504"/>
                <a:gd name="connsiteX265" fmla="*/ 2385060 w 5339715"/>
                <a:gd name="connsiteY265" fmla="*/ 6910884 h 6918504"/>
                <a:gd name="connsiteX266" fmla="*/ 2289810 w 5339715"/>
                <a:gd name="connsiteY266" fmla="*/ 6823254 h 6918504"/>
                <a:gd name="connsiteX267" fmla="*/ 2190750 w 5339715"/>
                <a:gd name="connsiteY267" fmla="*/ 6815634 h 6918504"/>
                <a:gd name="connsiteX268" fmla="*/ 2114550 w 5339715"/>
                <a:gd name="connsiteY268" fmla="*/ 6667044 h 6918504"/>
                <a:gd name="connsiteX269" fmla="*/ 1775460 w 5339715"/>
                <a:gd name="connsiteY269" fmla="*/ 6531789 h 6918504"/>
                <a:gd name="connsiteX0" fmla="*/ 1775460 w 5339715"/>
                <a:gd name="connsiteY0" fmla="*/ 6531789 h 6918504"/>
                <a:gd name="connsiteX1" fmla="*/ 1731645 w 5339715"/>
                <a:gd name="connsiteY1" fmla="*/ 6398439 h 6918504"/>
                <a:gd name="connsiteX2" fmla="*/ 1703070 w 5339715"/>
                <a:gd name="connsiteY2" fmla="*/ 6341289 h 6918504"/>
                <a:gd name="connsiteX3" fmla="*/ 1678305 w 5339715"/>
                <a:gd name="connsiteY3" fmla="*/ 6154599 h 6918504"/>
                <a:gd name="connsiteX4" fmla="*/ 1600200 w 5339715"/>
                <a:gd name="connsiteY4" fmla="*/ 6076494 h 6918504"/>
                <a:gd name="connsiteX5" fmla="*/ 1598295 w 5339715"/>
                <a:gd name="connsiteY5" fmla="*/ 5933619 h 6918504"/>
                <a:gd name="connsiteX6" fmla="*/ 1440180 w 5339715"/>
                <a:gd name="connsiteY6" fmla="*/ 5954574 h 6918504"/>
                <a:gd name="connsiteX7" fmla="*/ 1442085 w 5339715"/>
                <a:gd name="connsiteY7" fmla="*/ 5838369 h 6918504"/>
                <a:gd name="connsiteX8" fmla="*/ 1323975 w 5339715"/>
                <a:gd name="connsiteY8" fmla="*/ 5849799 h 6918504"/>
                <a:gd name="connsiteX9" fmla="*/ 1362075 w 5339715"/>
                <a:gd name="connsiteY9" fmla="*/ 5897424 h 6918504"/>
                <a:gd name="connsiteX10" fmla="*/ 1291590 w 5339715"/>
                <a:gd name="connsiteY10" fmla="*/ 5918379 h 6918504"/>
                <a:gd name="connsiteX11" fmla="*/ 1306830 w 5339715"/>
                <a:gd name="connsiteY11" fmla="*/ 5962194 h 6918504"/>
                <a:gd name="connsiteX12" fmla="*/ 1002030 w 5339715"/>
                <a:gd name="connsiteY12" fmla="*/ 5977434 h 6918504"/>
                <a:gd name="connsiteX13" fmla="*/ 992505 w 5339715"/>
                <a:gd name="connsiteY13" fmla="*/ 5845989 h 6918504"/>
                <a:gd name="connsiteX14" fmla="*/ 1007745 w 5339715"/>
                <a:gd name="connsiteY14" fmla="*/ 5769789 h 6918504"/>
                <a:gd name="connsiteX15" fmla="*/ 1066800 w 5339715"/>
                <a:gd name="connsiteY15" fmla="*/ 5783124 h 6918504"/>
                <a:gd name="connsiteX16" fmla="*/ 1068705 w 5339715"/>
                <a:gd name="connsiteY16" fmla="*/ 5760264 h 6918504"/>
                <a:gd name="connsiteX17" fmla="*/ 1000125 w 5339715"/>
                <a:gd name="connsiteY17" fmla="*/ 5735499 h 6918504"/>
                <a:gd name="connsiteX18" fmla="*/ 988695 w 5339715"/>
                <a:gd name="connsiteY18" fmla="*/ 5621199 h 6918504"/>
                <a:gd name="connsiteX19" fmla="*/ 910590 w 5339715"/>
                <a:gd name="connsiteY19" fmla="*/ 5577384 h 6918504"/>
                <a:gd name="connsiteX20" fmla="*/ 883920 w 5339715"/>
                <a:gd name="connsiteY20" fmla="*/ 5535474 h 6918504"/>
                <a:gd name="connsiteX21" fmla="*/ 813435 w 5339715"/>
                <a:gd name="connsiteY21" fmla="*/ 5499279 h 6918504"/>
                <a:gd name="connsiteX22" fmla="*/ 838200 w 5339715"/>
                <a:gd name="connsiteY22" fmla="*/ 5407839 h 6918504"/>
                <a:gd name="connsiteX23" fmla="*/ 786765 w 5339715"/>
                <a:gd name="connsiteY23" fmla="*/ 5415459 h 6918504"/>
                <a:gd name="connsiteX24" fmla="*/ 727710 w 5339715"/>
                <a:gd name="connsiteY24" fmla="*/ 5383074 h 6918504"/>
                <a:gd name="connsiteX25" fmla="*/ 742950 w 5339715"/>
                <a:gd name="connsiteY25" fmla="*/ 5264964 h 6918504"/>
                <a:gd name="connsiteX26" fmla="*/ 706755 w 5339715"/>
                <a:gd name="connsiteY26" fmla="*/ 5304969 h 6918504"/>
                <a:gd name="connsiteX27" fmla="*/ 657225 w 5339715"/>
                <a:gd name="connsiteY27" fmla="*/ 5280204 h 6918504"/>
                <a:gd name="connsiteX28" fmla="*/ 596265 w 5339715"/>
                <a:gd name="connsiteY28" fmla="*/ 5278299 h 6918504"/>
                <a:gd name="connsiteX29" fmla="*/ 569595 w 5339715"/>
                <a:gd name="connsiteY29" fmla="*/ 5356404 h 6918504"/>
                <a:gd name="connsiteX30" fmla="*/ 514350 w 5339715"/>
                <a:gd name="connsiteY30" fmla="*/ 5245914 h 6918504"/>
                <a:gd name="connsiteX31" fmla="*/ 491490 w 5339715"/>
                <a:gd name="connsiteY31" fmla="*/ 5143044 h 6918504"/>
                <a:gd name="connsiteX32" fmla="*/ 596265 w 5339715"/>
                <a:gd name="connsiteY32" fmla="*/ 5137329 h 6918504"/>
                <a:gd name="connsiteX33" fmla="*/ 561975 w 5339715"/>
                <a:gd name="connsiteY33" fmla="*/ 5003979 h 6918504"/>
                <a:gd name="connsiteX34" fmla="*/ 582930 w 5339715"/>
                <a:gd name="connsiteY34" fmla="*/ 4967784 h 6918504"/>
                <a:gd name="connsiteX35" fmla="*/ 581025 w 5339715"/>
                <a:gd name="connsiteY35" fmla="*/ 4868724 h 6918504"/>
                <a:gd name="connsiteX36" fmla="*/ 546735 w 5339715"/>
                <a:gd name="connsiteY36" fmla="*/ 4847769 h 6918504"/>
                <a:gd name="connsiteX37" fmla="*/ 464820 w 5339715"/>
                <a:gd name="connsiteY37" fmla="*/ 4857294 h 6918504"/>
                <a:gd name="connsiteX38" fmla="*/ 438150 w 5339715"/>
                <a:gd name="connsiteY38" fmla="*/ 4796334 h 6918504"/>
                <a:gd name="connsiteX39" fmla="*/ 487680 w 5339715"/>
                <a:gd name="connsiteY39" fmla="*/ 4754424 h 6918504"/>
                <a:gd name="connsiteX40" fmla="*/ 472440 w 5339715"/>
                <a:gd name="connsiteY40" fmla="*/ 4676319 h 6918504"/>
                <a:gd name="connsiteX41" fmla="*/ 554355 w 5339715"/>
                <a:gd name="connsiteY41" fmla="*/ 4695369 h 6918504"/>
                <a:gd name="connsiteX42" fmla="*/ 613410 w 5339715"/>
                <a:gd name="connsiteY42" fmla="*/ 4676319 h 6918504"/>
                <a:gd name="connsiteX43" fmla="*/ 680085 w 5339715"/>
                <a:gd name="connsiteY43" fmla="*/ 4695369 h 6918504"/>
                <a:gd name="connsiteX44" fmla="*/ 672465 w 5339715"/>
                <a:gd name="connsiteY44" fmla="*/ 4621074 h 6918504"/>
                <a:gd name="connsiteX45" fmla="*/ 601980 w 5339715"/>
                <a:gd name="connsiteY45" fmla="*/ 4502964 h 6918504"/>
                <a:gd name="connsiteX46" fmla="*/ 611505 w 5339715"/>
                <a:gd name="connsiteY46" fmla="*/ 4464864 h 6918504"/>
                <a:gd name="connsiteX47" fmla="*/ 611505 w 5339715"/>
                <a:gd name="connsiteY47" fmla="*/ 4384854 h 6918504"/>
                <a:gd name="connsiteX48" fmla="*/ 521970 w 5339715"/>
                <a:gd name="connsiteY48" fmla="*/ 4386759 h 6918504"/>
                <a:gd name="connsiteX49" fmla="*/ 529590 w 5339715"/>
                <a:gd name="connsiteY49" fmla="*/ 4327704 h 6918504"/>
                <a:gd name="connsiteX50" fmla="*/ 481965 w 5339715"/>
                <a:gd name="connsiteY50" fmla="*/ 4308654 h 6918504"/>
                <a:gd name="connsiteX51" fmla="*/ 403860 w 5339715"/>
                <a:gd name="connsiteY51" fmla="*/ 4308654 h 6918504"/>
                <a:gd name="connsiteX52" fmla="*/ 405765 w 5339715"/>
                <a:gd name="connsiteY52" fmla="*/ 4261029 h 6918504"/>
                <a:gd name="connsiteX53" fmla="*/ 396240 w 5339715"/>
                <a:gd name="connsiteY53" fmla="*/ 4253409 h 6918504"/>
                <a:gd name="connsiteX54" fmla="*/ 371475 w 5339715"/>
                <a:gd name="connsiteY54" fmla="*/ 4270554 h 6918504"/>
                <a:gd name="connsiteX55" fmla="*/ 386715 w 5339715"/>
                <a:gd name="connsiteY55" fmla="*/ 4348659 h 6918504"/>
                <a:gd name="connsiteX56" fmla="*/ 375285 w 5339715"/>
                <a:gd name="connsiteY56" fmla="*/ 4421049 h 6918504"/>
                <a:gd name="connsiteX57" fmla="*/ 179070 w 5339715"/>
                <a:gd name="connsiteY57" fmla="*/ 4430574 h 6918504"/>
                <a:gd name="connsiteX58" fmla="*/ 104775 w 5339715"/>
                <a:gd name="connsiteY58" fmla="*/ 4373424 h 6918504"/>
                <a:gd name="connsiteX59" fmla="*/ 102870 w 5339715"/>
                <a:gd name="connsiteY59" fmla="*/ 4255314 h 6918504"/>
                <a:gd name="connsiteX60" fmla="*/ 38100 w 5339715"/>
                <a:gd name="connsiteY60" fmla="*/ 4167684 h 6918504"/>
                <a:gd name="connsiteX61" fmla="*/ 41910 w 5339715"/>
                <a:gd name="connsiteY61" fmla="*/ 4062909 h 6918504"/>
                <a:gd name="connsiteX62" fmla="*/ 0 w 5339715"/>
                <a:gd name="connsiteY62" fmla="*/ 4061004 h 6918504"/>
                <a:gd name="connsiteX63" fmla="*/ 9525 w 5339715"/>
                <a:gd name="connsiteY63" fmla="*/ 3870504 h 6918504"/>
                <a:gd name="connsiteX64" fmla="*/ 0 w 5339715"/>
                <a:gd name="connsiteY64" fmla="*/ 3830499 h 6918504"/>
                <a:gd name="connsiteX65" fmla="*/ 13335 w 5339715"/>
                <a:gd name="connsiteY65" fmla="*/ 3780969 h 6918504"/>
                <a:gd name="connsiteX66" fmla="*/ 38100 w 5339715"/>
                <a:gd name="connsiteY66" fmla="*/ 3761919 h 6918504"/>
                <a:gd name="connsiteX67" fmla="*/ 81915 w 5339715"/>
                <a:gd name="connsiteY67" fmla="*/ 3680004 h 6918504"/>
                <a:gd name="connsiteX68" fmla="*/ 81915 w 5339715"/>
                <a:gd name="connsiteY68" fmla="*/ 3680004 h 6918504"/>
                <a:gd name="connsiteX69" fmla="*/ 45720 w 5339715"/>
                <a:gd name="connsiteY69" fmla="*/ 3609519 h 6918504"/>
                <a:gd name="connsiteX70" fmla="*/ 72390 w 5339715"/>
                <a:gd name="connsiteY70" fmla="*/ 3531414 h 6918504"/>
                <a:gd name="connsiteX71" fmla="*/ 283845 w 5339715"/>
                <a:gd name="connsiteY71" fmla="*/ 3609519 h 6918504"/>
                <a:gd name="connsiteX72" fmla="*/ 403860 w 5339715"/>
                <a:gd name="connsiteY72" fmla="*/ 3809544 h 6918504"/>
                <a:gd name="connsiteX73" fmla="*/ 453390 w 5339715"/>
                <a:gd name="connsiteY73" fmla="*/ 3880029 h 6918504"/>
                <a:gd name="connsiteX74" fmla="*/ 567690 w 5339715"/>
                <a:gd name="connsiteY74" fmla="*/ 3965754 h 6918504"/>
                <a:gd name="connsiteX75" fmla="*/ 567690 w 5339715"/>
                <a:gd name="connsiteY75" fmla="*/ 3965754 h 6918504"/>
                <a:gd name="connsiteX76" fmla="*/ 567690 w 5339715"/>
                <a:gd name="connsiteY76" fmla="*/ 3979089 h 6918504"/>
                <a:gd name="connsiteX77" fmla="*/ 561975 w 5339715"/>
                <a:gd name="connsiteY77" fmla="*/ 4038144 h 6918504"/>
                <a:gd name="connsiteX78" fmla="*/ 601980 w 5339715"/>
                <a:gd name="connsiteY78" fmla="*/ 4041954 h 6918504"/>
                <a:gd name="connsiteX79" fmla="*/ 653415 w 5339715"/>
                <a:gd name="connsiteY79" fmla="*/ 3963849 h 6918504"/>
                <a:gd name="connsiteX80" fmla="*/ 659130 w 5339715"/>
                <a:gd name="connsiteY80" fmla="*/ 3664764 h 6918504"/>
                <a:gd name="connsiteX81" fmla="*/ 756285 w 5339715"/>
                <a:gd name="connsiteY81" fmla="*/ 3792399 h 6918504"/>
                <a:gd name="connsiteX82" fmla="*/ 748665 w 5339715"/>
                <a:gd name="connsiteY82" fmla="*/ 3651429 h 6918504"/>
                <a:gd name="connsiteX83" fmla="*/ 792480 w 5339715"/>
                <a:gd name="connsiteY83" fmla="*/ 3582849 h 6918504"/>
                <a:gd name="connsiteX84" fmla="*/ 805815 w 5339715"/>
                <a:gd name="connsiteY84" fmla="*/ 3518079 h 6918504"/>
                <a:gd name="connsiteX85" fmla="*/ 798195 w 5339715"/>
                <a:gd name="connsiteY85" fmla="*/ 3455214 h 6918504"/>
                <a:gd name="connsiteX86" fmla="*/ 805815 w 5339715"/>
                <a:gd name="connsiteY86" fmla="*/ 3401874 h 6918504"/>
                <a:gd name="connsiteX87" fmla="*/ 832485 w 5339715"/>
                <a:gd name="connsiteY87" fmla="*/ 3420924 h 6918504"/>
                <a:gd name="connsiteX88" fmla="*/ 857250 w 5339715"/>
                <a:gd name="connsiteY88" fmla="*/ 3243759 h 6918504"/>
                <a:gd name="connsiteX89" fmla="*/ 878205 w 5339715"/>
                <a:gd name="connsiteY89" fmla="*/ 3144699 h 6918504"/>
                <a:gd name="connsiteX90" fmla="*/ 950595 w 5339715"/>
                <a:gd name="connsiteY90" fmla="*/ 3039924 h 6918504"/>
                <a:gd name="connsiteX91" fmla="*/ 996315 w 5339715"/>
                <a:gd name="connsiteY91" fmla="*/ 3017064 h 6918504"/>
                <a:gd name="connsiteX92" fmla="*/ 1089660 w 5339715"/>
                <a:gd name="connsiteY92" fmla="*/ 2980869 h 6918504"/>
                <a:gd name="connsiteX93" fmla="*/ 1120140 w 5339715"/>
                <a:gd name="connsiteY93" fmla="*/ 2937054 h 6918504"/>
                <a:gd name="connsiteX94" fmla="*/ 1122045 w 5339715"/>
                <a:gd name="connsiteY94" fmla="*/ 2843709 h 6918504"/>
                <a:gd name="connsiteX95" fmla="*/ 1129665 w 5339715"/>
                <a:gd name="connsiteY95" fmla="*/ 2784654 h 6918504"/>
                <a:gd name="connsiteX96" fmla="*/ 1133475 w 5339715"/>
                <a:gd name="connsiteY96" fmla="*/ 2727504 h 6918504"/>
                <a:gd name="connsiteX97" fmla="*/ 1148715 w 5339715"/>
                <a:gd name="connsiteY97" fmla="*/ 2643684 h 6918504"/>
                <a:gd name="connsiteX98" fmla="*/ 1215390 w 5339715"/>
                <a:gd name="connsiteY98" fmla="*/ 2590344 h 6918504"/>
                <a:gd name="connsiteX99" fmla="*/ 1243965 w 5339715"/>
                <a:gd name="connsiteY99" fmla="*/ 2519859 h 6918504"/>
                <a:gd name="connsiteX100" fmla="*/ 1293495 w 5339715"/>
                <a:gd name="connsiteY100" fmla="*/ 2436039 h 6918504"/>
                <a:gd name="connsiteX101" fmla="*/ 1356360 w 5339715"/>
                <a:gd name="connsiteY101" fmla="*/ 2413179 h 6918504"/>
                <a:gd name="connsiteX102" fmla="*/ 1394460 w 5339715"/>
                <a:gd name="connsiteY102" fmla="*/ 2369364 h 6918504"/>
                <a:gd name="connsiteX103" fmla="*/ 1423035 w 5339715"/>
                <a:gd name="connsiteY103" fmla="*/ 2300784 h 6918504"/>
                <a:gd name="connsiteX104" fmla="*/ 1478280 w 5339715"/>
                <a:gd name="connsiteY104" fmla="*/ 2279829 h 6918504"/>
                <a:gd name="connsiteX105" fmla="*/ 1527810 w 5339715"/>
                <a:gd name="connsiteY105" fmla="*/ 2234109 h 6918504"/>
                <a:gd name="connsiteX106" fmla="*/ 1586865 w 5339715"/>
                <a:gd name="connsiteY106" fmla="*/ 2161719 h 6918504"/>
                <a:gd name="connsiteX107" fmla="*/ 1604010 w 5339715"/>
                <a:gd name="connsiteY107" fmla="*/ 2135049 h 6918504"/>
                <a:gd name="connsiteX108" fmla="*/ 1693545 w 5339715"/>
                <a:gd name="connsiteY108" fmla="*/ 2009319 h 6918504"/>
                <a:gd name="connsiteX109" fmla="*/ 1701165 w 5339715"/>
                <a:gd name="connsiteY109" fmla="*/ 1879779 h 6918504"/>
                <a:gd name="connsiteX110" fmla="*/ 1781175 w 5339715"/>
                <a:gd name="connsiteY110" fmla="*/ 1809294 h 6918504"/>
                <a:gd name="connsiteX111" fmla="*/ 1887855 w 5339715"/>
                <a:gd name="connsiteY111" fmla="*/ 1738809 h 6918504"/>
                <a:gd name="connsiteX112" fmla="*/ 1986915 w 5339715"/>
                <a:gd name="connsiteY112" fmla="*/ 1527354 h 6918504"/>
                <a:gd name="connsiteX113" fmla="*/ 1986915 w 5339715"/>
                <a:gd name="connsiteY113" fmla="*/ 1527354 h 6918504"/>
                <a:gd name="connsiteX114" fmla="*/ 2139315 w 5339715"/>
                <a:gd name="connsiteY114" fmla="*/ 1394004 h 6918504"/>
                <a:gd name="connsiteX115" fmla="*/ 2225040 w 5339715"/>
                <a:gd name="connsiteY115" fmla="*/ 1251129 h 6918504"/>
                <a:gd name="connsiteX116" fmla="*/ 2263140 w 5339715"/>
                <a:gd name="connsiteY116" fmla="*/ 1270179 h 6918504"/>
                <a:gd name="connsiteX117" fmla="*/ 2263140 w 5339715"/>
                <a:gd name="connsiteY117" fmla="*/ 1270179 h 6918504"/>
                <a:gd name="connsiteX118" fmla="*/ 2320290 w 5339715"/>
                <a:gd name="connsiteY118" fmla="*/ 1241604 h 6918504"/>
                <a:gd name="connsiteX119" fmla="*/ 2320290 w 5339715"/>
                <a:gd name="connsiteY119" fmla="*/ 1241604 h 6918504"/>
                <a:gd name="connsiteX120" fmla="*/ 2348865 w 5339715"/>
                <a:gd name="connsiteY120" fmla="*/ 1174929 h 6918504"/>
                <a:gd name="connsiteX121" fmla="*/ 2463165 w 5339715"/>
                <a:gd name="connsiteY121" fmla="*/ 1184454 h 6918504"/>
                <a:gd name="connsiteX122" fmla="*/ 2501265 w 5339715"/>
                <a:gd name="connsiteY122" fmla="*/ 1127304 h 6918504"/>
                <a:gd name="connsiteX123" fmla="*/ 2625090 w 5339715"/>
                <a:gd name="connsiteY123" fmla="*/ 1108254 h 6918504"/>
                <a:gd name="connsiteX124" fmla="*/ 2644140 w 5339715"/>
                <a:gd name="connsiteY124" fmla="*/ 1051104 h 6918504"/>
                <a:gd name="connsiteX125" fmla="*/ 2682240 w 5339715"/>
                <a:gd name="connsiteY125" fmla="*/ 1041579 h 6918504"/>
                <a:gd name="connsiteX126" fmla="*/ 2682240 w 5339715"/>
                <a:gd name="connsiteY126" fmla="*/ 1041579 h 6918504"/>
                <a:gd name="connsiteX127" fmla="*/ 2777490 w 5339715"/>
                <a:gd name="connsiteY127" fmla="*/ 974904 h 6918504"/>
                <a:gd name="connsiteX128" fmla="*/ 2825115 w 5339715"/>
                <a:gd name="connsiteY128" fmla="*/ 927279 h 6918504"/>
                <a:gd name="connsiteX129" fmla="*/ 2853690 w 5339715"/>
                <a:gd name="connsiteY129" fmla="*/ 879654 h 6918504"/>
                <a:gd name="connsiteX130" fmla="*/ 2958465 w 5339715"/>
                <a:gd name="connsiteY130" fmla="*/ 841554 h 6918504"/>
                <a:gd name="connsiteX131" fmla="*/ 3053715 w 5339715"/>
                <a:gd name="connsiteY131" fmla="*/ 793929 h 6918504"/>
                <a:gd name="connsiteX132" fmla="*/ 3101340 w 5339715"/>
                <a:gd name="connsiteY132" fmla="*/ 708204 h 6918504"/>
                <a:gd name="connsiteX133" fmla="*/ 3101340 w 5339715"/>
                <a:gd name="connsiteY133" fmla="*/ 708204 h 6918504"/>
                <a:gd name="connsiteX134" fmla="*/ 3225165 w 5339715"/>
                <a:gd name="connsiteY134" fmla="*/ 508179 h 6918504"/>
                <a:gd name="connsiteX135" fmla="*/ 3225165 w 5339715"/>
                <a:gd name="connsiteY135" fmla="*/ 489129 h 6918504"/>
                <a:gd name="connsiteX136" fmla="*/ 3234690 w 5339715"/>
                <a:gd name="connsiteY136" fmla="*/ 451029 h 6918504"/>
                <a:gd name="connsiteX137" fmla="*/ 3329940 w 5339715"/>
                <a:gd name="connsiteY137" fmla="*/ 355779 h 6918504"/>
                <a:gd name="connsiteX138" fmla="*/ 3320415 w 5339715"/>
                <a:gd name="connsiteY138" fmla="*/ 289104 h 6918504"/>
                <a:gd name="connsiteX139" fmla="*/ 3472815 w 5339715"/>
                <a:gd name="connsiteY139" fmla="*/ 212904 h 6918504"/>
                <a:gd name="connsiteX140" fmla="*/ 3539490 w 5339715"/>
                <a:gd name="connsiteY140" fmla="*/ 184329 h 6918504"/>
                <a:gd name="connsiteX141" fmla="*/ 3634740 w 5339715"/>
                <a:gd name="connsiteY141" fmla="*/ 184329 h 6918504"/>
                <a:gd name="connsiteX142" fmla="*/ 3682365 w 5339715"/>
                <a:gd name="connsiteY142" fmla="*/ 155754 h 6918504"/>
                <a:gd name="connsiteX143" fmla="*/ 3682365 w 5339715"/>
                <a:gd name="connsiteY143" fmla="*/ 155754 h 6918504"/>
                <a:gd name="connsiteX144" fmla="*/ 3787140 w 5339715"/>
                <a:gd name="connsiteY144" fmla="*/ 136704 h 6918504"/>
                <a:gd name="connsiteX145" fmla="*/ 3844290 w 5339715"/>
                <a:gd name="connsiteY145" fmla="*/ 12879 h 6918504"/>
                <a:gd name="connsiteX146" fmla="*/ 3930015 w 5339715"/>
                <a:gd name="connsiteY146" fmla="*/ 12879 h 6918504"/>
                <a:gd name="connsiteX147" fmla="*/ 4077505 w 5339715"/>
                <a:gd name="connsiteY147" fmla="*/ 0 h 6918504"/>
                <a:gd name="connsiteX148" fmla="*/ 4190007 w 5339715"/>
                <a:gd name="connsiteY148" fmla="*/ 80575 h 6918504"/>
                <a:gd name="connsiteX149" fmla="*/ 4273210 w 5339715"/>
                <a:gd name="connsiteY149" fmla="*/ 105607 h 6918504"/>
                <a:gd name="connsiteX150" fmla="*/ 4466707 w 5339715"/>
                <a:gd name="connsiteY150" fmla="*/ 106574 h 6918504"/>
                <a:gd name="connsiteX151" fmla="*/ 4464971 w 5339715"/>
                <a:gd name="connsiteY151" fmla="*/ 239439 h 6918504"/>
                <a:gd name="connsiteX152" fmla="*/ 4430226 w 5339715"/>
                <a:gd name="connsiteY152" fmla="*/ 248188 h 6918504"/>
                <a:gd name="connsiteX153" fmla="*/ 4438650 w 5339715"/>
                <a:gd name="connsiteY153" fmla="*/ 281484 h 6918504"/>
                <a:gd name="connsiteX154" fmla="*/ 4433221 w 5339715"/>
                <a:gd name="connsiteY154" fmla="*/ 355672 h 6918504"/>
                <a:gd name="connsiteX155" fmla="*/ 4471035 w 5339715"/>
                <a:gd name="connsiteY155" fmla="*/ 424359 h 6918504"/>
                <a:gd name="connsiteX156" fmla="*/ 4461510 w 5339715"/>
                <a:gd name="connsiteY156" fmla="*/ 519609 h 6918504"/>
                <a:gd name="connsiteX157" fmla="*/ 4421505 w 5339715"/>
                <a:gd name="connsiteY157" fmla="*/ 542469 h 6918504"/>
                <a:gd name="connsiteX158" fmla="*/ 4373880 w 5339715"/>
                <a:gd name="connsiteY158" fmla="*/ 645339 h 6918504"/>
                <a:gd name="connsiteX159" fmla="*/ 4404360 w 5339715"/>
                <a:gd name="connsiteY159" fmla="*/ 687249 h 6918504"/>
                <a:gd name="connsiteX160" fmla="*/ 4413885 w 5339715"/>
                <a:gd name="connsiteY160" fmla="*/ 828219 h 6918504"/>
                <a:gd name="connsiteX161" fmla="*/ 4436745 w 5339715"/>
                <a:gd name="connsiteY161" fmla="*/ 900609 h 6918504"/>
                <a:gd name="connsiteX162" fmla="*/ 4423410 w 5339715"/>
                <a:gd name="connsiteY162" fmla="*/ 1005384 h 6918504"/>
                <a:gd name="connsiteX163" fmla="*/ 4448810 w 5339715"/>
                <a:gd name="connsiteY163" fmla="*/ 1053009 h 6918504"/>
                <a:gd name="connsiteX164" fmla="*/ 4459605 w 5339715"/>
                <a:gd name="connsiteY164" fmla="*/ 1106349 h 6918504"/>
                <a:gd name="connsiteX165" fmla="*/ 4495800 w 5339715"/>
                <a:gd name="connsiteY165" fmla="*/ 1178739 h 6918504"/>
                <a:gd name="connsiteX166" fmla="*/ 4514850 w 5339715"/>
                <a:gd name="connsiteY166" fmla="*/ 1247319 h 6918504"/>
                <a:gd name="connsiteX167" fmla="*/ 4566285 w 5339715"/>
                <a:gd name="connsiteY167" fmla="*/ 1310184 h 6918504"/>
                <a:gd name="connsiteX168" fmla="*/ 4558665 w 5339715"/>
                <a:gd name="connsiteY168" fmla="*/ 1411149 h 6918504"/>
                <a:gd name="connsiteX169" fmla="*/ 4640580 w 5339715"/>
                <a:gd name="connsiteY169" fmla="*/ 1533069 h 6918504"/>
                <a:gd name="connsiteX170" fmla="*/ 4632960 w 5339715"/>
                <a:gd name="connsiteY170" fmla="*/ 1639749 h 6918504"/>
                <a:gd name="connsiteX171" fmla="*/ 4667250 w 5339715"/>
                <a:gd name="connsiteY171" fmla="*/ 1729284 h 6918504"/>
                <a:gd name="connsiteX172" fmla="*/ 4659630 w 5339715"/>
                <a:gd name="connsiteY172" fmla="*/ 1767384 h 6918504"/>
                <a:gd name="connsiteX173" fmla="*/ 4699635 w 5339715"/>
                <a:gd name="connsiteY173" fmla="*/ 1851204 h 6918504"/>
                <a:gd name="connsiteX174" fmla="*/ 4684395 w 5339715"/>
                <a:gd name="connsiteY174" fmla="*/ 1912164 h 6918504"/>
                <a:gd name="connsiteX175" fmla="*/ 4712970 w 5339715"/>
                <a:gd name="connsiteY175" fmla="*/ 1976934 h 6918504"/>
                <a:gd name="connsiteX176" fmla="*/ 4785360 w 5339715"/>
                <a:gd name="connsiteY176" fmla="*/ 2041704 h 6918504"/>
                <a:gd name="connsiteX177" fmla="*/ 4821555 w 5339715"/>
                <a:gd name="connsiteY177" fmla="*/ 2165529 h 6918504"/>
                <a:gd name="connsiteX178" fmla="*/ 4882515 w 5339715"/>
                <a:gd name="connsiteY178" fmla="*/ 2321739 h 6918504"/>
                <a:gd name="connsiteX179" fmla="*/ 4905375 w 5339715"/>
                <a:gd name="connsiteY179" fmla="*/ 2437944 h 6918504"/>
                <a:gd name="connsiteX180" fmla="*/ 4884420 w 5339715"/>
                <a:gd name="connsiteY180" fmla="*/ 2561769 h 6918504"/>
                <a:gd name="connsiteX181" fmla="*/ 4892040 w 5339715"/>
                <a:gd name="connsiteY181" fmla="*/ 2664639 h 6918504"/>
                <a:gd name="connsiteX182" fmla="*/ 4922520 w 5339715"/>
                <a:gd name="connsiteY182" fmla="*/ 2717979 h 6918504"/>
                <a:gd name="connsiteX183" fmla="*/ 4920615 w 5339715"/>
                <a:gd name="connsiteY183" fmla="*/ 2765604 h 6918504"/>
                <a:gd name="connsiteX184" fmla="*/ 4897755 w 5339715"/>
                <a:gd name="connsiteY184" fmla="*/ 2860854 h 6918504"/>
                <a:gd name="connsiteX185" fmla="*/ 4924425 w 5339715"/>
                <a:gd name="connsiteY185" fmla="*/ 2908479 h 6918504"/>
                <a:gd name="connsiteX186" fmla="*/ 4956810 w 5339715"/>
                <a:gd name="connsiteY186" fmla="*/ 2984679 h 6918504"/>
                <a:gd name="connsiteX187" fmla="*/ 4932045 w 5339715"/>
                <a:gd name="connsiteY187" fmla="*/ 3070404 h 6918504"/>
                <a:gd name="connsiteX188" fmla="*/ 5000625 w 5339715"/>
                <a:gd name="connsiteY188" fmla="*/ 3167559 h 6918504"/>
                <a:gd name="connsiteX189" fmla="*/ 4935855 w 5339715"/>
                <a:gd name="connsiteY189" fmla="*/ 3342819 h 6918504"/>
                <a:gd name="connsiteX190" fmla="*/ 4954905 w 5339715"/>
                <a:gd name="connsiteY190" fmla="*/ 3346629 h 6918504"/>
                <a:gd name="connsiteX191" fmla="*/ 5017770 w 5339715"/>
                <a:gd name="connsiteY191" fmla="*/ 3283764 h 6918504"/>
                <a:gd name="connsiteX192" fmla="*/ 5044440 w 5339715"/>
                <a:gd name="connsiteY192" fmla="*/ 3337104 h 6918504"/>
                <a:gd name="connsiteX193" fmla="*/ 5073015 w 5339715"/>
                <a:gd name="connsiteY193" fmla="*/ 3436164 h 6918504"/>
                <a:gd name="connsiteX194" fmla="*/ 5071110 w 5339715"/>
                <a:gd name="connsiteY194" fmla="*/ 3504744 h 6918504"/>
                <a:gd name="connsiteX195" fmla="*/ 5099685 w 5339715"/>
                <a:gd name="connsiteY195" fmla="*/ 3575229 h 6918504"/>
                <a:gd name="connsiteX196" fmla="*/ 5101590 w 5339715"/>
                <a:gd name="connsiteY196" fmla="*/ 3674289 h 6918504"/>
                <a:gd name="connsiteX197" fmla="*/ 5113020 w 5339715"/>
                <a:gd name="connsiteY197" fmla="*/ 3794304 h 6918504"/>
                <a:gd name="connsiteX198" fmla="*/ 5143500 w 5339715"/>
                <a:gd name="connsiteY198" fmla="*/ 3790494 h 6918504"/>
                <a:gd name="connsiteX199" fmla="*/ 5168265 w 5339715"/>
                <a:gd name="connsiteY199" fmla="*/ 3761919 h 6918504"/>
                <a:gd name="connsiteX200" fmla="*/ 5233035 w 5339715"/>
                <a:gd name="connsiteY200" fmla="*/ 3796209 h 6918504"/>
                <a:gd name="connsiteX201" fmla="*/ 5257800 w 5339715"/>
                <a:gd name="connsiteY201" fmla="*/ 3843834 h 6918504"/>
                <a:gd name="connsiteX202" fmla="*/ 5257800 w 5339715"/>
                <a:gd name="connsiteY202" fmla="*/ 3904794 h 6918504"/>
                <a:gd name="connsiteX203" fmla="*/ 5255895 w 5339715"/>
                <a:gd name="connsiteY203" fmla="*/ 3946704 h 6918504"/>
                <a:gd name="connsiteX204" fmla="*/ 5320665 w 5339715"/>
                <a:gd name="connsiteY204" fmla="*/ 3940989 h 6918504"/>
                <a:gd name="connsiteX205" fmla="*/ 5311140 w 5339715"/>
                <a:gd name="connsiteY205" fmla="*/ 4003854 h 6918504"/>
                <a:gd name="connsiteX206" fmla="*/ 5339715 w 5339715"/>
                <a:gd name="connsiteY206" fmla="*/ 4051479 h 6918504"/>
                <a:gd name="connsiteX207" fmla="*/ 5282565 w 5339715"/>
                <a:gd name="connsiteY207" fmla="*/ 4219119 h 6918504"/>
                <a:gd name="connsiteX208" fmla="*/ 5240655 w 5339715"/>
                <a:gd name="connsiteY208" fmla="*/ 4161969 h 6918504"/>
                <a:gd name="connsiteX209" fmla="*/ 5215890 w 5339715"/>
                <a:gd name="connsiteY209" fmla="*/ 4123869 h 6918504"/>
                <a:gd name="connsiteX210" fmla="*/ 5223510 w 5339715"/>
                <a:gd name="connsiteY210" fmla="*/ 4230549 h 6918504"/>
                <a:gd name="connsiteX211" fmla="*/ 5252085 w 5339715"/>
                <a:gd name="connsiteY211" fmla="*/ 4316274 h 6918504"/>
                <a:gd name="connsiteX212" fmla="*/ 5215890 w 5339715"/>
                <a:gd name="connsiteY212" fmla="*/ 4360089 h 6918504"/>
                <a:gd name="connsiteX213" fmla="*/ 5217795 w 5339715"/>
                <a:gd name="connsiteY213" fmla="*/ 4390569 h 6918504"/>
                <a:gd name="connsiteX214" fmla="*/ 5263515 w 5339715"/>
                <a:gd name="connsiteY214" fmla="*/ 4455339 h 6918504"/>
                <a:gd name="connsiteX215" fmla="*/ 5172075 w 5339715"/>
                <a:gd name="connsiteY215" fmla="*/ 4472484 h 6918504"/>
                <a:gd name="connsiteX216" fmla="*/ 5130165 w 5339715"/>
                <a:gd name="connsiteY216" fmla="*/ 4508679 h 6918504"/>
                <a:gd name="connsiteX217" fmla="*/ 5053965 w 5339715"/>
                <a:gd name="connsiteY217" fmla="*/ 4508679 h 6918504"/>
                <a:gd name="connsiteX218" fmla="*/ 5044440 w 5339715"/>
                <a:gd name="connsiteY218" fmla="*/ 4575354 h 6918504"/>
                <a:gd name="connsiteX219" fmla="*/ 4991100 w 5339715"/>
                <a:gd name="connsiteY219" fmla="*/ 4613454 h 6918504"/>
                <a:gd name="connsiteX220" fmla="*/ 4985385 w 5339715"/>
                <a:gd name="connsiteY220" fmla="*/ 4682034 h 6918504"/>
                <a:gd name="connsiteX221" fmla="*/ 4943475 w 5339715"/>
                <a:gd name="connsiteY221" fmla="*/ 4708704 h 6918504"/>
                <a:gd name="connsiteX222" fmla="*/ 4895850 w 5339715"/>
                <a:gd name="connsiteY222" fmla="*/ 4769664 h 6918504"/>
                <a:gd name="connsiteX223" fmla="*/ 4829175 w 5339715"/>
                <a:gd name="connsiteY223" fmla="*/ 4828719 h 6918504"/>
                <a:gd name="connsiteX224" fmla="*/ 4783455 w 5339715"/>
                <a:gd name="connsiteY224" fmla="*/ 4823004 h 6918504"/>
                <a:gd name="connsiteX225" fmla="*/ 4766310 w 5339715"/>
                <a:gd name="connsiteY225" fmla="*/ 4878249 h 6918504"/>
                <a:gd name="connsiteX226" fmla="*/ 4787265 w 5339715"/>
                <a:gd name="connsiteY226" fmla="*/ 4960164 h 6918504"/>
                <a:gd name="connsiteX227" fmla="*/ 4735830 w 5339715"/>
                <a:gd name="connsiteY227" fmla="*/ 5181144 h 6918504"/>
                <a:gd name="connsiteX228" fmla="*/ 4720590 w 5339715"/>
                <a:gd name="connsiteY228" fmla="*/ 5280204 h 6918504"/>
                <a:gd name="connsiteX229" fmla="*/ 4619625 w 5339715"/>
                <a:gd name="connsiteY229" fmla="*/ 5238294 h 6918504"/>
                <a:gd name="connsiteX230" fmla="*/ 4562475 w 5339715"/>
                <a:gd name="connsiteY230" fmla="*/ 5253534 h 6918504"/>
                <a:gd name="connsiteX231" fmla="*/ 4558665 w 5339715"/>
                <a:gd name="connsiteY231" fmla="*/ 5308779 h 6918504"/>
                <a:gd name="connsiteX232" fmla="*/ 4459605 w 5339715"/>
                <a:gd name="connsiteY232" fmla="*/ 5303064 h 6918504"/>
                <a:gd name="connsiteX233" fmla="*/ 4432935 w 5339715"/>
                <a:gd name="connsiteY233" fmla="*/ 5322114 h 6918504"/>
                <a:gd name="connsiteX234" fmla="*/ 4429125 w 5339715"/>
                <a:gd name="connsiteY234" fmla="*/ 5421174 h 6918504"/>
                <a:gd name="connsiteX235" fmla="*/ 4396740 w 5339715"/>
                <a:gd name="connsiteY235" fmla="*/ 5508804 h 6918504"/>
                <a:gd name="connsiteX236" fmla="*/ 4398645 w 5339715"/>
                <a:gd name="connsiteY236" fmla="*/ 5550714 h 6918504"/>
                <a:gd name="connsiteX237" fmla="*/ 4343400 w 5339715"/>
                <a:gd name="connsiteY237" fmla="*/ 5533569 h 6918504"/>
                <a:gd name="connsiteX238" fmla="*/ 4331970 w 5339715"/>
                <a:gd name="connsiteY238" fmla="*/ 5607864 h 6918504"/>
                <a:gd name="connsiteX239" fmla="*/ 4351020 w 5339715"/>
                <a:gd name="connsiteY239" fmla="*/ 5670729 h 6918504"/>
                <a:gd name="connsiteX240" fmla="*/ 4267200 w 5339715"/>
                <a:gd name="connsiteY240" fmla="*/ 5724069 h 6918504"/>
                <a:gd name="connsiteX241" fmla="*/ 4211955 w 5339715"/>
                <a:gd name="connsiteY241" fmla="*/ 5821224 h 6918504"/>
                <a:gd name="connsiteX242" fmla="*/ 4063365 w 5339715"/>
                <a:gd name="connsiteY242" fmla="*/ 5882184 h 6918504"/>
                <a:gd name="connsiteX243" fmla="*/ 4069080 w 5339715"/>
                <a:gd name="connsiteY243" fmla="*/ 5906949 h 6918504"/>
                <a:gd name="connsiteX244" fmla="*/ 4023360 w 5339715"/>
                <a:gd name="connsiteY244" fmla="*/ 5933619 h 6918504"/>
                <a:gd name="connsiteX245" fmla="*/ 4013835 w 5339715"/>
                <a:gd name="connsiteY245" fmla="*/ 5990769 h 6918504"/>
                <a:gd name="connsiteX246" fmla="*/ 3941445 w 5339715"/>
                <a:gd name="connsiteY246" fmla="*/ 6065064 h 6918504"/>
                <a:gd name="connsiteX247" fmla="*/ 3874770 w 5339715"/>
                <a:gd name="connsiteY247" fmla="*/ 6099354 h 6918504"/>
                <a:gd name="connsiteX248" fmla="*/ 3821430 w 5339715"/>
                <a:gd name="connsiteY248" fmla="*/ 6173649 h 6918504"/>
                <a:gd name="connsiteX249" fmla="*/ 3903345 w 5339715"/>
                <a:gd name="connsiteY249" fmla="*/ 6282234 h 6918504"/>
                <a:gd name="connsiteX250" fmla="*/ 3823335 w 5339715"/>
                <a:gd name="connsiteY250" fmla="*/ 6343194 h 6918504"/>
                <a:gd name="connsiteX251" fmla="*/ 3756660 w 5339715"/>
                <a:gd name="connsiteY251" fmla="*/ 6333669 h 6918504"/>
                <a:gd name="connsiteX252" fmla="*/ 3632835 w 5339715"/>
                <a:gd name="connsiteY252" fmla="*/ 6295569 h 6918504"/>
                <a:gd name="connsiteX253" fmla="*/ 3587115 w 5339715"/>
                <a:gd name="connsiteY253" fmla="*/ 6247944 h 6918504"/>
                <a:gd name="connsiteX254" fmla="*/ 3529965 w 5339715"/>
                <a:gd name="connsiteY254" fmla="*/ 6223179 h 6918504"/>
                <a:gd name="connsiteX255" fmla="*/ 3472815 w 5339715"/>
                <a:gd name="connsiteY255" fmla="*/ 6207939 h 6918504"/>
                <a:gd name="connsiteX256" fmla="*/ 3409950 w 5339715"/>
                <a:gd name="connsiteY256" fmla="*/ 6255564 h 6918504"/>
                <a:gd name="connsiteX257" fmla="*/ 3421380 w 5339715"/>
                <a:gd name="connsiteY257" fmla="*/ 6343194 h 6918504"/>
                <a:gd name="connsiteX258" fmla="*/ 3295650 w 5339715"/>
                <a:gd name="connsiteY258" fmla="*/ 6364149 h 6918504"/>
                <a:gd name="connsiteX259" fmla="*/ 3291840 w 5339715"/>
                <a:gd name="connsiteY259" fmla="*/ 6428919 h 6918504"/>
                <a:gd name="connsiteX260" fmla="*/ 2815590 w 5339715"/>
                <a:gd name="connsiteY260" fmla="*/ 6442254 h 6918504"/>
                <a:gd name="connsiteX261" fmla="*/ 2933700 w 5339715"/>
                <a:gd name="connsiteY261" fmla="*/ 6632754 h 6918504"/>
                <a:gd name="connsiteX262" fmla="*/ 2546985 w 5339715"/>
                <a:gd name="connsiteY262" fmla="*/ 6646089 h 6918504"/>
                <a:gd name="connsiteX263" fmla="*/ 2533650 w 5339715"/>
                <a:gd name="connsiteY263" fmla="*/ 6754674 h 6918504"/>
                <a:gd name="connsiteX264" fmla="*/ 2577465 w 5339715"/>
                <a:gd name="connsiteY264" fmla="*/ 6918504 h 6918504"/>
                <a:gd name="connsiteX265" fmla="*/ 2385060 w 5339715"/>
                <a:gd name="connsiteY265" fmla="*/ 6910884 h 6918504"/>
                <a:gd name="connsiteX266" fmla="*/ 2289810 w 5339715"/>
                <a:gd name="connsiteY266" fmla="*/ 6823254 h 6918504"/>
                <a:gd name="connsiteX267" fmla="*/ 2190750 w 5339715"/>
                <a:gd name="connsiteY267" fmla="*/ 6815634 h 6918504"/>
                <a:gd name="connsiteX268" fmla="*/ 2114550 w 5339715"/>
                <a:gd name="connsiteY268" fmla="*/ 6667044 h 6918504"/>
                <a:gd name="connsiteX269" fmla="*/ 1775460 w 5339715"/>
                <a:gd name="connsiteY269" fmla="*/ 6531789 h 6918504"/>
                <a:gd name="connsiteX0" fmla="*/ 1775460 w 5339715"/>
                <a:gd name="connsiteY0" fmla="*/ 6531789 h 6918504"/>
                <a:gd name="connsiteX1" fmla="*/ 1731645 w 5339715"/>
                <a:gd name="connsiteY1" fmla="*/ 6398439 h 6918504"/>
                <a:gd name="connsiteX2" fmla="*/ 1703070 w 5339715"/>
                <a:gd name="connsiteY2" fmla="*/ 6341289 h 6918504"/>
                <a:gd name="connsiteX3" fmla="*/ 1678305 w 5339715"/>
                <a:gd name="connsiteY3" fmla="*/ 6154599 h 6918504"/>
                <a:gd name="connsiteX4" fmla="*/ 1600200 w 5339715"/>
                <a:gd name="connsiteY4" fmla="*/ 6076494 h 6918504"/>
                <a:gd name="connsiteX5" fmla="*/ 1598295 w 5339715"/>
                <a:gd name="connsiteY5" fmla="*/ 5933619 h 6918504"/>
                <a:gd name="connsiteX6" fmla="*/ 1440180 w 5339715"/>
                <a:gd name="connsiteY6" fmla="*/ 5954574 h 6918504"/>
                <a:gd name="connsiteX7" fmla="*/ 1442085 w 5339715"/>
                <a:gd name="connsiteY7" fmla="*/ 5838369 h 6918504"/>
                <a:gd name="connsiteX8" fmla="*/ 1323975 w 5339715"/>
                <a:gd name="connsiteY8" fmla="*/ 5849799 h 6918504"/>
                <a:gd name="connsiteX9" fmla="*/ 1362075 w 5339715"/>
                <a:gd name="connsiteY9" fmla="*/ 5897424 h 6918504"/>
                <a:gd name="connsiteX10" fmla="*/ 1291590 w 5339715"/>
                <a:gd name="connsiteY10" fmla="*/ 5918379 h 6918504"/>
                <a:gd name="connsiteX11" fmla="*/ 1306830 w 5339715"/>
                <a:gd name="connsiteY11" fmla="*/ 5962194 h 6918504"/>
                <a:gd name="connsiteX12" fmla="*/ 1002030 w 5339715"/>
                <a:gd name="connsiteY12" fmla="*/ 5977434 h 6918504"/>
                <a:gd name="connsiteX13" fmla="*/ 992505 w 5339715"/>
                <a:gd name="connsiteY13" fmla="*/ 5845989 h 6918504"/>
                <a:gd name="connsiteX14" fmla="*/ 1007745 w 5339715"/>
                <a:gd name="connsiteY14" fmla="*/ 5769789 h 6918504"/>
                <a:gd name="connsiteX15" fmla="*/ 1066800 w 5339715"/>
                <a:gd name="connsiteY15" fmla="*/ 5783124 h 6918504"/>
                <a:gd name="connsiteX16" fmla="*/ 1068705 w 5339715"/>
                <a:gd name="connsiteY16" fmla="*/ 5760264 h 6918504"/>
                <a:gd name="connsiteX17" fmla="*/ 1000125 w 5339715"/>
                <a:gd name="connsiteY17" fmla="*/ 5735499 h 6918504"/>
                <a:gd name="connsiteX18" fmla="*/ 988695 w 5339715"/>
                <a:gd name="connsiteY18" fmla="*/ 5621199 h 6918504"/>
                <a:gd name="connsiteX19" fmla="*/ 910590 w 5339715"/>
                <a:gd name="connsiteY19" fmla="*/ 5577384 h 6918504"/>
                <a:gd name="connsiteX20" fmla="*/ 883920 w 5339715"/>
                <a:gd name="connsiteY20" fmla="*/ 5535474 h 6918504"/>
                <a:gd name="connsiteX21" fmla="*/ 813435 w 5339715"/>
                <a:gd name="connsiteY21" fmla="*/ 5499279 h 6918504"/>
                <a:gd name="connsiteX22" fmla="*/ 838200 w 5339715"/>
                <a:gd name="connsiteY22" fmla="*/ 5407839 h 6918504"/>
                <a:gd name="connsiteX23" fmla="*/ 786765 w 5339715"/>
                <a:gd name="connsiteY23" fmla="*/ 5415459 h 6918504"/>
                <a:gd name="connsiteX24" fmla="*/ 727710 w 5339715"/>
                <a:gd name="connsiteY24" fmla="*/ 5383074 h 6918504"/>
                <a:gd name="connsiteX25" fmla="*/ 742950 w 5339715"/>
                <a:gd name="connsiteY25" fmla="*/ 5264964 h 6918504"/>
                <a:gd name="connsiteX26" fmla="*/ 706755 w 5339715"/>
                <a:gd name="connsiteY26" fmla="*/ 5304969 h 6918504"/>
                <a:gd name="connsiteX27" fmla="*/ 657225 w 5339715"/>
                <a:gd name="connsiteY27" fmla="*/ 5280204 h 6918504"/>
                <a:gd name="connsiteX28" fmla="*/ 596265 w 5339715"/>
                <a:gd name="connsiteY28" fmla="*/ 5278299 h 6918504"/>
                <a:gd name="connsiteX29" fmla="*/ 569595 w 5339715"/>
                <a:gd name="connsiteY29" fmla="*/ 5356404 h 6918504"/>
                <a:gd name="connsiteX30" fmla="*/ 514350 w 5339715"/>
                <a:gd name="connsiteY30" fmla="*/ 5245914 h 6918504"/>
                <a:gd name="connsiteX31" fmla="*/ 491490 w 5339715"/>
                <a:gd name="connsiteY31" fmla="*/ 5143044 h 6918504"/>
                <a:gd name="connsiteX32" fmla="*/ 596265 w 5339715"/>
                <a:gd name="connsiteY32" fmla="*/ 5137329 h 6918504"/>
                <a:gd name="connsiteX33" fmla="*/ 561975 w 5339715"/>
                <a:gd name="connsiteY33" fmla="*/ 5003979 h 6918504"/>
                <a:gd name="connsiteX34" fmla="*/ 582930 w 5339715"/>
                <a:gd name="connsiteY34" fmla="*/ 4967784 h 6918504"/>
                <a:gd name="connsiteX35" fmla="*/ 581025 w 5339715"/>
                <a:gd name="connsiteY35" fmla="*/ 4868724 h 6918504"/>
                <a:gd name="connsiteX36" fmla="*/ 546735 w 5339715"/>
                <a:gd name="connsiteY36" fmla="*/ 4847769 h 6918504"/>
                <a:gd name="connsiteX37" fmla="*/ 464820 w 5339715"/>
                <a:gd name="connsiteY37" fmla="*/ 4857294 h 6918504"/>
                <a:gd name="connsiteX38" fmla="*/ 438150 w 5339715"/>
                <a:gd name="connsiteY38" fmla="*/ 4796334 h 6918504"/>
                <a:gd name="connsiteX39" fmla="*/ 487680 w 5339715"/>
                <a:gd name="connsiteY39" fmla="*/ 4754424 h 6918504"/>
                <a:gd name="connsiteX40" fmla="*/ 472440 w 5339715"/>
                <a:gd name="connsiteY40" fmla="*/ 4676319 h 6918504"/>
                <a:gd name="connsiteX41" fmla="*/ 554355 w 5339715"/>
                <a:gd name="connsiteY41" fmla="*/ 4695369 h 6918504"/>
                <a:gd name="connsiteX42" fmla="*/ 613410 w 5339715"/>
                <a:gd name="connsiteY42" fmla="*/ 4676319 h 6918504"/>
                <a:gd name="connsiteX43" fmla="*/ 680085 w 5339715"/>
                <a:gd name="connsiteY43" fmla="*/ 4695369 h 6918504"/>
                <a:gd name="connsiteX44" fmla="*/ 672465 w 5339715"/>
                <a:gd name="connsiteY44" fmla="*/ 4621074 h 6918504"/>
                <a:gd name="connsiteX45" fmla="*/ 601980 w 5339715"/>
                <a:gd name="connsiteY45" fmla="*/ 4502964 h 6918504"/>
                <a:gd name="connsiteX46" fmla="*/ 611505 w 5339715"/>
                <a:gd name="connsiteY46" fmla="*/ 4464864 h 6918504"/>
                <a:gd name="connsiteX47" fmla="*/ 611505 w 5339715"/>
                <a:gd name="connsiteY47" fmla="*/ 4384854 h 6918504"/>
                <a:gd name="connsiteX48" fmla="*/ 521970 w 5339715"/>
                <a:gd name="connsiteY48" fmla="*/ 4386759 h 6918504"/>
                <a:gd name="connsiteX49" fmla="*/ 529590 w 5339715"/>
                <a:gd name="connsiteY49" fmla="*/ 4327704 h 6918504"/>
                <a:gd name="connsiteX50" fmla="*/ 481965 w 5339715"/>
                <a:gd name="connsiteY50" fmla="*/ 4308654 h 6918504"/>
                <a:gd name="connsiteX51" fmla="*/ 403860 w 5339715"/>
                <a:gd name="connsiteY51" fmla="*/ 4308654 h 6918504"/>
                <a:gd name="connsiteX52" fmla="*/ 405765 w 5339715"/>
                <a:gd name="connsiteY52" fmla="*/ 4261029 h 6918504"/>
                <a:gd name="connsiteX53" fmla="*/ 396240 w 5339715"/>
                <a:gd name="connsiteY53" fmla="*/ 4253409 h 6918504"/>
                <a:gd name="connsiteX54" fmla="*/ 371475 w 5339715"/>
                <a:gd name="connsiteY54" fmla="*/ 4270554 h 6918504"/>
                <a:gd name="connsiteX55" fmla="*/ 386715 w 5339715"/>
                <a:gd name="connsiteY55" fmla="*/ 4348659 h 6918504"/>
                <a:gd name="connsiteX56" fmla="*/ 375285 w 5339715"/>
                <a:gd name="connsiteY56" fmla="*/ 4421049 h 6918504"/>
                <a:gd name="connsiteX57" fmla="*/ 179070 w 5339715"/>
                <a:gd name="connsiteY57" fmla="*/ 4430574 h 6918504"/>
                <a:gd name="connsiteX58" fmla="*/ 104775 w 5339715"/>
                <a:gd name="connsiteY58" fmla="*/ 4373424 h 6918504"/>
                <a:gd name="connsiteX59" fmla="*/ 102870 w 5339715"/>
                <a:gd name="connsiteY59" fmla="*/ 4255314 h 6918504"/>
                <a:gd name="connsiteX60" fmla="*/ 38100 w 5339715"/>
                <a:gd name="connsiteY60" fmla="*/ 4167684 h 6918504"/>
                <a:gd name="connsiteX61" fmla="*/ 41910 w 5339715"/>
                <a:gd name="connsiteY61" fmla="*/ 4062909 h 6918504"/>
                <a:gd name="connsiteX62" fmla="*/ 0 w 5339715"/>
                <a:gd name="connsiteY62" fmla="*/ 4061004 h 6918504"/>
                <a:gd name="connsiteX63" fmla="*/ 9525 w 5339715"/>
                <a:gd name="connsiteY63" fmla="*/ 3870504 h 6918504"/>
                <a:gd name="connsiteX64" fmla="*/ 0 w 5339715"/>
                <a:gd name="connsiteY64" fmla="*/ 3830499 h 6918504"/>
                <a:gd name="connsiteX65" fmla="*/ 13335 w 5339715"/>
                <a:gd name="connsiteY65" fmla="*/ 3780969 h 6918504"/>
                <a:gd name="connsiteX66" fmla="*/ 38100 w 5339715"/>
                <a:gd name="connsiteY66" fmla="*/ 3761919 h 6918504"/>
                <a:gd name="connsiteX67" fmla="*/ 81915 w 5339715"/>
                <a:gd name="connsiteY67" fmla="*/ 3680004 h 6918504"/>
                <a:gd name="connsiteX68" fmla="*/ 81915 w 5339715"/>
                <a:gd name="connsiteY68" fmla="*/ 3680004 h 6918504"/>
                <a:gd name="connsiteX69" fmla="*/ 45720 w 5339715"/>
                <a:gd name="connsiteY69" fmla="*/ 3609519 h 6918504"/>
                <a:gd name="connsiteX70" fmla="*/ 72390 w 5339715"/>
                <a:gd name="connsiteY70" fmla="*/ 3531414 h 6918504"/>
                <a:gd name="connsiteX71" fmla="*/ 283845 w 5339715"/>
                <a:gd name="connsiteY71" fmla="*/ 3609519 h 6918504"/>
                <a:gd name="connsiteX72" fmla="*/ 403860 w 5339715"/>
                <a:gd name="connsiteY72" fmla="*/ 3809544 h 6918504"/>
                <a:gd name="connsiteX73" fmla="*/ 453390 w 5339715"/>
                <a:gd name="connsiteY73" fmla="*/ 3880029 h 6918504"/>
                <a:gd name="connsiteX74" fmla="*/ 567690 w 5339715"/>
                <a:gd name="connsiteY74" fmla="*/ 3965754 h 6918504"/>
                <a:gd name="connsiteX75" fmla="*/ 567690 w 5339715"/>
                <a:gd name="connsiteY75" fmla="*/ 3965754 h 6918504"/>
                <a:gd name="connsiteX76" fmla="*/ 567690 w 5339715"/>
                <a:gd name="connsiteY76" fmla="*/ 3979089 h 6918504"/>
                <a:gd name="connsiteX77" fmla="*/ 561975 w 5339715"/>
                <a:gd name="connsiteY77" fmla="*/ 4038144 h 6918504"/>
                <a:gd name="connsiteX78" fmla="*/ 601980 w 5339715"/>
                <a:gd name="connsiteY78" fmla="*/ 4041954 h 6918504"/>
                <a:gd name="connsiteX79" fmla="*/ 653415 w 5339715"/>
                <a:gd name="connsiteY79" fmla="*/ 3963849 h 6918504"/>
                <a:gd name="connsiteX80" fmla="*/ 659130 w 5339715"/>
                <a:gd name="connsiteY80" fmla="*/ 3664764 h 6918504"/>
                <a:gd name="connsiteX81" fmla="*/ 756285 w 5339715"/>
                <a:gd name="connsiteY81" fmla="*/ 3792399 h 6918504"/>
                <a:gd name="connsiteX82" fmla="*/ 748665 w 5339715"/>
                <a:gd name="connsiteY82" fmla="*/ 3651429 h 6918504"/>
                <a:gd name="connsiteX83" fmla="*/ 792480 w 5339715"/>
                <a:gd name="connsiteY83" fmla="*/ 3582849 h 6918504"/>
                <a:gd name="connsiteX84" fmla="*/ 805815 w 5339715"/>
                <a:gd name="connsiteY84" fmla="*/ 3518079 h 6918504"/>
                <a:gd name="connsiteX85" fmla="*/ 798195 w 5339715"/>
                <a:gd name="connsiteY85" fmla="*/ 3455214 h 6918504"/>
                <a:gd name="connsiteX86" fmla="*/ 805815 w 5339715"/>
                <a:gd name="connsiteY86" fmla="*/ 3401874 h 6918504"/>
                <a:gd name="connsiteX87" fmla="*/ 832485 w 5339715"/>
                <a:gd name="connsiteY87" fmla="*/ 3420924 h 6918504"/>
                <a:gd name="connsiteX88" fmla="*/ 857250 w 5339715"/>
                <a:gd name="connsiteY88" fmla="*/ 3243759 h 6918504"/>
                <a:gd name="connsiteX89" fmla="*/ 878205 w 5339715"/>
                <a:gd name="connsiteY89" fmla="*/ 3144699 h 6918504"/>
                <a:gd name="connsiteX90" fmla="*/ 950595 w 5339715"/>
                <a:gd name="connsiteY90" fmla="*/ 3039924 h 6918504"/>
                <a:gd name="connsiteX91" fmla="*/ 996315 w 5339715"/>
                <a:gd name="connsiteY91" fmla="*/ 3017064 h 6918504"/>
                <a:gd name="connsiteX92" fmla="*/ 1089660 w 5339715"/>
                <a:gd name="connsiteY92" fmla="*/ 2980869 h 6918504"/>
                <a:gd name="connsiteX93" fmla="*/ 1120140 w 5339715"/>
                <a:gd name="connsiteY93" fmla="*/ 2937054 h 6918504"/>
                <a:gd name="connsiteX94" fmla="*/ 1122045 w 5339715"/>
                <a:gd name="connsiteY94" fmla="*/ 2843709 h 6918504"/>
                <a:gd name="connsiteX95" fmla="*/ 1129665 w 5339715"/>
                <a:gd name="connsiteY95" fmla="*/ 2784654 h 6918504"/>
                <a:gd name="connsiteX96" fmla="*/ 1133475 w 5339715"/>
                <a:gd name="connsiteY96" fmla="*/ 2727504 h 6918504"/>
                <a:gd name="connsiteX97" fmla="*/ 1148715 w 5339715"/>
                <a:gd name="connsiteY97" fmla="*/ 2643684 h 6918504"/>
                <a:gd name="connsiteX98" fmla="*/ 1215390 w 5339715"/>
                <a:gd name="connsiteY98" fmla="*/ 2590344 h 6918504"/>
                <a:gd name="connsiteX99" fmla="*/ 1243965 w 5339715"/>
                <a:gd name="connsiteY99" fmla="*/ 2519859 h 6918504"/>
                <a:gd name="connsiteX100" fmla="*/ 1293495 w 5339715"/>
                <a:gd name="connsiteY100" fmla="*/ 2436039 h 6918504"/>
                <a:gd name="connsiteX101" fmla="*/ 1356360 w 5339715"/>
                <a:gd name="connsiteY101" fmla="*/ 2413179 h 6918504"/>
                <a:gd name="connsiteX102" fmla="*/ 1394460 w 5339715"/>
                <a:gd name="connsiteY102" fmla="*/ 2369364 h 6918504"/>
                <a:gd name="connsiteX103" fmla="*/ 1423035 w 5339715"/>
                <a:gd name="connsiteY103" fmla="*/ 2300784 h 6918504"/>
                <a:gd name="connsiteX104" fmla="*/ 1478280 w 5339715"/>
                <a:gd name="connsiteY104" fmla="*/ 2279829 h 6918504"/>
                <a:gd name="connsiteX105" fmla="*/ 1527810 w 5339715"/>
                <a:gd name="connsiteY105" fmla="*/ 2234109 h 6918504"/>
                <a:gd name="connsiteX106" fmla="*/ 1586865 w 5339715"/>
                <a:gd name="connsiteY106" fmla="*/ 2161719 h 6918504"/>
                <a:gd name="connsiteX107" fmla="*/ 1604010 w 5339715"/>
                <a:gd name="connsiteY107" fmla="*/ 2135049 h 6918504"/>
                <a:gd name="connsiteX108" fmla="*/ 1693545 w 5339715"/>
                <a:gd name="connsiteY108" fmla="*/ 2009319 h 6918504"/>
                <a:gd name="connsiteX109" fmla="*/ 1701165 w 5339715"/>
                <a:gd name="connsiteY109" fmla="*/ 1879779 h 6918504"/>
                <a:gd name="connsiteX110" fmla="*/ 1781175 w 5339715"/>
                <a:gd name="connsiteY110" fmla="*/ 1809294 h 6918504"/>
                <a:gd name="connsiteX111" fmla="*/ 1887855 w 5339715"/>
                <a:gd name="connsiteY111" fmla="*/ 1738809 h 6918504"/>
                <a:gd name="connsiteX112" fmla="*/ 1986915 w 5339715"/>
                <a:gd name="connsiteY112" fmla="*/ 1527354 h 6918504"/>
                <a:gd name="connsiteX113" fmla="*/ 1986915 w 5339715"/>
                <a:gd name="connsiteY113" fmla="*/ 1527354 h 6918504"/>
                <a:gd name="connsiteX114" fmla="*/ 2139315 w 5339715"/>
                <a:gd name="connsiteY114" fmla="*/ 1394004 h 6918504"/>
                <a:gd name="connsiteX115" fmla="*/ 2225040 w 5339715"/>
                <a:gd name="connsiteY115" fmla="*/ 1251129 h 6918504"/>
                <a:gd name="connsiteX116" fmla="*/ 2263140 w 5339715"/>
                <a:gd name="connsiteY116" fmla="*/ 1270179 h 6918504"/>
                <a:gd name="connsiteX117" fmla="*/ 2263140 w 5339715"/>
                <a:gd name="connsiteY117" fmla="*/ 1270179 h 6918504"/>
                <a:gd name="connsiteX118" fmla="*/ 2320290 w 5339715"/>
                <a:gd name="connsiteY118" fmla="*/ 1241604 h 6918504"/>
                <a:gd name="connsiteX119" fmla="*/ 2320290 w 5339715"/>
                <a:gd name="connsiteY119" fmla="*/ 1241604 h 6918504"/>
                <a:gd name="connsiteX120" fmla="*/ 2348865 w 5339715"/>
                <a:gd name="connsiteY120" fmla="*/ 1174929 h 6918504"/>
                <a:gd name="connsiteX121" fmla="*/ 2463165 w 5339715"/>
                <a:gd name="connsiteY121" fmla="*/ 1184454 h 6918504"/>
                <a:gd name="connsiteX122" fmla="*/ 2501265 w 5339715"/>
                <a:gd name="connsiteY122" fmla="*/ 1127304 h 6918504"/>
                <a:gd name="connsiteX123" fmla="*/ 2625090 w 5339715"/>
                <a:gd name="connsiteY123" fmla="*/ 1108254 h 6918504"/>
                <a:gd name="connsiteX124" fmla="*/ 2644140 w 5339715"/>
                <a:gd name="connsiteY124" fmla="*/ 1051104 h 6918504"/>
                <a:gd name="connsiteX125" fmla="*/ 2682240 w 5339715"/>
                <a:gd name="connsiteY125" fmla="*/ 1041579 h 6918504"/>
                <a:gd name="connsiteX126" fmla="*/ 2682240 w 5339715"/>
                <a:gd name="connsiteY126" fmla="*/ 1041579 h 6918504"/>
                <a:gd name="connsiteX127" fmla="*/ 2777490 w 5339715"/>
                <a:gd name="connsiteY127" fmla="*/ 974904 h 6918504"/>
                <a:gd name="connsiteX128" fmla="*/ 2825115 w 5339715"/>
                <a:gd name="connsiteY128" fmla="*/ 927279 h 6918504"/>
                <a:gd name="connsiteX129" fmla="*/ 2853690 w 5339715"/>
                <a:gd name="connsiteY129" fmla="*/ 879654 h 6918504"/>
                <a:gd name="connsiteX130" fmla="*/ 2958465 w 5339715"/>
                <a:gd name="connsiteY130" fmla="*/ 841554 h 6918504"/>
                <a:gd name="connsiteX131" fmla="*/ 3053715 w 5339715"/>
                <a:gd name="connsiteY131" fmla="*/ 793929 h 6918504"/>
                <a:gd name="connsiteX132" fmla="*/ 3101340 w 5339715"/>
                <a:gd name="connsiteY132" fmla="*/ 708204 h 6918504"/>
                <a:gd name="connsiteX133" fmla="*/ 3101340 w 5339715"/>
                <a:gd name="connsiteY133" fmla="*/ 708204 h 6918504"/>
                <a:gd name="connsiteX134" fmla="*/ 3225165 w 5339715"/>
                <a:gd name="connsiteY134" fmla="*/ 508179 h 6918504"/>
                <a:gd name="connsiteX135" fmla="*/ 3225165 w 5339715"/>
                <a:gd name="connsiteY135" fmla="*/ 489129 h 6918504"/>
                <a:gd name="connsiteX136" fmla="*/ 3234690 w 5339715"/>
                <a:gd name="connsiteY136" fmla="*/ 451029 h 6918504"/>
                <a:gd name="connsiteX137" fmla="*/ 3329940 w 5339715"/>
                <a:gd name="connsiteY137" fmla="*/ 355779 h 6918504"/>
                <a:gd name="connsiteX138" fmla="*/ 3320415 w 5339715"/>
                <a:gd name="connsiteY138" fmla="*/ 289104 h 6918504"/>
                <a:gd name="connsiteX139" fmla="*/ 3472815 w 5339715"/>
                <a:gd name="connsiteY139" fmla="*/ 212904 h 6918504"/>
                <a:gd name="connsiteX140" fmla="*/ 3539490 w 5339715"/>
                <a:gd name="connsiteY140" fmla="*/ 184329 h 6918504"/>
                <a:gd name="connsiteX141" fmla="*/ 3634740 w 5339715"/>
                <a:gd name="connsiteY141" fmla="*/ 184329 h 6918504"/>
                <a:gd name="connsiteX142" fmla="*/ 3682365 w 5339715"/>
                <a:gd name="connsiteY142" fmla="*/ 155754 h 6918504"/>
                <a:gd name="connsiteX143" fmla="*/ 3682365 w 5339715"/>
                <a:gd name="connsiteY143" fmla="*/ 155754 h 6918504"/>
                <a:gd name="connsiteX144" fmla="*/ 3787140 w 5339715"/>
                <a:gd name="connsiteY144" fmla="*/ 136704 h 6918504"/>
                <a:gd name="connsiteX145" fmla="*/ 3844290 w 5339715"/>
                <a:gd name="connsiteY145" fmla="*/ 12879 h 6918504"/>
                <a:gd name="connsiteX146" fmla="*/ 3927439 w 5339715"/>
                <a:gd name="connsiteY146" fmla="*/ 0 h 6918504"/>
                <a:gd name="connsiteX147" fmla="*/ 4077505 w 5339715"/>
                <a:gd name="connsiteY147" fmla="*/ 0 h 6918504"/>
                <a:gd name="connsiteX148" fmla="*/ 4190007 w 5339715"/>
                <a:gd name="connsiteY148" fmla="*/ 80575 h 6918504"/>
                <a:gd name="connsiteX149" fmla="*/ 4273210 w 5339715"/>
                <a:gd name="connsiteY149" fmla="*/ 105607 h 6918504"/>
                <a:gd name="connsiteX150" fmla="*/ 4466707 w 5339715"/>
                <a:gd name="connsiteY150" fmla="*/ 106574 h 6918504"/>
                <a:gd name="connsiteX151" fmla="*/ 4464971 w 5339715"/>
                <a:gd name="connsiteY151" fmla="*/ 239439 h 6918504"/>
                <a:gd name="connsiteX152" fmla="*/ 4430226 w 5339715"/>
                <a:gd name="connsiteY152" fmla="*/ 248188 h 6918504"/>
                <a:gd name="connsiteX153" fmla="*/ 4438650 w 5339715"/>
                <a:gd name="connsiteY153" fmla="*/ 281484 h 6918504"/>
                <a:gd name="connsiteX154" fmla="*/ 4433221 w 5339715"/>
                <a:gd name="connsiteY154" fmla="*/ 355672 h 6918504"/>
                <a:gd name="connsiteX155" fmla="*/ 4471035 w 5339715"/>
                <a:gd name="connsiteY155" fmla="*/ 424359 h 6918504"/>
                <a:gd name="connsiteX156" fmla="*/ 4461510 w 5339715"/>
                <a:gd name="connsiteY156" fmla="*/ 519609 h 6918504"/>
                <a:gd name="connsiteX157" fmla="*/ 4421505 w 5339715"/>
                <a:gd name="connsiteY157" fmla="*/ 542469 h 6918504"/>
                <a:gd name="connsiteX158" fmla="*/ 4373880 w 5339715"/>
                <a:gd name="connsiteY158" fmla="*/ 645339 h 6918504"/>
                <a:gd name="connsiteX159" fmla="*/ 4404360 w 5339715"/>
                <a:gd name="connsiteY159" fmla="*/ 687249 h 6918504"/>
                <a:gd name="connsiteX160" fmla="*/ 4413885 w 5339715"/>
                <a:gd name="connsiteY160" fmla="*/ 828219 h 6918504"/>
                <a:gd name="connsiteX161" fmla="*/ 4436745 w 5339715"/>
                <a:gd name="connsiteY161" fmla="*/ 900609 h 6918504"/>
                <a:gd name="connsiteX162" fmla="*/ 4423410 w 5339715"/>
                <a:gd name="connsiteY162" fmla="*/ 1005384 h 6918504"/>
                <a:gd name="connsiteX163" fmla="*/ 4448810 w 5339715"/>
                <a:gd name="connsiteY163" fmla="*/ 1053009 h 6918504"/>
                <a:gd name="connsiteX164" fmla="*/ 4459605 w 5339715"/>
                <a:gd name="connsiteY164" fmla="*/ 1106349 h 6918504"/>
                <a:gd name="connsiteX165" fmla="*/ 4495800 w 5339715"/>
                <a:gd name="connsiteY165" fmla="*/ 1178739 h 6918504"/>
                <a:gd name="connsiteX166" fmla="*/ 4514850 w 5339715"/>
                <a:gd name="connsiteY166" fmla="*/ 1247319 h 6918504"/>
                <a:gd name="connsiteX167" fmla="*/ 4566285 w 5339715"/>
                <a:gd name="connsiteY167" fmla="*/ 1310184 h 6918504"/>
                <a:gd name="connsiteX168" fmla="*/ 4558665 w 5339715"/>
                <a:gd name="connsiteY168" fmla="*/ 1411149 h 6918504"/>
                <a:gd name="connsiteX169" fmla="*/ 4640580 w 5339715"/>
                <a:gd name="connsiteY169" fmla="*/ 1533069 h 6918504"/>
                <a:gd name="connsiteX170" fmla="*/ 4632960 w 5339715"/>
                <a:gd name="connsiteY170" fmla="*/ 1639749 h 6918504"/>
                <a:gd name="connsiteX171" fmla="*/ 4667250 w 5339715"/>
                <a:gd name="connsiteY171" fmla="*/ 1729284 h 6918504"/>
                <a:gd name="connsiteX172" fmla="*/ 4659630 w 5339715"/>
                <a:gd name="connsiteY172" fmla="*/ 1767384 h 6918504"/>
                <a:gd name="connsiteX173" fmla="*/ 4699635 w 5339715"/>
                <a:gd name="connsiteY173" fmla="*/ 1851204 h 6918504"/>
                <a:gd name="connsiteX174" fmla="*/ 4684395 w 5339715"/>
                <a:gd name="connsiteY174" fmla="*/ 1912164 h 6918504"/>
                <a:gd name="connsiteX175" fmla="*/ 4712970 w 5339715"/>
                <a:gd name="connsiteY175" fmla="*/ 1976934 h 6918504"/>
                <a:gd name="connsiteX176" fmla="*/ 4785360 w 5339715"/>
                <a:gd name="connsiteY176" fmla="*/ 2041704 h 6918504"/>
                <a:gd name="connsiteX177" fmla="*/ 4821555 w 5339715"/>
                <a:gd name="connsiteY177" fmla="*/ 2165529 h 6918504"/>
                <a:gd name="connsiteX178" fmla="*/ 4882515 w 5339715"/>
                <a:gd name="connsiteY178" fmla="*/ 2321739 h 6918504"/>
                <a:gd name="connsiteX179" fmla="*/ 4905375 w 5339715"/>
                <a:gd name="connsiteY179" fmla="*/ 2437944 h 6918504"/>
                <a:gd name="connsiteX180" fmla="*/ 4884420 w 5339715"/>
                <a:gd name="connsiteY180" fmla="*/ 2561769 h 6918504"/>
                <a:gd name="connsiteX181" fmla="*/ 4892040 w 5339715"/>
                <a:gd name="connsiteY181" fmla="*/ 2664639 h 6918504"/>
                <a:gd name="connsiteX182" fmla="*/ 4922520 w 5339715"/>
                <a:gd name="connsiteY182" fmla="*/ 2717979 h 6918504"/>
                <a:gd name="connsiteX183" fmla="*/ 4920615 w 5339715"/>
                <a:gd name="connsiteY183" fmla="*/ 2765604 h 6918504"/>
                <a:gd name="connsiteX184" fmla="*/ 4897755 w 5339715"/>
                <a:gd name="connsiteY184" fmla="*/ 2860854 h 6918504"/>
                <a:gd name="connsiteX185" fmla="*/ 4924425 w 5339715"/>
                <a:gd name="connsiteY185" fmla="*/ 2908479 h 6918504"/>
                <a:gd name="connsiteX186" fmla="*/ 4956810 w 5339715"/>
                <a:gd name="connsiteY186" fmla="*/ 2984679 h 6918504"/>
                <a:gd name="connsiteX187" fmla="*/ 4932045 w 5339715"/>
                <a:gd name="connsiteY187" fmla="*/ 3070404 h 6918504"/>
                <a:gd name="connsiteX188" fmla="*/ 5000625 w 5339715"/>
                <a:gd name="connsiteY188" fmla="*/ 3167559 h 6918504"/>
                <a:gd name="connsiteX189" fmla="*/ 4935855 w 5339715"/>
                <a:gd name="connsiteY189" fmla="*/ 3342819 h 6918504"/>
                <a:gd name="connsiteX190" fmla="*/ 4954905 w 5339715"/>
                <a:gd name="connsiteY190" fmla="*/ 3346629 h 6918504"/>
                <a:gd name="connsiteX191" fmla="*/ 5017770 w 5339715"/>
                <a:gd name="connsiteY191" fmla="*/ 3283764 h 6918504"/>
                <a:gd name="connsiteX192" fmla="*/ 5044440 w 5339715"/>
                <a:gd name="connsiteY192" fmla="*/ 3337104 h 6918504"/>
                <a:gd name="connsiteX193" fmla="*/ 5073015 w 5339715"/>
                <a:gd name="connsiteY193" fmla="*/ 3436164 h 6918504"/>
                <a:gd name="connsiteX194" fmla="*/ 5071110 w 5339715"/>
                <a:gd name="connsiteY194" fmla="*/ 3504744 h 6918504"/>
                <a:gd name="connsiteX195" fmla="*/ 5099685 w 5339715"/>
                <a:gd name="connsiteY195" fmla="*/ 3575229 h 6918504"/>
                <a:gd name="connsiteX196" fmla="*/ 5101590 w 5339715"/>
                <a:gd name="connsiteY196" fmla="*/ 3674289 h 6918504"/>
                <a:gd name="connsiteX197" fmla="*/ 5113020 w 5339715"/>
                <a:gd name="connsiteY197" fmla="*/ 3794304 h 6918504"/>
                <a:gd name="connsiteX198" fmla="*/ 5143500 w 5339715"/>
                <a:gd name="connsiteY198" fmla="*/ 3790494 h 6918504"/>
                <a:gd name="connsiteX199" fmla="*/ 5168265 w 5339715"/>
                <a:gd name="connsiteY199" fmla="*/ 3761919 h 6918504"/>
                <a:gd name="connsiteX200" fmla="*/ 5233035 w 5339715"/>
                <a:gd name="connsiteY200" fmla="*/ 3796209 h 6918504"/>
                <a:gd name="connsiteX201" fmla="*/ 5257800 w 5339715"/>
                <a:gd name="connsiteY201" fmla="*/ 3843834 h 6918504"/>
                <a:gd name="connsiteX202" fmla="*/ 5257800 w 5339715"/>
                <a:gd name="connsiteY202" fmla="*/ 3904794 h 6918504"/>
                <a:gd name="connsiteX203" fmla="*/ 5255895 w 5339715"/>
                <a:gd name="connsiteY203" fmla="*/ 3946704 h 6918504"/>
                <a:gd name="connsiteX204" fmla="*/ 5320665 w 5339715"/>
                <a:gd name="connsiteY204" fmla="*/ 3940989 h 6918504"/>
                <a:gd name="connsiteX205" fmla="*/ 5311140 w 5339715"/>
                <a:gd name="connsiteY205" fmla="*/ 4003854 h 6918504"/>
                <a:gd name="connsiteX206" fmla="*/ 5339715 w 5339715"/>
                <a:gd name="connsiteY206" fmla="*/ 4051479 h 6918504"/>
                <a:gd name="connsiteX207" fmla="*/ 5282565 w 5339715"/>
                <a:gd name="connsiteY207" fmla="*/ 4219119 h 6918504"/>
                <a:gd name="connsiteX208" fmla="*/ 5240655 w 5339715"/>
                <a:gd name="connsiteY208" fmla="*/ 4161969 h 6918504"/>
                <a:gd name="connsiteX209" fmla="*/ 5215890 w 5339715"/>
                <a:gd name="connsiteY209" fmla="*/ 4123869 h 6918504"/>
                <a:gd name="connsiteX210" fmla="*/ 5223510 w 5339715"/>
                <a:gd name="connsiteY210" fmla="*/ 4230549 h 6918504"/>
                <a:gd name="connsiteX211" fmla="*/ 5252085 w 5339715"/>
                <a:gd name="connsiteY211" fmla="*/ 4316274 h 6918504"/>
                <a:gd name="connsiteX212" fmla="*/ 5215890 w 5339715"/>
                <a:gd name="connsiteY212" fmla="*/ 4360089 h 6918504"/>
                <a:gd name="connsiteX213" fmla="*/ 5217795 w 5339715"/>
                <a:gd name="connsiteY213" fmla="*/ 4390569 h 6918504"/>
                <a:gd name="connsiteX214" fmla="*/ 5263515 w 5339715"/>
                <a:gd name="connsiteY214" fmla="*/ 4455339 h 6918504"/>
                <a:gd name="connsiteX215" fmla="*/ 5172075 w 5339715"/>
                <a:gd name="connsiteY215" fmla="*/ 4472484 h 6918504"/>
                <a:gd name="connsiteX216" fmla="*/ 5130165 w 5339715"/>
                <a:gd name="connsiteY216" fmla="*/ 4508679 h 6918504"/>
                <a:gd name="connsiteX217" fmla="*/ 5053965 w 5339715"/>
                <a:gd name="connsiteY217" fmla="*/ 4508679 h 6918504"/>
                <a:gd name="connsiteX218" fmla="*/ 5044440 w 5339715"/>
                <a:gd name="connsiteY218" fmla="*/ 4575354 h 6918504"/>
                <a:gd name="connsiteX219" fmla="*/ 4991100 w 5339715"/>
                <a:gd name="connsiteY219" fmla="*/ 4613454 h 6918504"/>
                <a:gd name="connsiteX220" fmla="*/ 4985385 w 5339715"/>
                <a:gd name="connsiteY220" fmla="*/ 4682034 h 6918504"/>
                <a:gd name="connsiteX221" fmla="*/ 4943475 w 5339715"/>
                <a:gd name="connsiteY221" fmla="*/ 4708704 h 6918504"/>
                <a:gd name="connsiteX222" fmla="*/ 4895850 w 5339715"/>
                <a:gd name="connsiteY222" fmla="*/ 4769664 h 6918504"/>
                <a:gd name="connsiteX223" fmla="*/ 4829175 w 5339715"/>
                <a:gd name="connsiteY223" fmla="*/ 4828719 h 6918504"/>
                <a:gd name="connsiteX224" fmla="*/ 4783455 w 5339715"/>
                <a:gd name="connsiteY224" fmla="*/ 4823004 h 6918504"/>
                <a:gd name="connsiteX225" fmla="*/ 4766310 w 5339715"/>
                <a:gd name="connsiteY225" fmla="*/ 4878249 h 6918504"/>
                <a:gd name="connsiteX226" fmla="*/ 4787265 w 5339715"/>
                <a:gd name="connsiteY226" fmla="*/ 4960164 h 6918504"/>
                <a:gd name="connsiteX227" fmla="*/ 4735830 w 5339715"/>
                <a:gd name="connsiteY227" fmla="*/ 5181144 h 6918504"/>
                <a:gd name="connsiteX228" fmla="*/ 4720590 w 5339715"/>
                <a:gd name="connsiteY228" fmla="*/ 5280204 h 6918504"/>
                <a:gd name="connsiteX229" fmla="*/ 4619625 w 5339715"/>
                <a:gd name="connsiteY229" fmla="*/ 5238294 h 6918504"/>
                <a:gd name="connsiteX230" fmla="*/ 4562475 w 5339715"/>
                <a:gd name="connsiteY230" fmla="*/ 5253534 h 6918504"/>
                <a:gd name="connsiteX231" fmla="*/ 4558665 w 5339715"/>
                <a:gd name="connsiteY231" fmla="*/ 5308779 h 6918504"/>
                <a:gd name="connsiteX232" fmla="*/ 4459605 w 5339715"/>
                <a:gd name="connsiteY232" fmla="*/ 5303064 h 6918504"/>
                <a:gd name="connsiteX233" fmla="*/ 4432935 w 5339715"/>
                <a:gd name="connsiteY233" fmla="*/ 5322114 h 6918504"/>
                <a:gd name="connsiteX234" fmla="*/ 4429125 w 5339715"/>
                <a:gd name="connsiteY234" fmla="*/ 5421174 h 6918504"/>
                <a:gd name="connsiteX235" fmla="*/ 4396740 w 5339715"/>
                <a:gd name="connsiteY235" fmla="*/ 5508804 h 6918504"/>
                <a:gd name="connsiteX236" fmla="*/ 4398645 w 5339715"/>
                <a:gd name="connsiteY236" fmla="*/ 5550714 h 6918504"/>
                <a:gd name="connsiteX237" fmla="*/ 4343400 w 5339715"/>
                <a:gd name="connsiteY237" fmla="*/ 5533569 h 6918504"/>
                <a:gd name="connsiteX238" fmla="*/ 4331970 w 5339715"/>
                <a:gd name="connsiteY238" fmla="*/ 5607864 h 6918504"/>
                <a:gd name="connsiteX239" fmla="*/ 4351020 w 5339715"/>
                <a:gd name="connsiteY239" fmla="*/ 5670729 h 6918504"/>
                <a:gd name="connsiteX240" fmla="*/ 4267200 w 5339715"/>
                <a:gd name="connsiteY240" fmla="*/ 5724069 h 6918504"/>
                <a:gd name="connsiteX241" fmla="*/ 4211955 w 5339715"/>
                <a:gd name="connsiteY241" fmla="*/ 5821224 h 6918504"/>
                <a:gd name="connsiteX242" fmla="*/ 4063365 w 5339715"/>
                <a:gd name="connsiteY242" fmla="*/ 5882184 h 6918504"/>
                <a:gd name="connsiteX243" fmla="*/ 4069080 w 5339715"/>
                <a:gd name="connsiteY243" fmla="*/ 5906949 h 6918504"/>
                <a:gd name="connsiteX244" fmla="*/ 4023360 w 5339715"/>
                <a:gd name="connsiteY244" fmla="*/ 5933619 h 6918504"/>
                <a:gd name="connsiteX245" fmla="*/ 4013835 w 5339715"/>
                <a:gd name="connsiteY245" fmla="*/ 5990769 h 6918504"/>
                <a:gd name="connsiteX246" fmla="*/ 3941445 w 5339715"/>
                <a:gd name="connsiteY246" fmla="*/ 6065064 h 6918504"/>
                <a:gd name="connsiteX247" fmla="*/ 3874770 w 5339715"/>
                <a:gd name="connsiteY247" fmla="*/ 6099354 h 6918504"/>
                <a:gd name="connsiteX248" fmla="*/ 3821430 w 5339715"/>
                <a:gd name="connsiteY248" fmla="*/ 6173649 h 6918504"/>
                <a:gd name="connsiteX249" fmla="*/ 3903345 w 5339715"/>
                <a:gd name="connsiteY249" fmla="*/ 6282234 h 6918504"/>
                <a:gd name="connsiteX250" fmla="*/ 3823335 w 5339715"/>
                <a:gd name="connsiteY250" fmla="*/ 6343194 h 6918504"/>
                <a:gd name="connsiteX251" fmla="*/ 3756660 w 5339715"/>
                <a:gd name="connsiteY251" fmla="*/ 6333669 h 6918504"/>
                <a:gd name="connsiteX252" fmla="*/ 3632835 w 5339715"/>
                <a:gd name="connsiteY252" fmla="*/ 6295569 h 6918504"/>
                <a:gd name="connsiteX253" fmla="*/ 3587115 w 5339715"/>
                <a:gd name="connsiteY253" fmla="*/ 6247944 h 6918504"/>
                <a:gd name="connsiteX254" fmla="*/ 3529965 w 5339715"/>
                <a:gd name="connsiteY254" fmla="*/ 6223179 h 6918504"/>
                <a:gd name="connsiteX255" fmla="*/ 3472815 w 5339715"/>
                <a:gd name="connsiteY255" fmla="*/ 6207939 h 6918504"/>
                <a:gd name="connsiteX256" fmla="*/ 3409950 w 5339715"/>
                <a:gd name="connsiteY256" fmla="*/ 6255564 h 6918504"/>
                <a:gd name="connsiteX257" fmla="*/ 3421380 w 5339715"/>
                <a:gd name="connsiteY257" fmla="*/ 6343194 h 6918504"/>
                <a:gd name="connsiteX258" fmla="*/ 3295650 w 5339715"/>
                <a:gd name="connsiteY258" fmla="*/ 6364149 h 6918504"/>
                <a:gd name="connsiteX259" fmla="*/ 3291840 w 5339715"/>
                <a:gd name="connsiteY259" fmla="*/ 6428919 h 6918504"/>
                <a:gd name="connsiteX260" fmla="*/ 2815590 w 5339715"/>
                <a:gd name="connsiteY260" fmla="*/ 6442254 h 6918504"/>
                <a:gd name="connsiteX261" fmla="*/ 2933700 w 5339715"/>
                <a:gd name="connsiteY261" fmla="*/ 6632754 h 6918504"/>
                <a:gd name="connsiteX262" fmla="*/ 2546985 w 5339715"/>
                <a:gd name="connsiteY262" fmla="*/ 6646089 h 6918504"/>
                <a:gd name="connsiteX263" fmla="*/ 2533650 w 5339715"/>
                <a:gd name="connsiteY263" fmla="*/ 6754674 h 6918504"/>
                <a:gd name="connsiteX264" fmla="*/ 2577465 w 5339715"/>
                <a:gd name="connsiteY264" fmla="*/ 6918504 h 6918504"/>
                <a:gd name="connsiteX265" fmla="*/ 2385060 w 5339715"/>
                <a:gd name="connsiteY265" fmla="*/ 6910884 h 6918504"/>
                <a:gd name="connsiteX266" fmla="*/ 2289810 w 5339715"/>
                <a:gd name="connsiteY266" fmla="*/ 6823254 h 6918504"/>
                <a:gd name="connsiteX267" fmla="*/ 2190750 w 5339715"/>
                <a:gd name="connsiteY267" fmla="*/ 6815634 h 6918504"/>
                <a:gd name="connsiteX268" fmla="*/ 2114550 w 5339715"/>
                <a:gd name="connsiteY268" fmla="*/ 6667044 h 6918504"/>
                <a:gd name="connsiteX269" fmla="*/ 1775460 w 5339715"/>
                <a:gd name="connsiteY269" fmla="*/ 6531789 h 691850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20415 w 5339715"/>
                <a:gd name="connsiteY138" fmla="*/ 320014 h 6949414"/>
                <a:gd name="connsiteX139" fmla="*/ 3472815 w 5339715"/>
                <a:gd name="connsiteY139" fmla="*/ 243814 h 6949414"/>
                <a:gd name="connsiteX140" fmla="*/ 3539490 w 5339715"/>
                <a:gd name="connsiteY140" fmla="*/ 215239 h 6949414"/>
                <a:gd name="connsiteX141" fmla="*/ 3634740 w 5339715"/>
                <a:gd name="connsiteY141" fmla="*/ 215239 h 6949414"/>
                <a:gd name="connsiteX142" fmla="*/ 3682365 w 5339715"/>
                <a:gd name="connsiteY142" fmla="*/ 186664 h 6949414"/>
                <a:gd name="connsiteX143" fmla="*/ 3682365 w 5339715"/>
                <a:gd name="connsiteY143" fmla="*/ 186664 h 6949414"/>
                <a:gd name="connsiteX144" fmla="*/ 3787140 w 5339715"/>
                <a:gd name="connsiteY144" fmla="*/ 167614 h 6949414"/>
                <a:gd name="connsiteX145" fmla="*/ 3833987 w 5339715"/>
                <a:gd name="connsiteY145" fmla="*/ 0 h 6949414"/>
                <a:gd name="connsiteX146" fmla="*/ 3927439 w 5339715"/>
                <a:gd name="connsiteY146" fmla="*/ 30910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20415 w 5339715"/>
                <a:gd name="connsiteY138" fmla="*/ 320014 h 6949414"/>
                <a:gd name="connsiteX139" fmla="*/ 3472815 w 5339715"/>
                <a:gd name="connsiteY139" fmla="*/ 243814 h 6949414"/>
                <a:gd name="connsiteX140" fmla="*/ 3539490 w 5339715"/>
                <a:gd name="connsiteY140" fmla="*/ 215239 h 6949414"/>
                <a:gd name="connsiteX141" fmla="*/ 3634740 w 5339715"/>
                <a:gd name="connsiteY141" fmla="*/ 215239 h 6949414"/>
                <a:gd name="connsiteX142" fmla="*/ 3682365 w 5339715"/>
                <a:gd name="connsiteY142" fmla="*/ 186664 h 6949414"/>
                <a:gd name="connsiteX143" fmla="*/ 3682365 w 5339715"/>
                <a:gd name="connsiteY143" fmla="*/ 186664 h 6949414"/>
                <a:gd name="connsiteX144" fmla="*/ 3787140 w 5339715"/>
                <a:gd name="connsiteY144" fmla="*/ 167614 h 6949414"/>
                <a:gd name="connsiteX145" fmla="*/ 3833987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20415 w 5339715"/>
                <a:gd name="connsiteY138" fmla="*/ 320014 h 6949414"/>
                <a:gd name="connsiteX139" fmla="*/ 3472815 w 5339715"/>
                <a:gd name="connsiteY139" fmla="*/ 243814 h 6949414"/>
                <a:gd name="connsiteX140" fmla="*/ 3539490 w 5339715"/>
                <a:gd name="connsiteY140" fmla="*/ 215239 h 6949414"/>
                <a:gd name="connsiteX141" fmla="*/ 3634740 w 5339715"/>
                <a:gd name="connsiteY141" fmla="*/ 215239 h 6949414"/>
                <a:gd name="connsiteX142" fmla="*/ 3682365 w 5339715"/>
                <a:gd name="connsiteY142" fmla="*/ 186664 h 6949414"/>
                <a:gd name="connsiteX143" fmla="*/ 3682365 w 5339715"/>
                <a:gd name="connsiteY143" fmla="*/ 186664 h 6949414"/>
                <a:gd name="connsiteX144" fmla="*/ 3763958 w 5339715"/>
                <a:gd name="connsiteY144" fmla="*/ 131566 h 6949414"/>
                <a:gd name="connsiteX145" fmla="*/ 3833987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20415 w 5339715"/>
                <a:gd name="connsiteY138" fmla="*/ 320014 h 6949414"/>
                <a:gd name="connsiteX139" fmla="*/ 3472815 w 5339715"/>
                <a:gd name="connsiteY139" fmla="*/ 243814 h 6949414"/>
                <a:gd name="connsiteX140" fmla="*/ 3539490 w 5339715"/>
                <a:gd name="connsiteY140" fmla="*/ 215239 h 6949414"/>
                <a:gd name="connsiteX141" fmla="*/ 3634740 w 5339715"/>
                <a:gd name="connsiteY141" fmla="*/ 215239 h 6949414"/>
                <a:gd name="connsiteX142" fmla="*/ 3682365 w 5339715"/>
                <a:gd name="connsiteY142" fmla="*/ 186664 h 6949414"/>
                <a:gd name="connsiteX143" fmla="*/ 3682365 w 5339715"/>
                <a:gd name="connsiteY143" fmla="*/ 186664 h 6949414"/>
                <a:gd name="connsiteX144" fmla="*/ 3763958 w 5339715"/>
                <a:gd name="connsiteY144" fmla="*/ 131566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72815 w 5339715"/>
                <a:gd name="connsiteY139" fmla="*/ 243814 h 6949414"/>
                <a:gd name="connsiteX140" fmla="*/ 3539490 w 5339715"/>
                <a:gd name="connsiteY140" fmla="*/ 215239 h 6949414"/>
                <a:gd name="connsiteX141" fmla="*/ 3634740 w 5339715"/>
                <a:gd name="connsiteY141" fmla="*/ 215239 h 6949414"/>
                <a:gd name="connsiteX142" fmla="*/ 3682365 w 5339715"/>
                <a:gd name="connsiteY142" fmla="*/ 186664 h 6949414"/>
                <a:gd name="connsiteX143" fmla="*/ 3682365 w 5339715"/>
                <a:gd name="connsiteY143" fmla="*/ 186664 h 6949414"/>
                <a:gd name="connsiteX144" fmla="*/ 3763958 w 5339715"/>
                <a:gd name="connsiteY144" fmla="*/ 131566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4481 w 5339715"/>
                <a:gd name="connsiteY139" fmla="*/ 230955 h 6949414"/>
                <a:gd name="connsiteX140" fmla="*/ 3539490 w 5339715"/>
                <a:gd name="connsiteY140" fmla="*/ 215239 h 6949414"/>
                <a:gd name="connsiteX141" fmla="*/ 3634740 w 5339715"/>
                <a:gd name="connsiteY141" fmla="*/ 215239 h 6949414"/>
                <a:gd name="connsiteX142" fmla="*/ 3682365 w 5339715"/>
                <a:gd name="connsiteY142" fmla="*/ 186664 h 6949414"/>
                <a:gd name="connsiteX143" fmla="*/ 3682365 w 5339715"/>
                <a:gd name="connsiteY143" fmla="*/ 186664 h 6949414"/>
                <a:gd name="connsiteX144" fmla="*/ 3763958 w 5339715"/>
                <a:gd name="connsiteY144" fmla="*/ 131566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9633 w 5339715"/>
                <a:gd name="connsiteY139" fmla="*/ 238704 h 6949414"/>
                <a:gd name="connsiteX140" fmla="*/ 3539490 w 5339715"/>
                <a:gd name="connsiteY140" fmla="*/ 215239 h 6949414"/>
                <a:gd name="connsiteX141" fmla="*/ 3634740 w 5339715"/>
                <a:gd name="connsiteY141" fmla="*/ 215239 h 6949414"/>
                <a:gd name="connsiteX142" fmla="*/ 3682365 w 5339715"/>
                <a:gd name="connsiteY142" fmla="*/ 186664 h 6949414"/>
                <a:gd name="connsiteX143" fmla="*/ 3682365 w 5339715"/>
                <a:gd name="connsiteY143" fmla="*/ 186664 h 6949414"/>
                <a:gd name="connsiteX144" fmla="*/ 3763958 w 5339715"/>
                <a:gd name="connsiteY144" fmla="*/ 131566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9633 w 5339715"/>
                <a:gd name="connsiteY139" fmla="*/ 238704 h 6949414"/>
                <a:gd name="connsiteX140" fmla="*/ 3539490 w 5339715"/>
                <a:gd name="connsiteY140" fmla="*/ 215239 h 6949414"/>
                <a:gd name="connsiteX141" fmla="*/ 3634740 w 5339715"/>
                <a:gd name="connsiteY141" fmla="*/ 215239 h 6949414"/>
                <a:gd name="connsiteX142" fmla="*/ 3682365 w 5339715"/>
                <a:gd name="connsiteY142" fmla="*/ 186664 h 6949414"/>
                <a:gd name="connsiteX143" fmla="*/ 3690092 w 5339715"/>
                <a:gd name="connsiteY143" fmla="*/ 163496 h 6949414"/>
                <a:gd name="connsiteX144" fmla="*/ 3763958 w 5339715"/>
                <a:gd name="connsiteY144" fmla="*/ 131566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9633 w 5339715"/>
                <a:gd name="connsiteY139" fmla="*/ 238704 h 6949414"/>
                <a:gd name="connsiteX140" fmla="*/ 3539490 w 5339715"/>
                <a:gd name="connsiteY140" fmla="*/ 215239 h 6949414"/>
                <a:gd name="connsiteX141" fmla="*/ 3634740 w 5339715"/>
                <a:gd name="connsiteY141" fmla="*/ 215239 h 6949414"/>
                <a:gd name="connsiteX142" fmla="*/ 3682365 w 5339715"/>
                <a:gd name="connsiteY142" fmla="*/ 186664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9633 w 5339715"/>
                <a:gd name="connsiteY139" fmla="*/ 238704 h 6949414"/>
                <a:gd name="connsiteX140" fmla="*/ 3539490 w 5339715"/>
                <a:gd name="connsiteY140" fmla="*/ 215239 h 6949414"/>
                <a:gd name="connsiteX141" fmla="*/ 3616709 w 5339715"/>
                <a:gd name="connsiteY141" fmla="*/ 189499 h 6949414"/>
                <a:gd name="connsiteX142" fmla="*/ 3682365 w 5339715"/>
                <a:gd name="connsiteY142" fmla="*/ 186664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9633 w 5339715"/>
                <a:gd name="connsiteY139" fmla="*/ 238704 h 6949414"/>
                <a:gd name="connsiteX140" fmla="*/ 3539490 w 5339715"/>
                <a:gd name="connsiteY140" fmla="*/ 215239 h 6949414"/>
                <a:gd name="connsiteX141" fmla="*/ 3616709 w 5339715"/>
                <a:gd name="connsiteY141" fmla="*/ 189499 h 6949414"/>
                <a:gd name="connsiteX142" fmla="*/ 3659183 w 5339715"/>
                <a:gd name="connsiteY142" fmla="*/ 17895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9633 w 5339715"/>
                <a:gd name="connsiteY139" fmla="*/ 238704 h 6949414"/>
                <a:gd name="connsiteX140" fmla="*/ 3521460 w 5339715"/>
                <a:gd name="connsiteY140" fmla="*/ 207530 h 6949414"/>
                <a:gd name="connsiteX141" fmla="*/ 3616709 w 5339715"/>
                <a:gd name="connsiteY141" fmla="*/ 189499 h 6949414"/>
                <a:gd name="connsiteX142" fmla="*/ 3659183 w 5339715"/>
                <a:gd name="connsiteY142" fmla="*/ 17895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9633 w 5339715"/>
                <a:gd name="connsiteY139" fmla="*/ 238704 h 6949414"/>
                <a:gd name="connsiteX140" fmla="*/ 3521460 w 5339715"/>
                <a:gd name="connsiteY140" fmla="*/ 207530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9633 w 5339715"/>
                <a:gd name="connsiteY139" fmla="*/ 238704 h 6949414"/>
                <a:gd name="connsiteX140" fmla="*/ 3529188 w 5339715"/>
                <a:gd name="connsiteY140" fmla="*/ 197244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9633 w 5339715"/>
                <a:gd name="connsiteY139" fmla="*/ 238704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1905 w 5339715"/>
                <a:gd name="connsiteY139" fmla="*/ 23872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10112 w 5339715"/>
                <a:gd name="connsiteY138" fmla="*/ 325222 h 6949414"/>
                <a:gd name="connsiteX139" fmla="*/ 3441905 w 5339715"/>
                <a:gd name="connsiteY139" fmla="*/ 23872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69101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17438 w 5339715"/>
                <a:gd name="connsiteY135" fmla="*/ 514933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12286 w 5339715"/>
                <a:gd name="connsiteY134" fmla="*/ 541711 h 6949414"/>
                <a:gd name="connsiteX135" fmla="*/ 3217438 w 5339715"/>
                <a:gd name="connsiteY135" fmla="*/ 514933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078158 w 5339715"/>
                <a:gd name="connsiteY133" fmla="*/ 690234 h 6949414"/>
                <a:gd name="connsiteX134" fmla="*/ 3212286 w 5339715"/>
                <a:gd name="connsiteY134" fmla="*/ 541711 h 6949414"/>
                <a:gd name="connsiteX135" fmla="*/ 3217438 w 5339715"/>
                <a:gd name="connsiteY135" fmla="*/ 514933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078158 w 5339715"/>
                <a:gd name="connsiteY133" fmla="*/ 690234 h 6949414"/>
                <a:gd name="connsiteX134" fmla="*/ 3214861 w 5339715"/>
                <a:gd name="connsiteY134" fmla="*/ 536606 h 6949414"/>
                <a:gd name="connsiteX135" fmla="*/ 3217438 w 5339715"/>
                <a:gd name="connsiteY135" fmla="*/ 514933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085886 w 5339715"/>
                <a:gd name="connsiteY132" fmla="*/ 739179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0738 w 5339715"/>
                <a:gd name="connsiteY130" fmla="*/ 849356 h 6949414"/>
                <a:gd name="connsiteX131" fmla="*/ 3053715 w 5339715"/>
                <a:gd name="connsiteY131" fmla="*/ 824839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0738 w 5339715"/>
                <a:gd name="connsiteY130" fmla="*/ 849356 h 6949414"/>
                <a:gd name="connsiteX131" fmla="*/ 3051139 w 5339715"/>
                <a:gd name="connsiteY131" fmla="*/ 812031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17629 w 5339715"/>
                <a:gd name="connsiteY129" fmla="*/ 897764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783902 w 5339715"/>
                <a:gd name="connsiteY128" fmla="*/ 942818 h 6949414"/>
                <a:gd name="connsiteX129" fmla="*/ 2817629 w 5339715"/>
                <a:gd name="connsiteY129" fmla="*/ 897764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783902 w 5339715"/>
                <a:gd name="connsiteY128" fmla="*/ 942818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83902 w 5339715"/>
                <a:gd name="connsiteY128" fmla="*/ 942818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8448 w 5339715"/>
                <a:gd name="connsiteY128" fmla="*/ 966085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23861 w 5339715"/>
                <a:gd name="connsiteY114" fmla="*/ 1414735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9491 w 5339715"/>
                <a:gd name="connsiteY113" fmla="*/ 1540369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18383 w 5339715"/>
                <a:gd name="connsiteY124" fmla="*/ 1066653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18383 w 5339715"/>
                <a:gd name="connsiteY124" fmla="*/ 1066653 h 6949414"/>
                <a:gd name="connsiteX125" fmla="*/ 2682240 w 5339715"/>
                <a:gd name="connsiteY125" fmla="*/ 1072489 h 6949414"/>
                <a:gd name="connsiteX126" fmla="*/ 2671937 w 5339715"/>
                <a:gd name="connsiteY126" fmla="*/ 1054551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18383 w 5339715"/>
                <a:gd name="connsiteY124" fmla="*/ 1066653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20205 w 5339715"/>
                <a:gd name="connsiteY128" fmla="*/ 895266 h 6949414"/>
                <a:gd name="connsiteX129" fmla="*/ 2950738 w 5339715"/>
                <a:gd name="connsiteY129" fmla="*/ 849356 h 6949414"/>
                <a:gd name="connsiteX130" fmla="*/ 3056290 w 5339715"/>
                <a:gd name="connsiteY130" fmla="*/ 804374 h 6949414"/>
                <a:gd name="connsiteX131" fmla="*/ 3078158 w 5339715"/>
                <a:gd name="connsiteY131" fmla="*/ 741820 h 6949414"/>
                <a:gd name="connsiteX132" fmla="*/ 3078158 w 5339715"/>
                <a:gd name="connsiteY132" fmla="*/ 690234 h 6949414"/>
                <a:gd name="connsiteX133" fmla="*/ 3124414 w 5339715"/>
                <a:gd name="connsiteY133" fmla="*/ 649152 h 6949414"/>
                <a:gd name="connsiteX134" fmla="*/ 3214861 w 5339715"/>
                <a:gd name="connsiteY134" fmla="*/ 536606 h 6949414"/>
                <a:gd name="connsiteX135" fmla="*/ 3217438 w 5339715"/>
                <a:gd name="connsiteY135" fmla="*/ 514933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20959 w 5339715"/>
                <a:gd name="connsiteY124" fmla="*/ 1071898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20205 w 5339715"/>
                <a:gd name="connsiteY128" fmla="*/ 895266 h 6949414"/>
                <a:gd name="connsiteX129" fmla="*/ 2950738 w 5339715"/>
                <a:gd name="connsiteY129" fmla="*/ 849356 h 6949414"/>
                <a:gd name="connsiteX130" fmla="*/ 3056290 w 5339715"/>
                <a:gd name="connsiteY130" fmla="*/ 804374 h 6949414"/>
                <a:gd name="connsiteX131" fmla="*/ 3078158 w 5339715"/>
                <a:gd name="connsiteY131" fmla="*/ 741820 h 6949414"/>
                <a:gd name="connsiteX132" fmla="*/ 3078158 w 5339715"/>
                <a:gd name="connsiteY132" fmla="*/ 690234 h 6949414"/>
                <a:gd name="connsiteX133" fmla="*/ 3124414 w 5339715"/>
                <a:gd name="connsiteY133" fmla="*/ 649152 h 6949414"/>
                <a:gd name="connsiteX134" fmla="*/ 3214861 w 5339715"/>
                <a:gd name="connsiteY134" fmla="*/ 536606 h 6949414"/>
                <a:gd name="connsiteX135" fmla="*/ 3217438 w 5339715"/>
                <a:gd name="connsiteY135" fmla="*/ 514933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20959 w 5339715"/>
                <a:gd name="connsiteY124" fmla="*/ 1071898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07327 w 5339715"/>
                <a:gd name="connsiteY128" fmla="*/ 905648 h 6949414"/>
                <a:gd name="connsiteX129" fmla="*/ 2950738 w 5339715"/>
                <a:gd name="connsiteY129" fmla="*/ 849356 h 6949414"/>
                <a:gd name="connsiteX130" fmla="*/ 3056290 w 5339715"/>
                <a:gd name="connsiteY130" fmla="*/ 804374 h 6949414"/>
                <a:gd name="connsiteX131" fmla="*/ 3078158 w 5339715"/>
                <a:gd name="connsiteY131" fmla="*/ 741820 h 6949414"/>
                <a:gd name="connsiteX132" fmla="*/ 3078158 w 5339715"/>
                <a:gd name="connsiteY132" fmla="*/ 690234 h 6949414"/>
                <a:gd name="connsiteX133" fmla="*/ 3124414 w 5339715"/>
                <a:gd name="connsiteY133" fmla="*/ 649152 h 6949414"/>
                <a:gd name="connsiteX134" fmla="*/ 3214861 w 5339715"/>
                <a:gd name="connsiteY134" fmla="*/ 536606 h 6949414"/>
                <a:gd name="connsiteX135" fmla="*/ 3217438 w 5339715"/>
                <a:gd name="connsiteY135" fmla="*/ 514933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20959 w 5339715"/>
                <a:gd name="connsiteY124" fmla="*/ 1071898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15055 w 5339715"/>
                <a:gd name="connsiteY128" fmla="*/ 903152 h 6949414"/>
                <a:gd name="connsiteX129" fmla="*/ 2950738 w 5339715"/>
                <a:gd name="connsiteY129" fmla="*/ 849356 h 6949414"/>
                <a:gd name="connsiteX130" fmla="*/ 3056290 w 5339715"/>
                <a:gd name="connsiteY130" fmla="*/ 804374 h 6949414"/>
                <a:gd name="connsiteX131" fmla="*/ 3078158 w 5339715"/>
                <a:gd name="connsiteY131" fmla="*/ 741820 h 6949414"/>
                <a:gd name="connsiteX132" fmla="*/ 3078158 w 5339715"/>
                <a:gd name="connsiteY132" fmla="*/ 690234 h 6949414"/>
                <a:gd name="connsiteX133" fmla="*/ 3124414 w 5339715"/>
                <a:gd name="connsiteY133" fmla="*/ 649152 h 6949414"/>
                <a:gd name="connsiteX134" fmla="*/ 3214861 w 5339715"/>
                <a:gd name="connsiteY134" fmla="*/ 536606 h 6949414"/>
                <a:gd name="connsiteX135" fmla="*/ 3217438 w 5339715"/>
                <a:gd name="connsiteY135" fmla="*/ 514933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20959 w 5339715"/>
                <a:gd name="connsiteY124" fmla="*/ 1071898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15055 w 5339715"/>
                <a:gd name="connsiteY128" fmla="*/ 903152 h 6949414"/>
                <a:gd name="connsiteX129" fmla="*/ 2950738 w 5339715"/>
                <a:gd name="connsiteY129" fmla="*/ 849356 h 6949414"/>
                <a:gd name="connsiteX130" fmla="*/ 3056290 w 5339715"/>
                <a:gd name="connsiteY130" fmla="*/ 804374 h 6949414"/>
                <a:gd name="connsiteX131" fmla="*/ 3060020 w 5339715"/>
                <a:gd name="connsiteY131" fmla="*/ 806288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20959 w 5339715"/>
                <a:gd name="connsiteY124" fmla="*/ 1071898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15055 w 5339715"/>
                <a:gd name="connsiteY128" fmla="*/ 903152 h 6949414"/>
                <a:gd name="connsiteX129" fmla="*/ 2950738 w 5339715"/>
                <a:gd name="connsiteY129" fmla="*/ 849356 h 6949414"/>
                <a:gd name="connsiteX130" fmla="*/ 3056290 w 5339715"/>
                <a:gd name="connsiteY130" fmla="*/ 804374 h 6949414"/>
                <a:gd name="connsiteX131" fmla="*/ 3065171 w 5339715"/>
                <a:gd name="connsiteY131" fmla="*/ 811511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20959 w 5339715"/>
                <a:gd name="connsiteY124" fmla="*/ 1071898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15055 w 5339715"/>
                <a:gd name="connsiteY128" fmla="*/ 903152 h 6949414"/>
                <a:gd name="connsiteX129" fmla="*/ 2950738 w 5339715"/>
                <a:gd name="connsiteY129" fmla="*/ 849356 h 6949414"/>
                <a:gd name="connsiteX130" fmla="*/ 3035684 w 5339715"/>
                <a:gd name="connsiteY130" fmla="*/ 809596 h 6949414"/>
                <a:gd name="connsiteX131" fmla="*/ 3065171 w 5339715"/>
                <a:gd name="connsiteY131" fmla="*/ 811511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20959 w 5339715"/>
                <a:gd name="connsiteY124" fmla="*/ 1071898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15055 w 5339715"/>
                <a:gd name="connsiteY128" fmla="*/ 903152 h 6949414"/>
                <a:gd name="connsiteX129" fmla="*/ 2950738 w 5339715"/>
                <a:gd name="connsiteY129" fmla="*/ 849356 h 6949414"/>
                <a:gd name="connsiteX130" fmla="*/ 3027956 w 5339715"/>
                <a:gd name="connsiteY130" fmla="*/ 817396 h 6949414"/>
                <a:gd name="connsiteX131" fmla="*/ 3065171 w 5339715"/>
                <a:gd name="connsiteY131" fmla="*/ 811511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0962 w 5339715"/>
                <a:gd name="connsiteY122" fmla="*/ 1150688 h 6949414"/>
                <a:gd name="connsiteX123" fmla="*/ 2601908 w 5339715"/>
                <a:gd name="connsiteY123" fmla="*/ 1141840 h 6949414"/>
                <a:gd name="connsiteX124" fmla="*/ 2620959 w 5339715"/>
                <a:gd name="connsiteY124" fmla="*/ 1071898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15055 w 5339715"/>
                <a:gd name="connsiteY128" fmla="*/ 903152 h 6949414"/>
                <a:gd name="connsiteX129" fmla="*/ 2950738 w 5339715"/>
                <a:gd name="connsiteY129" fmla="*/ 849356 h 6949414"/>
                <a:gd name="connsiteX130" fmla="*/ 3027956 w 5339715"/>
                <a:gd name="connsiteY130" fmla="*/ 817396 h 6949414"/>
                <a:gd name="connsiteX131" fmla="*/ 3065171 w 5339715"/>
                <a:gd name="connsiteY131" fmla="*/ 811511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04836 w 5339715"/>
                <a:gd name="connsiteY119" fmla="*/ 1267473 h 6949414"/>
                <a:gd name="connsiteX120" fmla="*/ 2299926 w 5339715"/>
                <a:gd name="connsiteY120" fmla="*/ 1211097 h 6949414"/>
                <a:gd name="connsiteX121" fmla="*/ 2447710 w 5339715"/>
                <a:gd name="connsiteY121" fmla="*/ 1215471 h 6949414"/>
                <a:gd name="connsiteX122" fmla="*/ 2490962 w 5339715"/>
                <a:gd name="connsiteY122" fmla="*/ 1150688 h 6949414"/>
                <a:gd name="connsiteX123" fmla="*/ 2601908 w 5339715"/>
                <a:gd name="connsiteY123" fmla="*/ 1141840 h 6949414"/>
                <a:gd name="connsiteX124" fmla="*/ 2620959 w 5339715"/>
                <a:gd name="connsiteY124" fmla="*/ 1071898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15055 w 5339715"/>
                <a:gd name="connsiteY128" fmla="*/ 903152 h 6949414"/>
                <a:gd name="connsiteX129" fmla="*/ 2950738 w 5339715"/>
                <a:gd name="connsiteY129" fmla="*/ 849356 h 6949414"/>
                <a:gd name="connsiteX130" fmla="*/ 3027956 w 5339715"/>
                <a:gd name="connsiteY130" fmla="*/ 817396 h 6949414"/>
                <a:gd name="connsiteX131" fmla="*/ 3065171 w 5339715"/>
                <a:gd name="connsiteY131" fmla="*/ 811511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04836 w 5339715"/>
                <a:gd name="connsiteY118" fmla="*/ 1267473 h 6949414"/>
                <a:gd name="connsiteX119" fmla="*/ 2299926 w 5339715"/>
                <a:gd name="connsiteY119" fmla="*/ 1211097 h 6949414"/>
                <a:gd name="connsiteX120" fmla="*/ 2447710 w 5339715"/>
                <a:gd name="connsiteY120" fmla="*/ 1215471 h 6949414"/>
                <a:gd name="connsiteX121" fmla="*/ 2490962 w 5339715"/>
                <a:gd name="connsiteY121" fmla="*/ 1150688 h 6949414"/>
                <a:gd name="connsiteX122" fmla="*/ 2601908 w 5339715"/>
                <a:gd name="connsiteY122" fmla="*/ 1141840 h 6949414"/>
                <a:gd name="connsiteX123" fmla="*/ 2620959 w 5339715"/>
                <a:gd name="connsiteY123" fmla="*/ 1071898 h 6949414"/>
                <a:gd name="connsiteX124" fmla="*/ 2671937 w 5339715"/>
                <a:gd name="connsiteY124" fmla="*/ 1054551 h 6949414"/>
                <a:gd name="connsiteX125" fmla="*/ 2707944 w 5339715"/>
                <a:gd name="connsiteY125" fmla="*/ 990447 h 6949414"/>
                <a:gd name="connsiteX126" fmla="*/ 2760721 w 5339715"/>
                <a:gd name="connsiteY126" fmla="*/ 973897 h 6949414"/>
                <a:gd name="connsiteX127" fmla="*/ 2815055 w 5339715"/>
                <a:gd name="connsiteY127" fmla="*/ 903152 h 6949414"/>
                <a:gd name="connsiteX128" fmla="*/ 2950738 w 5339715"/>
                <a:gd name="connsiteY128" fmla="*/ 849356 h 6949414"/>
                <a:gd name="connsiteX129" fmla="*/ 3027956 w 5339715"/>
                <a:gd name="connsiteY129" fmla="*/ 817396 h 6949414"/>
                <a:gd name="connsiteX130" fmla="*/ 3065171 w 5339715"/>
                <a:gd name="connsiteY130" fmla="*/ 811511 h 6949414"/>
                <a:gd name="connsiteX131" fmla="*/ 3078158 w 5339715"/>
                <a:gd name="connsiteY131" fmla="*/ 741820 h 6949414"/>
                <a:gd name="connsiteX132" fmla="*/ 3078158 w 5339715"/>
                <a:gd name="connsiteY132" fmla="*/ 690234 h 6949414"/>
                <a:gd name="connsiteX133" fmla="*/ 3124414 w 5339715"/>
                <a:gd name="connsiteY133" fmla="*/ 649152 h 6949414"/>
                <a:gd name="connsiteX134" fmla="*/ 3214861 w 5339715"/>
                <a:gd name="connsiteY134" fmla="*/ 536606 h 6949414"/>
                <a:gd name="connsiteX135" fmla="*/ 3217438 w 5339715"/>
                <a:gd name="connsiteY135" fmla="*/ 514933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5339715" h="6949414">
                  <a:moveTo>
                    <a:pt x="1775460" y="6562699"/>
                  </a:moveTo>
                  <a:lnTo>
                    <a:pt x="1731645" y="6429349"/>
                  </a:lnTo>
                  <a:lnTo>
                    <a:pt x="1703070" y="6372199"/>
                  </a:lnTo>
                  <a:lnTo>
                    <a:pt x="1678305" y="6185509"/>
                  </a:lnTo>
                  <a:lnTo>
                    <a:pt x="1600200" y="6107404"/>
                  </a:lnTo>
                  <a:lnTo>
                    <a:pt x="1598295" y="5964529"/>
                  </a:lnTo>
                  <a:lnTo>
                    <a:pt x="1440180" y="5985484"/>
                  </a:lnTo>
                  <a:lnTo>
                    <a:pt x="1442085" y="5869279"/>
                  </a:lnTo>
                  <a:lnTo>
                    <a:pt x="1323975" y="5880709"/>
                  </a:lnTo>
                  <a:lnTo>
                    <a:pt x="1362075" y="5928334"/>
                  </a:lnTo>
                  <a:lnTo>
                    <a:pt x="1291590" y="5949289"/>
                  </a:lnTo>
                  <a:lnTo>
                    <a:pt x="1306830" y="5993104"/>
                  </a:lnTo>
                  <a:lnTo>
                    <a:pt x="1002030" y="6008344"/>
                  </a:lnTo>
                  <a:lnTo>
                    <a:pt x="992505" y="5876899"/>
                  </a:lnTo>
                  <a:cubicBezTo>
                    <a:pt x="1002665" y="5869914"/>
                    <a:pt x="997585" y="5807684"/>
                    <a:pt x="1007745" y="5800699"/>
                  </a:cubicBezTo>
                  <a:cubicBezTo>
                    <a:pt x="1020127" y="5790222"/>
                    <a:pt x="1056640" y="5815621"/>
                    <a:pt x="1066800" y="5814034"/>
                  </a:cubicBezTo>
                  <a:cubicBezTo>
                    <a:pt x="1076960" y="5812447"/>
                    <a:pt x="1079818" y="5799112"/>
                    <a:pt x="1068705" y="5791174"/>
                  </a:cubicBezTo>
                  <a:cubicBezTo>
                    <a:pt x="1057593" y="5783237"/>
                    <a:pt x="1024255" y="5774029"/>
                    <a:pt x="1000125" y="5766409"/>
                  </a:cubicBezTo>
                  <a:lnTo>
                    <a:pt x="988695" y="5652109"/>
                  </a:lnTo>
                  <a:cubicBezTo>
                    <a:pt x="969645" y="5638774"/>
                    <a:pt x="929640" y="5621629"/>
                    <a:pt x="910590" y="5608294"/>
                  </a:cubicBezTo>
                  <a:lnTo>
                    <a:pt x="883920" y="5566384"/>
                  </a:lnTo>
                  <a:lnTo>
                    <a:pt x="813435" y="5530189"/>
                  </a:lnTo>
                  <a:lnTo>
                    <a:pt x="838200" y="5438749"/>
                  </a:lnTo>
                  <a:lnTo>
                    <a:pt x="786765" y="5446369"/>
                  </a:lnTo>
                  <a:lnTo>
                    <a:pt x="727710" y="5413984"/>
                  </a:lnTo>
                  <a:lnTo>
                    <a:pt x="742950" y="5295874"/>
                  </a:lnTo>
                  <a:lnTo>
                    <a:pt x="706755" y="5335879"/>
                  </a:lnTo>
                  <a:cubicBezTo>
                    <a:pt x="687705" y="5332704"/>
                    <a:pt x="675640" y="5315559"/>
                    <a:pt x="657225" y="5311114"/>
                  </a:cubicBezTo>
                  <a:cubicBezTo>
                    <a:pt x="638810" y="5306669"/>
                    <a:pt x="618490" y="5316194"/>
                    <a:pt x="596265" y="5309209"/>
                  </a:cubicBezTo>
                  <a:lnTo>
                    <a:pt x="569595" y="5387314"/>
                  </a:lnTo>
                  <a:cubicBezTo>
                    <a:pt x="555625" y="5347944"/>
                    <a:pt x="528320" y="5316194"/>
                    <a:pt x="514350" y="5276824"/>
                  </a:cubicBezTo>
                  <a:lnTo>
                    <a:pt x="491490" y="5173954"/>
                  </a:lnTo>
                  <a:lnTo>
                    <a:pt x="596265" y="5168239"/>
                  </a:lnTo>
                  <a:lnTo>
                    <a:pt x="561975" y="5034889"/>
                  </a:lnTo>
                  <a:lnTo>
                    <a:pt x="582930" y="4998694"/>
                  </a:lnTo>
                  <a:lnTo>
                    <a:pt x="581025" y="4899634"/>
                  </a:lnTo>
                  <a:cubicBezTo>
                    <a:pt x="565785" y="4899634"/>
                    <a:pt x="561975" y="4878679"/>
                    <a:pt x="546735" y="4878679"/>
                  </a:cubicBezTo>
                  <a:lnTo>
                    <a:pt x="464820" y="4888204"/>
                  </a:lnTo>
                  <a:lnTo>
                    <a:pt x="438150" y="4827244"/>
                  </a:lnTo>
                  <a:lnTo>
                    <a:pt x="487680" y="4785334"/>
                  </a:lnTo>
                  <a:lnTo>
                    <a:pt x="472440" y="4707229"/>
                  </a:lnTo>
                  <a:lnTo>
                    <a:pt x="554355" y="4726279"/>
                  </a:lnTo>
                  <a:lnTo>
                    <a:pt x="613410" y="4707229"/>
                  </a:lnTo>
                  <a:lnTo>
                    <a:pt x="680085" y="4726279"/>
                  </a:lnTo>
                  <a:lnTo>
                    <a:pt x="672465" y="4651984"/>
                  </a:lnTo>
                  <a:lnTo>
                    <a:pt x="601980" y="4533874"/>
                  </a:lnTo>
                  <a:cubicBezTo>
                    <a:pt x="601980" y="4518634"/>
                    <a:pt x="611505" y="4511014"/>
                    <a:pt x="611505" y="4495774"/>
                  </a:cubicBezTo>
                  <a:lnTo>
                    <a:pt x="611505" y="4415764"/>
                  </a:lnTo>
                  <a:lnTo>
                    <a:pt x="521970" y="4417669"/>
                  </a:lnTo>
                  <a:lnTo>
                    <a:pt x="529590" y="4358614"/>
                  </a:lnTo>
                  <a:lnTo>
                    <a:pt x="481965" y="4339564"/>
                  </a:lnTo>
                  <a:lnTo>
                    <a:pt x="403860" y="4339564"/>
                  </a:lnTo>
                  <a:cubicBezTo>
                    <a:pt x="400685" y="4320514"/>
                    <a:pt x="407035" y="4301146"/>
                    <a:pt x="405765" y="4291939"/>
                  </a:cubicBezTo>
                  <a:cubicBezTo>
                    <a:pt x="404495" y="4282732"/>
                    <a:pt x="399415" y="4286859"/>
                    <a:pt x="396240" y="4284319"/>
                  </a:cubicBezTo>
                  <a:cubicBezTo>
                    <a:pt x="390525" y="4285907"/>
                    <a:pt x="375285" y="4290034"/>
                    <a:pt x="371475" y="4301464"/>
                  </a:cubicBezTo>
                  <a:lnTo>
                    <a:pt x="386715" y="4379569"/>
                  </a:lnTo>
                  <a:lnTo>
                    <a:pt x="375285" y="4451959"/>
                  </a:lnTo>
                  <a:lnTo>
                    <a:pt x="179070" y="4461484"/>
                  </a:lnTo>
                  <a:lnTo>
                    <a:pt x="104775" y="4404334"/>
                  </a:lnTo>
                  <a:lnTo>
                    <a:pt x="102870" y="4286224"/>
                  </a:lnTo>
                  <a:lnTo>
                    <a:pt x="38100" y="4198594"/>
                  </a:lnTo>
                  <a:lnTo>
                    <a:pt x="41910" y="4093819"/>
                  </a:lnTo>
                  <a:lnTo>
                    <a:pt x="0" y="4091914"/>
                  </a:lnTo>
                  <a:lnTo>
                    <a:pt x="9525" y="3901414"/>
                  </a:lnTo>
                  <a:lnTo>
                    <a:pt x="0" y="3861409"/>
                  </a:lnTo>
                  <a:cubicBezTo>
                    <a:pt x="13970" y="3836009"/>
                    <a:pt x="-635" y="3837279"/>
                    <a:pt x="13335" y="3811879"/>
                  </a:cubicBezTo>
                  <a:cubicBezTo>
                    <a:pt x="24765" y="3793464"/>
                    <a:pt x="26670" y="3811244"/>
                    <a:pt x="38100" y="3792829"/>
                  </a:cubicBezTo>
                  <a:lnTo>
                    <a:pt x="81915" y="3710914"/>
                  </a:lnTo>
                  <a:lnTo>
                    <a:pt x="81915" y="3710914"/>
                  </a:lnTo>
                  <a:cubicBezTo>
                    <a:pt x="75883" y="3699167"/>
                    <a:pt x="50165" y="3664559"/>
                    <a:pt x="45720" y="3640429"/>
                  </a:cubicBezTo>
                  <a:cubicBezTo>
                    <a:pt x="52705" y="3614394"/>
                    <a:pt x="54892" y="3566427"/>
                    <a:pt x="72390" y="3562324"/>
                  </a:cubicBezTo>
                  <a:cubicBezTo>
                    <a:pt x="87384" y="3558808"/>
                    <a:pt x="207645" y="3615029"/>
                    <a:pt x="283845" y="3640429"/>
                  </a:cubicBezTo>
                  <a:lnTo>
                    <a:pt x="403860" y="3840454"/>
                  </a:lnTo>
                  <a:lnTo>
                    <a:pt x="453390" y="3910939"/>
                  </a:lnTo>
                  <a:lnTo>
                    <a:pt x="567690" y="3996664"/>
                  </a:lnTo>
                  <a:lnTo>
                    <a:pt x="567690" y="3996664"/>
                  </a:lnTo>
                  <a:cubicBezTo>
                    <a:pt x="567690" y="4001109"/>
                    <a:pt x="568643" y="3997934"/>
                    <a:pt x="567690" y="4009999"/>
                  </a:cubicBezTo>
                  <a:cubicBezTo>
                    <a:pt x="566738" y="4022064"/>
                    <a:pt x="564515" y="4046194"/>
                    <a:pt x="561975" y="4069054"/>
                  </a:cubicBezTo>
                  <a:lnTo>
                    <a:pt x="601980" y="4072864"/>
                  </a:lnTo>
                  <a:lnTo>
                    <a:pt x="653415" y="3994759"/>
                  </a:lnTo>
                  <a:lnTo>
                    <a:pt x="659130" y="3695674"/>
                  </a:lnTo>
                  <a:lnTo>
                    <a:pt x="756285" y="3823309"/>
                  </a:lnTo>
                  <a:lnTo>
                    <a:pt x="748665" y="3682339"/>
                  </a:lnTo>
                  <a:lnTo>
                    <a:pt x="792480" y="3613759"/>
                  </a:lnTo>
                  <a:lnTo>
                    <a:pt x="805815" y="3548989"/>
                  </a:lnTo>
                  <a:cubicBezTo>
                    <a:pt x="805815" y="3507714"/>
                    <a:pt x="798195" y="3505491"/>
                    <a:pt x="798195" y="3486124"/>
                  </a:cubicBezTo>
                  <a:cubicBezTo>
                    <a:pt x="798195" y="3466757"/>
                    <a:pt x="800100" y="3438499"/>
                    <a:pt x="805815" y="3432784"/>
                  </a:cubicBezTo>
                  <a:cubicBezTo>
                    <a:pt x="811530" y="3427069"/>
                    <a:pt x="815340" y="3438499"/>
                    <a:pt x="832485" y="3451834"/>
                  </a:cubicBezTo>
                  <a:lnTo>
                    <a:pt x="857250" y="3274669"/>
                  </a:lnTo>
                  <a:lnTo>
                    <a:pt x="878205" y="3175609"/>
                  </a:lnTo>
                  <a:lnTo>
                    <a:pt x="950595" y="3070834"/>
                  </a:lnTo>
                  <a:lnTo>
                    <a:pt x="996315" y="3047974"/>
                  </a:lnTo>
                  <a:lnTo>
                    <a:pt x="1089660" y="3011779"/>
                  </a:lnTo>
                  <a:lnTo>
                    <a:pt x="1120140" y="2967964"/>
                  </a:lnTo>
                  <a:cubicBezTo>
                    <a:pt x="1122680" y="2937484"/>
                    <a:pt x="1119505" y="2905099"/>
                    <a:pt x="1122045" y="2874619"/>
                  </a:cubicBezTo>
                  <a:lnTo>
                    <a:pt x="1129665" y="2815564"/>
                  </a:lnTo>
                  <a:lnTo>
                    <a:pt x="1133475" y="2758414"/>
                  </a:lnTo>
                  <a:lnTo>
                    <a:pt x="1148715" y="2674594"/>
                  </a:lnTo>
                  <a:lnTo>
                    <a:pt x="1215390" y="2621254"/>
                  </a:lnTo>
                  <a:lnTo>
                    <a:pt x="1243965" y="2550769"/>
                  </a:lnTo>
                  <a:lnTo>
                    <a:pt x="1293495" y="2466949"/>
                  </a:lnTo>
                  <a:lnTo>
                    <a:pt x="1356360" y="2444089"/>
                  </a:lnTo>
                  <a:cubicBezTo>
                    <a:pt x="1367155" y="2427579"/>
                    <a:pt x="1383665" y="2416784"/>
                    <a:pt x="1394460" y="2400274"/>
                  </a:cubicBezTo>
                  <a:lnTo>
                    <a:pt x="1423035" y="2331694"/>
                  </a:lnTo>
                  <a:lnTo>
                    <a:pt x="1478280" y="2310739"/>
                  </a:lnTo>
                  <a:lnTo>
                    <a:pt x="1527810" y="2265019"/>
                  </a:lnTo>
                  <a:cubicBezTo>
                    <a:pt x="1546860" y="2238349"/>
                    <a:pt x="1567815" y="2219299"/>
                    <a:pt x="1586865" y="2192629"/>
                  </a:cubicBezTo>
                  <a:lnTo>
                    <a:pt x="1604010" y="2165959"/>
                  </a:lnTo>
                  <a:lnTo>
                    <a:pt x="1693545" y="2040229"/>
                  </a:lnTo>
                  <a:lnTo>
                    <a:pt x="1701165" y="1910689"/>
                  </a:lnTo>
                  <a:cubicBezTo>
                    <a:pt x="1729740" y="1888464"/>
                    <a:pt x="1752600" y="1862429"/>
                    <a:pt x="1781175" y="1840204"/>
                  </a:cubicBezTo>
                  <a:lnTo>
                    <a:pt x="1887855" y="1769719"/>
                  </a:lnTo>
                  <a:lnTo>
                    <a:pt x="1986915" y="1558264"/>
                  </a:lnTo>
                  <a:lnTo>
                    <a:pt x="2015249" y="1519896"/>
                  </a:lnTo>
                  <a:lnTo>
                    <a:pt x="2134164" y="1414859"/>
                  </a:lnTo>
                  <a:lnTo>
                    <a:pt x="2225040" y="1282039"/>
                  </a:lnTo>
                  <a:lnTo>
                    <a:pt x="2263140" y="1301089"/>
                  </a:lnTo>
                  <a:lnTo>
                    <a:pt x="2263140" y="1301089"/>
                  </a:lnTo>
                  <a:lnTo>
                    <a:pt x="2304836" y="1267473"/>
                  </a:lnTo>
                  <a:lnTo>
                    <a:pt x="2299926" y="1211097"/>
                  </a:lnTo>
                  <a:lnTo>
                    <a:pt x="2447710" y="1215471"/>
                  </a:lnTo>
                  <a:lnTo>
                    <a:pt x="2490962" y="1150688"/>
                  </a:lnTo>
                  <a:lnTo>
                    <a:pt x="2601908" y="1141840"/>
                  </a:lnTo>
                  <a:lnTo>
                    <a:pt x="2620959" y="1071898"/>
                  </a:lnTo>
                  <a:lnTo>
                    <a:pt x="2671937" y="1054551"/>
                  </a:lnTo>
                  <a:lnTo>
                    <a:pt x="2707944" y="990447"/>
                  </a:lnTo>
                  <a:lnTo>
                    <a:pt x="2760721" y="973897"/>
                  </a:lnTo>
                  <a:lnTo>
                    <a:pt x="2815055" y="903152"/>
                  </a:lnTo>
                  <a:lnTo>
                    <a:pt x="2950738" y="849356"/>
                  </a:lnTo>
                  <a:lnTo>
                    <a:pt x="3027956" y="817396"/>
                  </a:lnTo>
                  <a:cubicBezTo>
                    <a:pt x="3029199" y="810306"/>
                    <a:pt x="3063928" y="818601"/>
                    <a:pt x="3065171" y="811511"/>
                  </a:cubicBezTo>
                  <a:lnTo>
                    <a:pt x="3078158" y="741820"/>
                  </a:lnTo>
                  <a:lnTo>
                    <a:pt x="3078158" y="690234"/>
                  </a:lnTo>
                  <a:cubicBezTo>
                    <a:pt x="3092718" y="671388"/>
                    <a:pt x="3109854" y="667998"/>
                    <a:pt x="3124414" y="649152"/>
                  </a:cubicBezTo>
                  <a:lnTo>
                    <a:pt x="3214861" y="536606"/>
                  </a:lnTo>
                  <a:lnTo>
                    <a:pt x="3217438" y="514933"/>
                  </a:lnTo>
                  <a:lnTo>
                    <a:pt x="3229538" y="456262"/>
                  </a:lnTo>
                  <a:lnTo>
                    <a:pt x="3317061" y="386723"/>
                  </a:lnTo>
                  <a:lnTo>
                    <a:pt x="3310112" y="325222"/>
                  </a:lnTo>
                  <a:lnTo>
                    <a:pt x="3444481" y="246475"/>
                  </a:lnTo>
                  <a:lnTo>
                    <a:pt x="3539491" y="197261"/>
                  </a:lnTo>
                  <a:lnTo>
                    <a:pt x="3616709" y="189499"/>
                  </a:lnTo>
                  <a:lnTo>
                    <a:pt x="3659183" y="189272"/>
                  </a:lnTo>
                  <a:lnTo>
                    <a:pt x="3690092" y="163496"/>
                  </a:lnTo>
                  <a:lnTo>
                    <a:pt x="3751079" y="147033"/>
                  </a:lnTo>
                  <a:lnTo>
                    <a:pt x="3839138" y="0"/>
                  </a:lnTo>
                  <a:lnTo>
                    <a:pt x="3935167" y="15456"/>
                  </a:lnTo>
                  <a:lnTo>
                    <a:pt x="4077505" y="30910"/>
                  </a:lnTo>
                  <a:lnTo>
                    <a:pt x="4190007" y="111485"/>
                  </a:lnTo>
                  <a:cubicBezTo>
                    <a:pt x="4219458" y="124122"/>
                    <a:pt x="4251487" y="129032"/>
                    <a:pt x="4273210" y="136517"/>
                  </a:cubicBezTo>
                  <a:lnTo>
                    <a:pt x="4466707" y="137484"/>
                  </a:lnTo>
                  <a:cubicBezTo>
                    <a:pt x="4466128" y="181772"/>
                    <a:pt x="4465550" y="226061"/>
                    <a:pt x="4464971" y="270349"/>
                  </a:cubicBezTo>
                  <a:lnTo>
                    <a:pt x="4430226" y="279098"/>
                  </a:lnTo>
                  <a:lnTo>
                    <a:pt x="4438650" y="312394"/>
                  </a:lnTo>
                  <a:lnTo>
                    <a:pt x="4433221" y="386582"/>
                  </a:lnTo>
                  <a:lnTo>
                    <a:pt x="4471035" y="455269"/>
                  </a:lnTo>
                  <a:lnTo>
                    <a:pt x="4461510" y="550519"/>
                  </a:lnTo>
                  <a:cubicBezTo>
                    <a:pt x="4451985" y="562584"/>
                    <a:pt x="4431030" y="561314"/>
                    <a:pt x="4421505" y="573379"/>
                  </a:cubicBezTo>
                  <a:lnTo>
                    <a:pt x="4373880" y="676249"/>
                  </a:lnTo>
                  <a:lnTo>
                    <a:pt x="4404360" y="718159"/>
                  </a:lnTo>
                  <a:lnTo>
                    <a:pt x="4413885" y="859129"/>
                  </a:lnTo>
                  <a:lnTo>
                    <a:pt x="4436745" y="931519"/>
                  </a:lnTo>
                  <a:lnTo>
                    <a:pt x="4423410" y="1036294"/>
                  </a:lnTo>
                  <a:cubicBezTo>
                    <a:pt x="4431665" y="1057249"/>
                    <a:pt x="4440555" y="1062964"/>
                    <a:pt x="4448810" y="1083919"/>
                  </a:cubicBezTo>
                  <a:lnTo>
                    <a:pt x="4459605" y="1137259"/>
                  </a:lnTo>
                  <a:lnTo>
                    <a:pt x="4495800" y="1209649"/>
                  </a:lnTo>
                  <a:cubicBezTo>
                    <a:pt x="4508500" y="1231239"/>
                    <a:pt x="4502150" y="1256639"/>
                    <a:pt x="4514850" y="1278229"/>
                  </a:cubicBezTo>
                  <a:lnTo>
                    <a:pt x="4566285" y="1341094"/>
                  </a:lnTo>
                  <a:lnTo>
                    <a:pt x="4558665" y="1442059"/>
                  </a:lnTo>
                  <a:lnTo>
                    <a:pt x="4640580" y="1563979"/>
                  </a:lnTo>
                  <a:lnTo>
                    <a:pt x="4632960" y="1670659"/>
                  </a:lnTo>
                  <a:lnTo>
                    <a:pt x="4667250" y="1760194"/>
                  </a:lnTo>
                  <a:cubicBezTo>
                    <a:pt x="4665980" y="1778609"/>
                    <a:pt x="4654233" y="1777974"/>
                    <a:pt x="4659630" y="1798294"/>
                  </a:cubicBezTo>
                  <a:cubicBezTo>
                    <a:pt x="4665027" y="1818614"/>
                    <a:pt x="4695508" y="1857984"/>
                    <a:pt x="4699635" y="1882114"/>
                  </a:cubicBezTo>
                  <a:cubicBezTo>
                    <a:pt x="4703762" y="1906244"/>
                    <a:pt x="4682490" y="1921167"/>
                    <a:pt x="4684395" y="1943074"/>
                  </a:cubicBezTo>
                  <a:lnTo>
                    <a:pt x="4712970" y="2007844"/>
                  </a:lnTo>
                  <a:lnTo>
                    <a:pt x="4785360" y="2072614"/>
                  </a:lnTo>
                  <a:lnTo>
                    <a:pt x="4821555" y="2196439"/>
                  </a:lnTo>
                  <a:lnTo>
                    <a:pt x="4882515" y="2352649"/>
                  </a:lnTo>
                  <a:cubicBezTo>
                    <a:pt x="4896485" y="2398051"/>
                    <a:pt x="4905058" y="2428849"/>
                    <a:pt x="4905375" y="2468854"/>
                  </a:cubicBezTo>
                  <a:cubicBezTo>
                    <a:pt x="4905692" y="2508859"/>
                    <a:pt x="4885690" y="2556484"/>
                    <a:pt x="4884420" y="2592679"/>
                  </a:cubicBezTo>
                  <a:lnTo>
                    <a:pt x="4892040" y="2695549"/>
                  </a:lnTo>
                  <a:lnTo>
                    <a:pt x="4922520" y="2748889"/>
                  </a:lnTo>
                  <a:lnTo>
                    <a:pt x="4920615" y="2796514"/>
                  </a:lnTo>
                  <a:lnTo>
                    <a:pt x="4897755" y="2891764"/>
                  </a:lnTo>
                  <a:lnTo>
                    <a:pt x="4924425" y="2939389"/>
                  </a:lnTo>
                  <a:lnTo>
                    <a:pt x="4956810" y="3015589"/>
                  </a:lnTo>
                  <a:lnTo>
                    <a:pt x="4932045" y="3101314"/>
                  </a:lnTo>
                  <a:lnTo>
                    <a:pt x="5000625" y="3198469"/>
                  </a:lnTo>
                  <a:lnTo>
                    <a:pt x="4935855" y="3373729"/>
                  </a:lnTo>
                  <a:lnTo>
                    <a:pt x="4954905" y="3377539"/>
                  </a:lnTo>
                  <a:cubicBezTo>
                    <a:pt x="4969510" y="3374364"/>
                    <a:pt x="5003165" y="3317849"/>
                    <a:pt x="5017770" y="3314674"/>
                  </a:cubicBezTo>
                  <a:lnTo>
                    <a:pt x="5044440" y="3368014"/>
                  </a:lnTo>
                  <a:lnTo>
                    <a:pt x="5073015" y="3467074"/>
                  </a:lnTo>
                  <a:lnTo>
                    <a:pt x="5071110" y="3535654"/>
                  </a:lnTo>
                  <a:cubicBezTo>
                    <a:pt x="5075555" y="3560419"/>
                    <a:pt x="5094605" y="3577881"/>
                    <a:pt x="5099685" y="3606139"/>
                  </a:cubicBezTo>
                  <a:cubicBezTo>
                    <a:pt x="5104765" y="3634397"/>
                    <a:pt x="5097780" y="3660749"/>
                    <a:pt x="5101590" y="3705199"/>
                  </a:cubicBezTo>
                  <a:lnTo>
                    <a:pt x="5113020" y="3825214"/>
                  </a:lnTo>
                  <a:lnTo>
                    <a:pt x="5143500" y="3821404"/>
                  </a:lnTo>
                  <a:cubicBezTo>
                    <a:pt x="5155565" y="3822039"/>
                    <a:pt x="5156200" y="3792194"/>
                    <a:pt x="5168265" y="3792829"/>
                  </a:cubicBezTo>
                  <a:lnTo>
                    <a:pt x="5233035" y="3827119"/>
                  </a:lnTo>
                  <a:lnTo>
                    <a:pt x="5257800" y="3874744"/>
                  </a:lnTo>
                  <a:lnTo>
                    <a:pt x="5257800" y="3935704"/>
                  </a:lnTo>
                  <a:lnTo>
                    <a:pt x="5255895" y="3977614"/>
                  </a:lnTo>
                  <a:lnTo>
                    <a:pt x="5320665" y="3971899"/>
                  </a:lnTo>
                  <a:lnTo>
                    <a:pt x="5311140" y="4034764"/>
                  </a:lnTo>
                  <a:lnTo>
                    <a:pt x="5339715" y="4082389"/>
                  </a:lnTo>
                  <a:lnTo>
                    <a:pt x="5282565" y="4250029"/>
                  </a:lnTo>
                  <a:cubicBezTo>
                    <a:pt x="5263515" y="4234154"/>
                    <a:pt x="5251768" y="4208754"/>
                    <a:pt x="5240655" y="4192879"/>
                  </a:cubicBezTo>
                  <a:cubicBezTo>
                    <a:pt x="5229543" y="4177004"/>
                    <a:pt x="5218747" y="4143349"/>
                    <a:pt x="5215890" y="4154779"/>
                  </a:cubicBezTo>
                  <a:cubicBezTo>
                    <a:pt x="5213033" y="4166209"/>
                    <a:pt x="5222240" y="4226534"/>
                    <a:pt x="5223510" y="4261459"/>
                  </a:cubicBezTo>
                  <a:lnTo>
                    <a:pt x="5252085" y="4347184"/>
                  </a:lnTo>
                  <a:cubicBezTo>
                    <a:pt x="5244465" y="4359884"/>
                    <a:pt x="5223510" y="4378299"/>
                    <a:pt x="5215890" y="4390999"/>
                  </a:cubicBezTo>
                  <a:lnTo>
                    <a:pt x="5217795" y="4421479"/>
                  </a:lnTo>
                  <a:lnTo>
                    <a:pt x="5263515" y="4486249"/>
                  </a:lnTo>
                  <a:lnTo>
                    <a:pt x="5172075" y="4503394"/>
                  </a:lnTo>
                  <a:lnTo>
                    <a:pt x="5130165" y="4539589"/>
                  </a:lnTo>
                  <a:lnTo>
                    <a:pt x="5053965" y="4539589"/>
                  </a:lnTo>
                  <a:lnTo>
                    <a:pt x="5044440" y="4606264"/>
                  </a:lnTo>
                  <a:lnTo>
                    <a:pt x="4991100" y="4644364"/>
                  </a:lnTo>
                  <a:lnTo>
                    <a:pt x="4985385" y="4712944"/>
                  </a:lnTo>
                  <a:lnTo>
                    <a:pt x="4943475" y="4739614"/>
                  </a:lnTo>
                  <a:cubicBezTo>
                    <a:pt x="4926330" y="4756124"/>
                    <a:pt x="4912995" y="4784064"/>
                    <a:pt x="4895850" y="4800574"/>
                  </a:cubicBezTo>
                  <a:lnTo>
                    <a:pt x="4829175" y="4859629"/>
                  </a:lnTo>
                  <a:lnTo>
                    <a:pt x="4783455" y="4853914"/>
                  </a:lnTo>
                  <a:lnTo>
                    <a:pt x="4766310" y="4909159"/>
                  </a:lnTo>
                  <a:lnTo>
                    <a:pt x="4787265" y="4991074"/>
                  </a:lnTo>
                  <a:lnTo>
                    <a:pt x="4735830" y="5212054"/>
                  </a:lnTo>
                  <a:lnTo>
                    <a:pt x="4720590" y="5311114"/>
                  </a:lnTo>
                  <a:lnTo>
                    <a:pt x="4619625" y="5269204"/>
                  </a:lnTo>
                  <a:lnTo>
                    <a:pt x="4562475" y="5284444"/>
                  </a:lnTo>
                  <a:lnTo>
                    <a:pt x="4558665" y="5339689"/>
                  </a:lnTo>
                  <a:lnTo>
                    <a:pt x="4459605" y="5333974"/>
                  </a:lnTo>
                  <a:lnTo>
                    <a:pt x="4432935" y="5353024"/>
                  </a:lnTo>
                  <a:lnTo>
                    <a:pt x="4429125" y="5452084"/>
                  </a:lnTo>
                  <a:lnTo>
                    <a:pt x="4396740" y="5539714"/>
                  </a:lnTo>
                  <a:lnTo>
                    <a:pt x="4398645" y="5581624"/>
                  </a:lnTo>
                  <a:cubicBezTo>
                    <a:pt x="4390072" y="5584164"/>
                    <a:pt x="4354513" y="5554954"/>
                    <a:pt x="4343400" y="5564479"/>
                  </a:cubicBezTo>
                  <a:cubicBezTo>
                    <a:pt x="4332288" y="5574004"/>
                    <a:pt x="4329748" y="5615914"/>
                    <a:pt x="4331970" y="5638774"/>
                  </a:cubicBezTo>
                  <a:cubicBezTo>
                    <a:pt x="4334192" y="5661634"/>
                    <a:pt x="4364672" y="5678144"/>
                    <a:pt x="4351020" y="5701639"/>
                  </a:cubicBezTo>
                  <a:lnTo>
                    <a:pt x="4267200" y="5754979"/>
                  </a:lnTo>
                  <a:lnTo>
                    <a:pt x="4211955" y="5852134"/>
                  </a:lnTo>
                  <a:lnTo>
                    <a:pt x="4063365" y="5913094"/>
                  </a:lnTo>
                  <a:lnTo>
                    <a:pt x="4069080" y="5937859"/>
                  </a:lnTo>
                  <a:cubicBezTo>
                    <a:pt x="4060825" y="5947384"/>
                    <a:pt x="4031615" y="5955004"/>
                    <a:pt x="4023360" y="5964529"/>
                  </a:cubicBezTo>
                  <a:lnTo>
                    <a:pt x="4013835" y="6021679"/>
                  </a:lnTo>
                  <a:lnTo>
                    <a:pt x="3941445" y="6095974"/>
                  </a:lnTo>
                  <a:lnTo>
                    <a:pt x="3874770" y="6130264"/>
                  </a:lnTo>
                  <a:lnTo>
                    <a:pt x="3821430" y="6204559"/>
                  </a:lnTo>
                  <a:lnTo>
                    <a:pt x="3903345" y="6313144"/>
                  </a:lnTo>
                  <a:lnTo>
                    <a:pt x="3823335" y="6374104"/>
                  </a:lnTo>
                  <a:lnTo>
                    <a:pt x="3756660" y="6364579"/>
                  </a:lnTo>
                  <a:lnTo>
                    <a:pt x="3632835" y="6326479"/>
                  </a:lnTo>
                  <a:lnTo>
                    <a:pt x="3587115" y="6278854"/>
                  </a:lnTo>
                  <a:lnTo>
                    <a:pt x="3529965" y="6254089"/>
                  </a:lnTo>
                  <a:lnTo>
                    <a:pt x="3472815" y="6238849"/>
                  </a:lnTo>
                  <a:lnTo>
                    <a:pt x="3409950" y="6286474"/>
                  </a:lnTo>
                  <a:lnTo>
                    <a:pt x="3421380" y="6374104"/>
                  </a:lnTo>
                  <a:lnTo>
                    <a:pt x="3295650" y="6395059"/>
                  </a:lnTo>
                  <a:lnTo>
                    <a:pt x="3291840" y="6459829"/>
                  </a:lnTo>
                  <a:lnTo>
                    <a:pt x="2815590" y="6473164"/>
                  </a:lnTo>
                  <a:lnTo>
                    <a:pt x="2933700" y="6663664"/>
                  </a:lnTo>
                  <a:lnTo>
                    <a:pt x="2546985" y="6676999"/>
                  </a:lnTo>
                  <a:lnTo>
                    <a:pt x="2533650" y="6785584"/>
                  </a:lnTo>
                  <a:lnTo>
                    <a:pt x="2577465" y="6949414"/>
                  </a:lnTo>
                  <a:lnTo>
                    <a:pt x="2385060" y="6941794"/>
                  </a:lnTo>
                  <a:lnTo>
                    <a:pt x="2289810" y="6854164"/>
                  </a:lnTo>
                  <a:lnTo>
                    <a:pt x="2190750" y="6846544"/>
                  </a:lnTo>
                  <a:lnTo>
                    <a:pt x="2114550" y="6697954"/>
                  </a:lnTo>
                  <a:lnTo>
                    <a:pt x="1775460" y="6562699"/>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5" name="テキスト ボックス 4"/>
          <p:cNvSpPr txBox="1"/>
          <p:nvPr/>
        </p:nvSpPr>
        <p:spPr>
          <a:xfrm>
            <a:off x="9768499" y="2634075"/>
            <a:ext cx="894864" cy="261610"/>
          </a:xfrm>
          <a:prstGeom prst="rect">
            <a:avLst/>
          </a:prstGeom>
          <a:noFill/>
        </p:spPr>
        <p:txBody>
          <a:bodyPr wrap="square" rtlCol="0">
            <a:spAutoFit/>
          </a:bodyPr>
          <a:lstStyle/>
          <a:p>
            <a:r>
              <a:rPr kumimoji="1" lang="ja-JP" altLang="en-US" sz="1100" dirty="0" smtClean="0"/>
              <a:t>旧前橋地区</a:t>
            </a:r>
            <a:endParaRPr kumimoji="1" lang="ja-JP" altLang="en-US" sz="1100" dirty="0"/>
          </a:p>
        </p:txBody>
      </p:sp>
      <p:sp>
        <p:nvSpPr>
          <p:cNvPr id="26" name="テキスト ボックス 25"/>
          <p:cNvSpPr txBox="1"/>
          <p:nvPr/>
        </p:nvSpPr>
        <p:spPr>
          <a:xfrm>
            <a:off x="9596154" y="1281035"/>
            <a:ext cx="894864" cy="261610"/>
          </a:xfrm>
          <a:prstGeom prst="rect">
            <a:avLst/>
          </a:prstGeom>
          <a:noFill/>
        </p:spPr>
        <p:txBody>
          <a:bodyPr wrap="square" rtlCol="0">
            <a:spAutoFit/>
          </a:bodyPr>
          <a:lstStyle/>
          <a:p>
            <a:r>
              <a:rPr kumimoji="1" lang="ja-JP" altLang="en-US" sz="1100" dirty="0" smtClean="0"/>
              <a:t>富士見地区</a:t>
            </a:r>
            <a:endParaRPr kumimoji="1" lang="ja-JP" altLang="en-US" sz="1100" dirty="0"/>
          </a:p>
        </p:txBody>
      </p:sp>
      <p:sp>
        <p:nvSpPr>
          <p:cNvPr id="27" name="テキスト ボックス 26"/>
          <p:cNvSpPr txBox="1"/>
          <p:nvPr/>
        </p:nvSpPr>
        <p:spPr>
          <a:xfrm>
            <a:off x="10491018" y="2010788"/>
            <a:ext cx="894864" cy="261610"/>
          </a:xfrm>
          <a:prstGeom prst="rect">
            <a:avLst/>
          </a:prstGeom>
          <a:noFill/>
        </p:spPr>
        <p:txBody>
          <a:bodyPr wrap="square" rtlCol="0">
            <a:spAutoFit/>
          </a:bodyPr>
          <a:lstStyle/>
          <a:p>
            <a:r>
              <a:rPr lang="ja-JP" altLang="en-US" sz="1100" dirty="0"/>
              <a:t>大胡</a:t>
            </a:r>
            <a:r>
              <a:rPr kumimoji="1" lang="ja-JP" altLang="en-US" sz="1100" dirty="0" smtClean="0"/>
              <a:t>地区</a:t>
            </a:r>
            <a:endParaRPr kumimoji="1" lang="ja-JP" altLang="en-US" sz="1100" dirty="0"/>
          </a:p>
        </p:txBody>
      </p:sp>
      <p:sp>
        <p:nvSpPr>
          <p:cNvPr id="28" name="テキスト ボックス 27"/>
          <p:cNvSpPr txBox="1"/>
          <p:nvPr/>
        </p:nvSpPr>
        <p:spPr>
          <a:xfrm>
            <a:off x="10592506" y="1231121"/>
            <a:ext cx="894864" cy="261610"/>
          </a:xfrm>
          <a:prstGeom prst="rect">
            <a:avLst/>
          </a:prstGeom>
          <a:noFill/>
        </p:spPr>
        <p:txBody>
          <a:bodyPr wrap="square" rtlCol="0">
            <a:spAutoFit/>
          </a:bodyPr>
          <a:lstStyle/>
          <a:p>
            <a:r>
              <a:rPr lang="ja-JP" altLang="en-US" sz="1100" dirty="0"/>
              <a:t>宮城</a:t>
            </a:r>
            <a:r>
              <a:rPr kumimoji="1" lang="ja-JP" altLang="en-US" sz="1100" dirty="0" smtClean="0"/>
              <a:t>地区</a:t>
            </a:r>
            <a:endParaRPr kumimoji="1" lang="ja-JP" altLang="en-US" sz="1100" dirty="0"/>
          </a:p>
        </p:txBody>
      </p:sp>
      <p:sp>
        <p:nvSpPr>
          <p:cNvPr id="29" name="テキスト ボックス 28"/>
          <p:cNvSpPr txBox="1"/>
          <p:nvPr/>
        </p:nvSpPr>
        <p:spPr>
          <a:xfrm>
            <a:off x="11124681" y="2178804"/>
            <a:ext cx="894864" cy="261610"/>
          </a:xfrm>
          <a:prstGeom prst="rect">
            <a:avLst/>
          </a:prstGeom>
          <a:noFill/>
        </p:spPr>
        <p:txBody>
          <a:bodyPr wrap="square" rtlCol="0">
            <a:spAutoFit/>
          </a:bodyPr>
          <a:lstStyle/>
          <a:p>
            <a:r>
              <a:rPr lang="ja-JP" altLang="en-US" sz="1100" dirty="0"/>
              <a:t>粕川</a:t>
            </a:r>
            <a:r>
              <a:rPr kumimoji="1" lang="ja-JP" altLang="en-US" sz="1100" dirty="0" smtClean="0"/>
              <a:t>地区</a:t>
            </a:r>
            <a:endParaRPr kumimoji="1" lang="ja-JP" altLang="en-US" sz="1100" dirty="0"/>
          </a:p>
        </p:txBody>
      </p:sp>
      <p:cxnSp>
        <p:nvCxnSpPr>
          <p:cNvPr id="13" name="直線コネクタ 12"/>
          <p:cNvCxnSpPr>
            <a:stCxn id="20" idx="50"/>
          </p:cNvCxnSpPr>
          <p:nvPr/>
        </p:nvCxnSpPr>
        <p:spPr bwMode="auto">
          <a:xfrm flipH="1">
            <a:off x="7038753" y="740889"/>
            <a:ext cx="3804184" cy="1484928"/>
          </a:xfrm>
          <a:prstGeom prst="line">
            <a:avLst/>
          </a:prstGeom>
          <a:solidFill>
            <a:schemeClr val="accent1"/>
          </a:solidFill>
          <a:ln w="25400" cap="flat" cmpd="sng" algn="ctr">
            <a:solidFill>
              <a:schemeClr val="tx1"/>
            </a:solidFill>
            <a:prstDash val="sysDot"/>
            <a:round/>
            <a:headEnd type="none" w="med" len="med"/>
            <a:tailEnd type="none" w="med" len="med"/>
          </a:ln>
          <a:effectLst/>
        </p:spPr>
      </p:cxnSp>
      <p:cxnSp>
        <p:nvCxnSpPr>
          <p:cNvPr id="53" name="直線コネクタ 52"/>
          <p:cNvCxnSpPr>
            <a:endCxn id="19" idx="130"/>
          </p:cNvCxnSpPr>
          <p:nvPr/>
        </p:nvCxnSpPr>
        <p:spPr bwMode="auto">
          <a:xfrm>
            <a:off x="6815470" y="3021090"/>
            <a:ext cx="3225441" cy="1180693"/>
          </a:xfrm>
          <a:prstGeom prst="line">
            <a:avLst/>
          </a:prstGeom>
          <a:solidFill>
            <a:schemeClr val="accent1"/>
          </a:solidFill>
          <a:ln w="25400" cap="flat" cmpd="sng" algn="ctr">
            <a:solidFill>
              <a:schemeClr val="tx1"/>
            </a:solidFill>
            <a:prstDash val="sysDot"/>
            <a:round/>
            <a:headEnd type="none" w="med" len="med"/>
            <a:tailEnd type="none" w="med" len="med"/>
          </a:ln>
          <a:effectLst/>
        </p:spPr>
      </p:cxnSp>
      <p:sp>
        <p:nvSpPr>
          <p:cNvPr id="2" name="星 5 1"/>
          <p:cNvSpPr/>
          <p:nvPr/>
        </p:nvSpPr>
        <p:spPr bwMode="auto">
          <a:xfrm>
            <a:off x="10434812" y="3585199"/>
            <a:ext cx="221563" cy="172327"/>
          </a:xfrm>
          <a:prstGeom prst="star5">
            <a:avLst/>
          </a:prstGeom>
          <a:solidFill>
            <a:srgbClr val="FF0000"/>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54" name="コンテンツ プレースホルダー 2"/>
          <p:cNvSpPr txBox="1">
            <a:spLocks/>
          </p:cNvSpPr>
          <p:nvPr/>
        </p:nvSpPr>
        <p:spPr bwMode="auto">
          <a:xfrm>
            <a:off x="444707" y="1822193"/>
            <a:ext cx="4983950" cy="942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eaLnBrk="1" hangingPunct="1">
              <a:buFont typeface="Wingdings" pitchFamily="2" charset="2"/>
              <a:buNone/>
            </a:pPr>
            <a:r>
              <a:rPr lang="ja-JP" altLang="en-US" sz="2400" kern="0" dirty="0" smtClean="0">
                <a:latin typeface="HGSｺﾞｼｯｸM" panose="020B0600000000000000" pitchFamily="50" charset="-128"/>
                <a:ea typeface="HGSｺﾞｼｯｸM" panose="020B0600000000000000" pitchFamily="50" charset="-128"/>
              </a:rPr>
              <a:t>・人口：</a:t>
            </a:r>
            <a:r>
              <a:rPr lang="en-US" altLang="ja-JP" sz="2400" kern="0" dirty="0" smtClean="0">
                <a:latin typeface="HGSｺﾞｼｯｸM" panose="020B0600000000000000" pitchFamily="50" charset="-128"/>
                <a:ea typeface="HGSｺﾞｼｯｸM" panose="020B0600000000000000" pitchFamily="50" charset="-128"/>
              </a:rPr>
              <a:t>337,663</a:t>
            </a:r>
            <a:r>
              <a:rPr lang="ja-JP" altLang="en-US" sz="2400" kern="0" dirty="0" smtClean="0">
                <a:latin typeface="HGSｺﾞｼｯｸM" panose="020B0600000000000000" pitchFamily="50" charset="-128"/>
                <a:ea typeface="HGSｺﾞｼｯｸM" panose="020B0600000000000000" pitchFamily="50" charset="-128"/>
              </a:rPr>
              <a:t>人</a:t>
            </a:r>
            <a:r>
              <a:rPr lang="en-US" altLang="ja-JP" sz="2400" kern="0" dirty="0" smtClean="0">
                <a:latin typeface="HGSｺﾞｼｯｸM" panose="020B0600000000000000" pitchFamily="50" charset="-128"/>
                <a:ea typeface="HGSｺﾞｼｯｸM" panose="020B0600000000000000" pitchFamily="50" charset="-128"/>
              </a:rPr>
              <a:t>(H30.10</a:t>
            </a:r>
            <a:r>
              <a:rPr lang="ja-JP" altLang="en-US" sz="2400" kern="0" dirty="0" smtClean="0">
                <a:latin typeface="HGSｺﾞｼｯｸM" panose="020B0600000000000000" pitchFamily="50" charset="-128"/>
                <a:ea typeface="HGSｺﾞｼｯｸM" panose="020B0600000000000000" pitchFamily="50" charset="-128"/>
              </a:rPr>
              <a:t>月末</a:t>
            </a:r>
            <a:r>
              <a:rPr lang="en-US" altLang="ja-JP" sz="2400" kern="0" dirty="0" smtClean="0">
                <a:latin typeface="HGSｺﾞｼｯｸM" panose="020B0600000000000000" pitchFamily="50" charset="-128"/>
                <a:ea typeface="HGSｺﾞｼｯｸM" panose="020B0600000000000000" pitchFamily="50" charset="-128"/>
              </a:rPr>
              <a:t>)</a:t>
            </a:r>
          </a:p>
          <a:p>
            <a:pPr marL="0" indent="0" eaLnBrk="1" hangingPunct="1">
              <a:buFont typeface="Wingdings" pitchFamily="2" charset="2"/>
              <a:buNone/>
            </a:pPr>
            <a:r>
              <a:rPr lang="ja-JP" altLang="en-US" sz="2400" kern="0" dirty="0" smtClean="0">
                <a:latin typeface="HGSｺﾞｼｯｸM" panose="020B0600000000000000" pitchFamily="50" charset="-128"/>
                <a:ea typeface="HGSｺﾞｼｯｸM" panose="020B0600000000000000" pitchFamily="50" charset="-128"/>
              </a:rPr>
              <a:t>・面積：</a:t>
            </a:r>
            <a:r>
              <a:rPr lang="en-US" altLang="ja-JP" sz="2400" kern="0" dirty="0" smtClean="0">
                <a:latin typeface="HGSｺﾞｼｯｸM" panose="020B0600000000000000" pitchFamily="50" charset="-128"/>
                <a:ea typeface="HGSｺﾞｼｯｸM" panose="020B0600000000000000" pitchFamily="50" charset="-128"/>
              </a:rPr>
              <a:t>311.59</a:t>
            </a:r>
            <a:r>
              <a:rPr lang="ja-JP" altLang="en-US" sz="2400" kern="0" dirty="0" err="1" smtClean="0">
                <a:latin typeface="HGSｺﾞｼｯｸM" panose="020B0600000000000000" pitchFamily="50" charset="-128"/>
                <a:ea typeface="HGSｺﾞｼｯｸM" panose="020B0600000000000000" pitchFamily="50" charset="-128"/>
              </a:rPr>
              <a:t>ｋ</a:t>
            </a:r>
            <a:r>
              <a:rPr lang="ja-JP" altLang="en-US" sz="2400" kern="0" dirty="0" smtClean="0">
                <a:latin typeface="HGSｺﾞｼｯｸM" panose="020B0600000000000000" pitchFamily="50" charset="-128"/>
                <a:ea typeface="HGSｺﾞｼｯｸM" panose="020B0600000000000000" pitchFamily="50" charset="-128"/>
              </a:rPr>
              <a:t>㎡</a:t>
            </a:r>
            <a:endParaRPr lang="en-US" altLang="ja-JP" sz="2400" kern="0" dirty="0" smtClean="0">
              <a:latin typeface="HGSｺﾞｼｯｸM" panose="020B0600000000000000" pitchFamily="50" charset="-128"/>
              <a:ea typeface="HGSｺﾞｼｯｸM" panose="020B0600000000000000" pitchFamily="50" charset="-128"/>
            </a:endParaRPr>
          </a:p>
        </p:txBody>
      </p:sp>
      <p:sp>
        <p:nvSpPr>
          <p:cNvPr id="55" name="Text Box 7"/>
          <p:cNvSpPr txBox="1">
            <a:spLocks noChangeArrowheads="1"/>
          </p:cNvSpPr>
          <p:nvPr/>
        </p:nvSpPr>
        <p:spPr bwMode="auto">
          <a:xfrm>
            <a:off x="295851" y="1248605"/>
            <a:ext cx="2793335" cy="461665"/>
          </a:xfrm>
          <a:prstGeom prst="rect">
            <a:avLst/>
          </a:prstGeom>
          <a:noFill/>
          <a:ln w="9525">
            <a:noFill/>
            <a:miter lim="800000"/>
            <a:headEnd/>
            <a:tailEnd/>
          </a:ln>
        </p:spPr>
        <p:txBody>
          <a:bodyPr wrap="square">
            <a:spAutoFit/>
          </a:bodyPr>
          <a:lstStyle/>
          <a:p>
            <a:pPr>
              <a:spcBef>
                <a:spcPct val="50000"/>
              </a:spcBef>
            </a:pPr>
            <a:r>
              <a:rPr lang="ja-JP" altLang="en-US" sz="2400" b="1" u="sng" dirty="0" smtClean="0">
                <a:latin typeface="HGSｺﾞｼｯｸM" panose="020B0600000000000000" pitchFamily="50" charset="-128"/>
                <a:ea typeface="HGSｺﾞｼｯｸM" panose="020B0600000000000000" pitchFamily="50" charset="-128"/>
              </a:rPr>
              <a:t>◆市基礎データ</a:t>
            </a:r>
            <a:endParaRPr lang="ja-JP" altLang="en-US" sz="2400" b="1" u="sng" dirty="0">
              <a:latin typeface="HGSｺﾞｼｯｸM" panose="020B0600000000000000" pitchFamily="50" charset="-128"/>
              <a:ea typeface="HGSｺﾞｼｯｸM" panose="020B0600000000000000" pitchFamily="50" charset="-128"/>
            </a:endParaRPr>
          </a:p>
        </p:txBody>
      </p:sp>
      <p:sp>
        <p:nvSpPr>
          <p:cNvPr id="56" name="Text Box 7"/>
          <p:cNvSpPr txBox="1">
            <a:spLocks noChangeArrowheads="1"/>
          </p:cNvSpPr>
          <p:nvPr/>
        </p:nvSpPr>
        <p:spPr bwMode="auto">
          <a:xfrm>
            <a:off x="295851" y="3559061"/>
            <a:ext cx="1919056" cy="461665"/>
          </a:xfrm>
          <a:prstGeom prst="rect">
            <a:avLst/>
          </a:prstGeom>
          <a:noFill/>
          <a:ln w="9525">
            <a:noFill/>
            <a:miter lim="800000"/>
            <a:headEnd/>
            <a:tailEnd/>
          </a:ln>
        </p:spPr>
        <p:txBody>
          <a:bodyPr wrap="square">
            <a:spAutoFit/>
          </a:bodyPr>
          <a:lstStyle/>
          <a:p>
            <a:pPr>
              <a:spcBef>
                <a:spcPct val="50000"/>
              </a:spcBef>
            </a:pPr>
            <a:r>
              <a:rPr lang="ja-JP" altLang="en-US" sz="2400" b="1" u="sng" dirty="0" smtClean="0">
                <a:latin typeface="HGSｺﾞｼｯｸM" panose="020B0600000000000000" pitchFamily="50" charset="-128"/>
                <a:ea typeface="HGSｺﾞｼｯｸM" panose="020B0600000000000000" pitchFamily="50" charset="-128"/>
              </a:rPr>
              <a:t>◆市の沿革</a:t>
            </a:r>
            <a:endParaRPr lang="ja-JP" altLang="en-US" sz="2400" b="1" u="sng" dirty="0">
              <a:latin typeface="HGSｺﾞｼｯｸM" panose="020B0600000000000000" pitchFamily="50" charset="-128"/>
              <a:ea typeface="HGSｺﾞｼｯｸM" panose="020B0600000000000000" pitchFamily="50" charset="-128"/>
            </a:endParaRPr>
          </a:p>
        </p:txBody>
      </p:sp>
      <p:sp>
        <p:nvSpPr>
          <p:cNvPr id="61" name="コンテンツ プレースホルダー 2"/>
          <p:cNvSpPr txBox="1">
            <a:spLocks/>
          </p:cNvSpPr>
          <p:nvPr/>
        </p:nvSpPr>
        <p:spPr bwMode="auto">
          <a:xfrm>
            <a:off x="620831" y="4217229"/>
            <a:ext cx="7164592" cy="1510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eaLnBrk="1" hangingPunct="1">
              <a:buFont typeface="Wingdings" pitchFamily="2" charset="2"/>
              <a:buNone/>
            </a:pPr>
            <a:r>
              <a:rPr lang="ja-JP" altLang="en-US" sz="2400" kern="0" dirty="0" smtClean="0">
                <a:latin typeface="HGSｺﾞｼｯｸM" panose="020B0600000000000000" pitchFamily="50" charset="-128"/>
                <a:ea typeface="HGSｺﾞｼｯｸM" panose="020B0600000000000000" pitchFamily="50" charset="-128"/>
              </a:rPr>
              <a:t>平成</a:t>
            </a:r>
            <a:r>
              <a:rPr lang="en-US" altLang="ja-JP" sz="2400" kern="0" dirty="0" smtClean="0">
                <a:latin typeface="HGSｺﾞｼｯｸM" panose="020B0600000000000000" pitchFamily="50" charset="-128"/>
                <a:ea typeface="HGSｺﾞｼｯｸM" panose="020B0600000000000000" pitchFamily="50" charset="-128"/>
              </a:rPr>
              <a:t>16</a:t>
            </a:r>
            <a:r>
              <a:rPr lang="ja-JP" altLang="en-US" sz="2400" kern="0" dirty="0" smtClean="0">
                <a:latin typeface="HGSｺﾞｼｯｸM" panose="020B0600000000000000" pitchFamily="50" charset="-128"/>
                <a:ea typeface="HGSｺﾞｼｯｸM" panose="020B0600000000000000" pitchFamily="50" charset="-128"/>
              </a:rPr>
              <a:t>年</a:t>
            </a:r>
            <a:r>
              <a:rPr lang="en-US" altLang="ja-JP" sz="2400" kern="0" dirty="0" smtClean="0">
                <a:latin typeface="HGSｺﾞｼｯｸM" panose="020B0600000000000000" pitchFamily="50" charset="-128"/>
                <a:ea typeface="HGSｺﾞｼｯｸM" panose="020B0600000000000000" pitchFamily="50" charset="-128"/>
              </a:rPr>
              <a:t>12</a:t>
            </a:r>
            <a:r>
              <a:rPr lang="ja-JP" altLang="en-US" sz="2400" kern="0" dirty="0" smtClean="0">
                <a:latin typeface="HGSｺﾞｼｯｸM" panose="020B0600000000000000" pitchFamily="50" charset="-128"/>
                <a:ea typeface="HGSｺﾞｼｯｸM" panose="020B0600000000000000" pitchFamily="50" charset="-128"/>
              </a:rPr>
              <a:t>月　</a:t>
            </a:r>
            <a:r>
              <a:rPr lang="ja-JP" altLang="en-US" sz="2000" kern="0" dirty="0" smtClean="0">
                <a:latin typeface="HGSｺﾞｼｯｸM" panose="020B0600000000000000" pitchFamily="50" charset="-128"/>
                <a:ea typeface="HGSｺﾞｼｯｸM" panose="020B0600000000000000" pitchFamily="50" charset="-128"/>
              </a:rPr>
              <a:t>旧</a:t>
            </a:r>
            <a:r>
              <a:rPr lang="en-US" altLang="ja-JP" sz="2000" kern="0" dirty="0" smtClean="0">
                <a:latin typeface="HGSｺﾞｼｯｸM" panose="020B0600000000000000" pitchFamily="50" charset="-128"/>
                <a:ea typeface="HGSｺﾞｼｯｸM" panose="020B0600000000000000" pitchFamily="50" charset="-128"/>
              </a:rPr>
              <a:t>3</a:t>
            </a:r>
            <a:r>
              <a:rPr lang="ja-JP" altLang="en-US" sz="2000" kern="0" dirty="0" smtClean="0">
                <a:latin typeface="HGSｺﾞｼｯｸM" panose="020B0600000000000000" pitchFamily="50" charset="-128"/>
                <a:ea typeface="HGSｺﾞｼｯｸM" panose="020B0600000000000000" pitchFamily="50" charset="-128"/>
              </a:rPr>
              <a:t>町村</a:t>
            </a:r>
            <a:r>
              <a:rPr lang="en-US" altLang="ja-JP" sz="2000" kern="0" dirty="0" smtClean="0">
                <a:latin typeface="HGSｺﾞｼｯｸM" panose="020B0600000000000000" pitchFamily="50" charset="-128"/>
                <a:ea typeface="HGSｺﾞｼｯｸM" panose="020B0600000000000000" pitchFamily="50" charset="-128"/>
              </a:rPr>
              <a:t>(</a:t>
            </a:r>
            <a:r>
              <a:rPr lang="ja-JP" altLang="en-US" sz="2000" kern="0" dirty="0" smtClean="0">
                <a:latin typeface="HGSｺﾞｼｯｸM" panose="020B0600000000000000" pitchFamily="50" charset="-128"/>
                <a:ea typeface="HGSｺﾞｼｯｸM" panose="020B0600000000000000" pitchFamily="50" charset="-128"/>
              </a:rPr>
              <a:t>大胡町・宮城村・粕川村</a:t>
            </a:r>
            <a:r>
              <a:rPr lang="en-US" altLang="ja-JP" sz="2000" kern="0" dirty="0" smtClean="0">
                <a:latin typeface="HGSｺﾞｼｯｸM" panose="020B0600000000000000" pitchFamily="50" charset="-128"/>
                <a:ea typeface="HGSｺﾞｼｯｸM" panose="020B0600000000000000" pitchFamily="50" charset="-128"/>
              </a:rPr>
              <a:t>)</a:t>
            </a:r>
            <a:r>
              <a:rPr lang="ja-JP" altLang="en-US" sz="2000" kern="0" dirty="0" smtClean="0">
                <a:latin typeface="HGSｺﾞｼｯｸM" panose="020B0600000000000000" pitchFamily="50" charset="-128"/>
                <a:ea typeface="HGSｺﾞｼｯｸM" panose="020B0600000000000000" pitchFamily="50" charset="-128"/>
              </a:rPr>
              <a:t>と合併</a:t>
            </a:r>
            <a:endParaRPr lang="en-US" altLang="ja-JP" sz="2000" kern="0" dirty="0" smtClean="0">
              <a:latin typeface="HGSｺﾞｼｯｸM" panose="020B0600000000000000" pitchFamily="50" charset="-128"/>
              <a:ea typeface="HGSｺﾞｼｯｸM" panose="020B0600000000000000" pitchFamily="50" charset="-128"/>
            </a:endParaRPr>
          </a:p>
          <a:p>
            <a:pPr marL="0" indent="0" eaLnBrk="1" hangingPunct="1">
              <a:buFont typeface="Wingdings" pitchFamily="2" charset="2"/>
              <a:buNone/>
            </a:pPr>
            <a:r>
              <a:rPr lang="ja-JP" altLang="en-US" sz="2400" kern="0" dirty="0" smtClean="0">
                <a:latin typeface="HGSｺﾞｼｯｸM" panose="020B0600000000000000" pitchFamily="50" charset="-128"/>
                <a:ea typeface="HGSｺﾞｼｯｸM" panose="020B0600000000000000" pitchFamily="50" charset="-128"/>
              </a:rPr>
              <a:t>平成</a:t>
            </a:r>
            <a:r>
              <a:rPr lang="en-US" altLang="ja-JP" sz="2400" kern="0" dirty="0" smtClean="0">
                <a:latin typeface="HGSｺﾞｼｯｸM" panose="020B0600000000000000" pitchFamily="50" charset="-128"/>
                <a:ea typeface="HGSｺﾞｼｯｸM" panose="020B0600000000000000" pitchFamily="50" charset="-128"/>
              </a:rPr>
              <a:t>21</a:t>
            </a:r>
            <a:r>
              <a:rPr lang="ja-JP" altLang="en-US" sz="2400" kern="0" dirty="0" smtClean="0">
                <a:latin typeface="HGSｺﾞｼｯｸM" panose="020B0600000000000000" pitchFamily="50" charset="-128"/>
                <a:ea typeface="HGSｺﾞｼｯｸM" panose="020B0600000000000000" pitchFamily="50" charset="-128"/>
              </a:rPr>
              <a:t>年</a:t>
            </a:r>
            <a:r>
              <a:rPr lang="en-US" altLang="ja-JP" sz="2400" kern="0" dirty="0" smtClean="0">
                <a:latin typeface="HGSｺﾞｼｯｸM" panose="020B0600000000000000" pitchFamily="50" charset="-128"/>
                <a:ea typeface="HGSｺﾞｼｯｸM" panose="020B0600000000000000" pitchFamily="50" charset="-128"/>
              </a:rPr>
              <a:t>4</a:t>
            </a:r>
            <a:r>
              <a:rPr lang="ja-JP" altLang="en-US" sz="2400" kern="0" dirty="0" smtClean="0">
                <a:latin typeface="HGSｺﾞｼｯｸM" panose="020B0600000000000000" pitchFamily="50" charset="-128"/>
                <a:ea typeface="HGSｺﾞｼｯｸM" panose="020B0600000000000000" pitchFamily="50" charset="-128"/>
              </a:rPr>
              <a:t>月　　中核市へ移行</a:t>
            </a:r>
            <a:endParaRPr lang="en-US" altLang="ja-JP" sz="2400" kern="0" dirty="0" smtClean="0">
              <a:latin typeface="HGSｺﾞｼｯｸM" panose="020B0600000000000000" pitchFamily="50" charset="-128"/>
              <a:ea typeface="HGSｺﾞｼｯｸM" panose="020B0600000000000000" pitchFamily="50" charset="-128"/>
            </a:endParaRPr>
          </a:p>
          <a:p>
            <a:pPr marL="0" indent="0" eaLnBrk="1" hangingPunct="1">
              <a:buFont typeface="Wingdings" pitchFamily="2" charset="2"/>
              <a:buNone/>
            </a:pPr>
            <a:r>
              <a:rPr lang="ja-JP" altLang="en-US" sz="2400" kern="0" dirty="0" smtClean="0">
                <a:latin typeface="HGSｺﾞｼｯｸM" panose="020B0600000000000000" pitchFamily="50" charset="-128"/>
                <a:ea typeface="HGSｺﾞｼｯｸM" panose="020B0600000000000000" pitchFamily="50" charset="-128"/>
              </a:rPr>
              <a:t>平成</a:t>
            </a:r>
            <a:r>
              <a:rPr lang="en-US" altLang="ja-JP" sz="2400" kern="0" dirty="0" smtClean="0">
                <a:latin typeface="HGSｺﾞｼｯｸM" panose="020B0600000000000000" pitchFamily="50" charset="-128"/>
                <a:ea typeface="HGSｺﾞｼｯｸM" panose="020B0600000000000000" pitchFamily="50" charset="-128"/>
              </a:rPr>
              <a:t>21</a:t>
            </a:r>
            <a:r>
              <a:rPr lang="ja-JP" altLang="en-US" sz="2400" kern="0" dirty="0" smtClean="0">
                <a:latin typeface="HGSｺﾞｼｯｸM" panose="020B0600000000000000" pitchFamily="50" charset="-128"/>
                <a:ea typeface="HGSｺﾞｼｯｸM" panose="020B0600000000000000" pitchFamily="50" charset="-128"/>
              </a:rPr>
              <a:t>年</a:t>
            </a:r>
            <a:r>
              <a:rPr lang="en-US" altLang="ja-JP" sz="2400" kern="0" dirty="0" smtClean="0">
                <a:latin typeface="HGSｺﾞｼｯｸM" panose="020B0600000000000000" pitchFamily="50" charset="-128"/>
                <a:ea typeface="HGSｺﾞｼｯｸM" panose="020B0600000000000000" pitchFamily="50" charset="-128"/>
              </a:rPr>
              <a:t>5</a:t>
            </a:r>
            <a:r>
              <a:rPr lang="ja-JP" altLang="en-US" sz="2400" kern="0" dirty="0" smtClean="0">
                <a:latin typeface="HGSｺﾞｼｯｸM" panose="020B0600000000000000" pitchFamily="50" charset="-128"/>
                <a:ea typeface="HGSｺﾞｼｯｸM" panose="020B0600000000000000" pitchFamily="50" charset="-128"/>
              </a:rPr>
              <a:t>月　　旧富士見村と合併</a:t>
            </a:r>
            <a:endParaRPr lang="en-US" altLang="ja-JP" sz="2400" kern="0" dirty="0" smtClean="0">
              <a:latin typeface="HGSｺﾞｼｯｸM" panose="020B0600000000000000" pitchFamily="50" charset="-128"/>
              <a:ea typeface="HGSｺﾞｼｯｸM" panose="020B0600000000000000" pitchFamily="50" charset="-128"/>
            </a:endParaRPr>
          </a:p>
        </p:txBody>
      </p:sp>
      <p:cxnSp>
        <p:nvCxnSpPr>
          <p:cNvPr id="11" name="直線矢印コネクタ 10"/>
          <p:cNvCxnSpPr>
            <a:stCxn id="40" idx="0"/>
          </p:cNvCxnSpPr>
          <p:nvPr/>
        </p:nvCxnSpPr>
        <p:spPr bwMode="auto">
          <a:xfrm flipV="1">
            <a:off x="9302236" y="3789893"/>
            <a:ext cx="1132576" cy="1318174"/>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40" name="コンテンツ プレースホルダー 2"/>
          <p:cNvSpPr txBox="1">
            <a:spLocks/>
          </p:cNvSpPr>
          <p:nvPr/>
        </p:nvSpPr>
        <p:spPr bwMode="auto">
          <a:xfrm>
            <a:off x="8011965" y="5108067"/>
            <a:ext cx="2580541" cy="4830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buFont typeface="Wingdings" pitchFamily="2" charset="2"/>
              <a:buNone/>
            </a:pPr>
            <a:r>
              <a:rPr lang="ja-JP" altLang="en-US" sz="2800" b="1" kern="0" dirty="0" smtClean="0">
                <a:latin typeface="HGSｺﾞｼｯｸM" panose="020B0600000000000000" pitchFamily="50" charset="-128"/>
                <a:ea typeface="HGSｺﾞｼｯｸM" panose="020B0600000000000000" pitchFamily="50" charset="-128"/>
              </a:rPr>
              <a:t>前橋国際大学</a:t>
            </a:r>
            <a:endParaRPr lang="en-US" altLang="ja-JP" sz="2800" b="1" kern="0" dirty="0" smtClean="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pPr>
              <a:defRPr/>
            </a:pPr>
            <a:fld id="{1446FDBC-BDA7-4AE8-89B0-DD3164FCA8E7}" type="slidenum">
              <a:rPr lang="ja-JP" altLang="en-US" smtClean="0"/>
              <a:pPr>
                <a:defRPr/>
              </a:pPr>
              <a:t>4</a:t>
            </a:fld>
            <a:endParaRPr lang="en-US" altLang="ja-JP"/>
          </a:p>
        </p:txBody>
      </p:sp>
    </p:spTree>
    <p:extLst>
      <p:ext uri="{BB962C8B-B14F-4D97-AF65-F5344CB8AC3E}">
        <p14:creationId xmlns:p14="http://schemas.microsoft.com/office/powerpoint/2010/main" val="1892008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921332" y="3441167"/>
            <a:ext cx="5387780" cy="431800"/>
          </a:xfrm>
        </p:spPr>
        <p:txBody>
          <a:bodyPr>
            <a:noAutofit/>
          </a:bodyPr>
          <a:lstStyle/>
          <a:p>
            <a:pPr eaLnBrk="1" hangingPunct="1"/>
            <a:r>
              <a:rPr lang="ja-JP" altLang="en-US" sz="6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　ＦＭとは</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5</a:t>
            </a:fld>
            <a:endParaRPr lang="en-US" altLang="ja-JP"/>
          </a:p>
        </p:txBody>
      </p:sp>
    </p:spTree>
    <p:extLst>
      <p:ext uri="{BB962C8B-B14F-4D97-AF65-F5344CB8AC3E}">
        <p14:creationId xmlns:p14="http://schemas.microsoft.com/office/powerpoint/2010/main" val="2376116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0" y="506413"/>
            <a:ext cx="4922874" cy="431800"/>
          </a:xfrm>
        </p:spPr>
        <p:txBody>
          <a:bodyPr>
            <a:noAutofit/>
          </a:bodyPr>
          <a:lstStyle/>
          <a:p>
            <a:pPr eaLnBrk="1" hangingPunct="1"/>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ＦＭってなんだ？</a:t>
            </a:r>
          </a:p>
        </p:txBody>
      </p:sp>
      <p:sp>
        <p:nvSpPr>
          <p:cNvPr id="45" name="コンテンツ プレースホルダー 2"/>
          <p:cNvSpPr txBox="1">
            <a:spLocks/>
          </p:cNvSpPr>
          <p:nvPr/>
        </p:nvSpPr>
        <p:spPr bwMode="auto">
          <a:xfrm>
            <a:off x="4664388" y="1139830"/>
            <a:ext cx="1156935" cy="5720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buFont typeface="Wingdings" pitchFamily="2" charset="2"/>
              <a:buNone/>
            </a:pPr>
            <a:r>
              <a:rPr lang="ja-JP" altLang="en-US" kern="0" dirty="0" smtClean="0">
                <a:latin typeface="HGSｺﾞｼｯｸM" panose="020B0600000000000000" pitchFamily="50" charset="-128"/>
                <a:ea typeface="HGSｺﾞｼｯｸM" panose="020B0600000000000000" pitchFamily="50" charset="-128"/>
              </a:rPr>
              <a:t>ＦＭ</a:t>
            </a:r>
            <a:r>
              <a:rPr lang="ja-JP" altLang="en-US" kern="0" dirty="0">
                <a:latin typeface="HGSｺﾞｼｯｸM" panose="020B0600000000000000" pitchFamily="50" charset="-128"/>
                <a:ea typeface="HGSｺﾞｼｯｸM" panose="020B0600000000000000" pitchFamily="50" charset="-128"/>
              </a:rPr>
              <a:t>　</a:t>
            </a:r>
            <a:endParaRPr lang="en-US" altLang="ja-JP" kern="0" dirty="0">
              <a:latin typeface="HGSｺﾞｼｯｸM" panose="020B0600000000000000" pitchFamily="50" charset="-128"/>
              <a:ea typeface="HGSｺﾞｼｯｸM" panose="020B0600000000000000" pitchFamily="50" charset="-128"/>
            </a:endParaRPr>
          </a:p>
        </p:txBody>
      </p:sp>
      <p:sp>
        <p:nvSpPr>
          <p:cNvPr id="24" name="下矢印 23"/>
          <p:cNvSpPr/>
          <p:nvPr/>
        </p:nvSpPr>
        <p:spPr bwMode="auto">
          <a:xfrm>
            <a:off x="5004904" y="1860554"/>
            <a:ext cx="483326" cy="570216"/>
          </a:xfrm>
          <a:prstGeom prst="downArrow">
            <a:avLst/>
          </a:prstGeom>
          <a:solidFill>
            <a:schemeClr val="accent1"/>
          </a:solidFill>
          <a:ln w="12700" cap="flat" cmpd="sng" algn="ctr">
            <a:solidFill>
              <a:srgbClr val="0000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grpSp>
        <p:nvGrpSpPr>
          <p:cNvPr id="6" name="グループ化 5"/>
          <p:cNvGrpSpPr/>
          <p:nvPr/>
        </p:nvGrpSpPr>
        <p:grpSpPr>
          <a:xfrm>
            <a:off x="331837" y="1760633"/>
            <a:ext cx="1689420" cy="1946603"/>
            <a:chOff x="276444" y="2004020"/>
            <a:chExt cx="1715412" cy="1946603"/>
          </a:xfrm>
        </p:grpSpPr>
        <p:pic>
          <p:nvPicPr>
            <p:cNvPr id="2051" name="Picture 3" descr="H:\gyomu\管財係\0011ファシリティマネジメント\080研修等\H30.6共愛学園講座\講座資料\困り顔.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44" y="2658910"/>
              <a:ext cx="1506999" cy="1291713"/>
            </a:xfrm>
            <a:prstGeom prst="rect">
              <a:avLst/>
            </a:prstGeom>
            <a:noFill/>
            <a:extLst>
              <a:ext uri="{909E8E84-426E-40DD-AFC4-6F175D3DCCD1}">
                <a14:hiddenFill xmlns:a14="http://schemas.microsoft.com/office/drawing/2010/main">
                  <a:solidFill>
                    <a:srgbClr val="FFFFFF"/>
                  </a:solidFill>
                </a14:hiddenFill>
              </a:ext>
            </a:extLst>
          </p:spPr>
        </p:pic>
        <p:sp>
          <p:nvSpPr>
            <p:cNvPr id="12" name="コンテンツ プレースホルダー 2"/>
            <p:cNvSpPr txBox="1">
              <a:spLocks/>
            </p:cNvSpPr>
            <p:nvPr/>
          </p:nvSpPr>
          <p:spPr bwMode="auto">
            <a:xfrm>
              <a:off x="808929" y="2004020"/>
              <a:ext cx="520142" cy="5720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buFont typeface="Wingdings" pitchFamily="2" charset="2"/>
                <a:buNone/>
              </a:pPr>
              <a:r>
                <a:rPr lang="ja-JP" altLang="en-US" sz="2400" kern="0" dirty="0" smtClean="0">
                  <a:latin typeface="HGSｺﾞｼｯｸM" panose="020B0600000000000000" pitchFamily="50" charset="-128"/>
                  <a:ea typeface="HGSｺﾞｼｯｸM" panose="020B0600000000000000" pitchFamily="50" charset="-128"/>
                </a:rPr>
                <a:t>？</a:t>
              </a:r>
              <a:r>
                <a:rPr lang="ja-JP" altLang="en-US" kern="0" dirty="0">
                  <a:latin typeface="HGSｺﾞｼｯｸM" panose="020B0600000000000000" pitchFamily="50" charset="-128"/>
                  <a:ea typeface="HGSｺﾞｼｯｸM" panose="020B0600000000000000" pitchFamily="50" charset="-128"/>
                </a:rPr>
                <a:t>　</a:t>
              </a:r>
              <a:endParaRPr lang="en-US" altLang="ja-JP" kern="0" dirty="0">
                <a:latin typeface="HGSｺﾞｼｯｸM" panose="020B0600000000000000" pitchFamily="50" charset="-128"/>
                <a:ea typeface="HGSｺﾞｼｯｸM" panose="020B0600000000000000" pitchFamily="50" charset="-128"/>
              </a:endParaRPr>
            </a:p>
          </p:txBody>
        </p:sp>
        <p:sp>
          <p:nvSpPr>
            <p:cNvPr id="4" name="正方形/長方形 3"/>
            <p:cNvSpPr/>
            <p:nvPr/>
          </p:nvSpPr>
          <p:spPr>
            <a:xfrm rot="20833124">
              <a:off x="276444" y="2322846"/>
              <a:ext cx="425301" cy="369332"/>
            </a:xfrm>
            <a:prstGeom prst="rect">
              <a:avLst/>
            </a:prstGeom>
          </p:spPr>
          <p:txBody>
            <a:bodyPr wrap="square">
              <a:spAutoFit/>
            </a:bodyPr>
            <a:lstStyle/>
            <a:p>
              <a:r>
                <a:rPr lang="ja-JP" altLang="en-US" b="1" kern="0" dirty="0" smtClean="0">
                  <a:latin typeface="HGSｺﾞｼｯｸM" panose="020B0600000000000000" pitchFamily="50" charset="-128"/>
                  <a:ea typeface="HGSｺﾞｼｯｸM" panose="020B0600000000000000" pitchFamily="50" charset="-128"/>
                </a:rPr>
                <a:t>？</a:t>
              </a:r>
              <a:endParaRPr lang="ja-JP" altLang="en-US" b="1" dirty="0"/>
            </a:p>
          </p:txBody>
        </p:sp>
        <p:sp>
          <p:nvSpPr>
            <p:cNvPr id="5" name="正方形/長方形 4"/>
            <p:cNvSpPr/>
            <p:nvPr/>
          </p:nvSpPr>
          <p:spPr>
            <a:xfrm rot="1290613">
              <a:off x="1450826" y="2347536"/>
              <a:ext cx="541030" cy="369332"/>
            </a:xfrm>
            <a:prstGeom prst="rect">
              <a:avLst/>
            </a:prstGeom>
          </p:spPr>
          <p:txBody>
            <a:bodyPr wrap="square">
              <a:spAutoFit/>
            </a:bodyPr>
            <a:lstStyle/>
            <a:p>
              <a:r>
                <a:rPr lang="ja-JP" altLang="en-US" b="1" kern="0" dirty="0">
                  <a:latin typeface="HGSｺﾞｼｯｸM" panose="020B0600000000000000" pitchFamily="50" charset="-128"/>
                  <a:ea typeface="HGSｺﾞｼｯｸM" panose="020B0600000000000000" pitchFamily="50" charset="-128"/>
                </a:rPr>
                <a:t>？</a:t>
              </a:r>
              <a:endParaRPr lang="ja-JP" altLang="en-US" b="1" dirty="0"/>
            </a:p>
          </p:txBody>
        </p:sp>
      </p:grpSp>
      <p:sp>
        <p:nvSpPr>
          <p:cNvPr id="7" name="スライド番号プレースホルダー 6"/>
          <p:cNvSpPr>
            <a:spLocks noGrp="1"/>
          </p:cNvSpPr>
          <p:nvPr>
            <p:ph type="sldNum" sz="quarter" idx="12"/>
          </p:nvPr>
        </p:nvSpPr>
        <p:spPr/>
        <p:txBody>
          <a:bodyPr/>
          <a:lstStyle/>
          <a:p>
            <a:pPr>
              <a:defRPr/>
            </a:pPr>
            <a:fld id="{1446FDBC-BDA7-4AE8-89B0-DD3164FCA8E7}" type="slidenum">
              <a:rPr lang="ja-JP" altLang="en-US" smtClean="0"/>
              <a:pPr>
                <a:defRPr/>
              </a:pPr>
              <a:t>6</a:t>
            </a:fld>
            <a:endParaRPr lang="en-US" altLang="ja-JP"/>
          </a:p>
        </p:txBody>
      </p:sp>
    </p:spTree>
    <p:extLst>
      <p:ext uri="{BB962C8B-B14F-4D97-AF65-F5344CB8AC3E}">
        <p14:creationId xmlns:p14="http://schemas.microsoft.com/office/powerpoint/2010/main" val="134733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88650" y="331285"/>
            <a:ext cx="3493303" cy="431800"/>
          </a:xfrm>
        </p:spPr>
        <p:txBody>
          <a:bodyPr>
            <a:noAutofit/>
          </a:bodyPr>
          <a:lstStyle/>
          <a:p>
            <a:pPr eaLnBrk="1" hangingPunct="1"/>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具体的には？</a:t>
            </a:r>
          </a:p>
        </p:txBody>
      </p:sp>
      <p:pic>
        <p:nvPicPr>
          <p:cNvPr id="3075" name="Picture 3" descr="H:\gyomu\管財係\0011ファシリティマネジメント\080研修等\H30.6共愛学園講座\講座資料\量・質・コスト.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187" y="1020419"/>
            <a:ext cx="9263263" cy="5417208"/>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pPr>
              <a:defRPr/>
            </a:pPr>
            <a:fld id="{1446FDBC-BDA7-4AE8-89B0-DD3164FCA8E7}" type="slidenum">
              <a:rPr lang="ja-JP" altLang="en-US" smtClean="0"/>
              <a:pPr>
                <a:defRPr/>
              </a:pPr>
              <a:t>7</a:t>
            </a:fld>
            <a:endParaRPr lang="en-US" altLang="ja-JP"/>
          </a:p>
        </p:txBody>
      </p:sp>
    </p:spTree>
    <p:extLst>
      <p:ext uri="{BB962C8B-B14F-4D97-AF65-F5344CB8AC3E}">
        <p14:creationId xmlns:p14="http://schemas.microsoft.com/office/powerpoint/2010/main" val="4018645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12035" y="299759"/>
            <a:ext cx="2716696" cy="431800"/>
          </a:xfrm>
        </p:spPr>
        <p:txBody>
          <a:bodyPr>
            <a:noAutofit/>
          </a:bodyPr>
          <a:lstStyle/>
          <a:p>
            <a:pPr eaLnBrk="1" hangingPunct="1"/>
            <a:r>
              <a:rPr lang="ja-JP" altLang="en-US" sz="4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３つの柱</a:t>
            </a:r>
          </a:p>
        </p:txBody>
      </p:sp>
      <p:graphicFrame>
        <p:nvGraphicFramePr>
          <p:cNvPr id="3" name="図表 2"/>
          <p:cNvGraphicFramePr/>
          <p:nvPr>
            <p:extLst>
              <p:ext uri="{D42A27DB-BD31-4B8C-83A1-F6EECF244321}">
                <p14:modId xmlns:p14="http://schemas.microsoft.com/office/powerpoint/2010/main" val="2459955663"/>
              </p:ext>
            </p:extLst>
          </p:nvPr>
        </p:nvGraphicFramePr>
        <p:xfrm>
          <a:off x="278296" y="887895"/>
          <a:ext cx="11476382" cy="3790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p:cNvSpPr>
            <a:spLocks noGrp="1"/>
          </p:cNvSpPr>
          <p:nvPr>
            <p:ph type="sldNum" sz="quarter" idx="12"/>
          </p:nvPr>
        </p:nvSpPr>
        <p:spPr/>
        <p:txBody>
          <a:bodyPr/>
          <a:lstStyle/>
          <a:p>
            <a:pPr>
              <a:defRPr/>
            </a:pPr>
            <a:fld id="{1446FDBC-BDA7-4AE8-89B0-DD3164FCA8E7}" type="slidenum">
              <a:rPr lang="ja-JP" altLang="en-US" smtClean="0"/>
              <a:pPr>
                <a:defRPr/>
              </a:pPr>
              <a:t>8</a:t>
            </a:fld>
            <a:endParaRPr lang="en-US" altLang="ja-JP"/>
          </a:p>
        </p:txBody>
      </p:sp>
    </p:spTree>
    <p:extLst>
      <p:ext uri="{BB962C8B-B14F-4D97-AF65-F5344CB8AC3E}">
        <p14:creationId xmlns:p14="http://schemas.microsoft.com/office/powerpoint/2010/main" val="2353611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921332" y="3441167"/>
            <a:ext cx="6527468" cy="431800"/>
          </a:xfrm>
        </p:spPr>
        <p:txBody>
          <a:bodyPr>
            <a:noAutofit/>
          </a:bodyPr>
          <a:lstStyle/>
          <a:p>
            <a:pPr eaLnBrk="1" hangingPunct="1"/>
            <a:r>
              <a:rPr lang="ja-JP" altLang="en-US" sz="6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　土地のお話</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9</a:t>
            </a:fld>
            <a:endParaRPr lang="en-US" altLang="ja-JP"/>
          </a:p>
        </p:txBody>
      </p:sp>
    </p:spTree>
    <p:extLst>
      <p:ext uri="{BB962C8B-B14F-4D97-AF65-F5344CB8AC3E}">
        <p14:creationId xmlns:p14="http://schemas.microsoft.com/office/powerpoint/2010/main" val="26377799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23148</TotalTime>
  <Words>1808</Words>
  <Application>Microsoft Office PowerPoint</Application>
  <PresentationFormat>ユーザー設定</PresentationFormat>
  <Paragraphs>401</Paragraphs>
  <Slides>38</Slides>
  <Notes>8</Notes>
  <HiddenSlides>0</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ウェーブ</vt:lpstr>
      <vt:lpstr>前橋のファシリティマネジメント</vt:lpstr>
      <vt:lpstr>本日お話しする内容</vt:lpstr>
      <vt:lpstr>１　前橋市について</vt:lpstr>
      <vt:lpstr>前橋市の概要</vt:lpstr>
      <vt:lpstr>２　ＦＭとは</vt:lpstr>
      <vt:lpstr>ＦＭってなんだ？</vt:lpstr>
      <vt:lpstr>具体的には？</vt:lpstr>
      <vt:lpstr>３つの柱</vt:lpstr>
      <vt:lpstr>３　土地のお話</vt:lpstr>
      <vt:lpstr>市の保有する土地</vt:lpstr>
      <vt:lpstr>売却・貸付実績</vt:lpstr>
      <vt:lpstr>売却・貸付の対象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　施設のお話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　更新問題</vt:lpstr>
      <vt:lpstr>PowerPoint プレゼンテーション</vt:lpstr>
      <vt:lpstr>６　適正管理</vt:lpstr>
      <vt:lpstr>PowerPoint プレゼンテーション</vt:lpstr>
      <vt:lpstr>７　長寿命化の推進</vt:lpstr>
      <vt:lpstr>PowerPoint プレゼンテーション</vt:lpstr>
      <vt:lpstr>PowerPoint プレゼンテーション</vt:lpstr>
      <vt:lpstr>PowerPoint プレゼンテーション</vt:lpstr>
      <vt:lpstr>８　統廃合等の実績</vt:lpstr>
      <vt:lpstr>PowerPoint プレゼンテーション</vt:lpstr>
      <vt:lpstr>PowerPoint プレゼンテーション</vt:lpstr>
      <vt:lpstr>PowerPoint プレゼンテーション</vt:lpstr>
      <vt:lpstr>前橋のファシリティマネジメント</vt:lpstr>
    </vt:vector>
  </TitlesOfParts>
  <Company>資産経営課</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前橋市のＦＭ取組み</dc:title>
  <dc:creator>坂部</dc:creator>
  <cp:lastModifiedBy>201109</cp:lastModifiedBy>
  <cp:revision>871</cp:revision>
  <cp:lastPrinted>2018-08-21T09:36:22Z</cp:lastPrinted>
  <dcterms:created xsi:type="dcterms:W3CDTF">2014-02-04T14:24:30Z</dcterms:created>
  <dcterms:modified xsi:type="dcterms:W3CDTF">2018-12-05T02:00:50Z</dcterms:modified>
</cp:coreProperties>
</file>