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0" r:id="rId1"/>
  </p:sldMasterIdLst>
  <p:notesMasterIdLst>
    <p:notesMasterId r:id="rId41"/>
  </p:notesMasterIdLst>
  <p:handoutMasterIdLst>
    <p:handoutMasterId r:id="rId42"/>
  </p:handoutMasterIdLst>
  <p:sldIdLst>
    <p:sldId id="297" r:id="rId2"/>
    <p:sldId id="362" r:id="rId3"/>
    <p:sldId id="354" r:id="rId4"/>
    <p:sldId id="327" r:id="rId5"/>
    <p:sldId id="364" r:id="rId6"/>
    <p:sldId id="363" r:id="rId7"/>
    <p:sldId id="325" r:id="rId8"/>
    <p:sldId id="326" r:id="rId9"/>
    <p:sldId id="397" r:id="rId10"/>
    <p:sldId id="398" r:id="rId11"/>
    <p:sldId id="365" r:id="rId12"/>
    <p:sldId id="292" r:id="rId13"/>
    <p:sldId id="381" r:id="rId14"/>
    <p:sldId id="376" r:id="rId15"/>
    <p:sldId id="377" r:id="rId16"/>
    <p:sldId id="388" r:id="rId17"/>
    <p:sldId id="389" r:id="rId18"/>
    <p:sldId id="390" r:id="rId19"/>
    <p:sldId id="366" r:id="rId20"/>
    <p:sldId id="372" r:id="rId21"/>
    <p:sldId id="301" r:id="rId22"/>
    <p:sldId id="373" r:id="rId23"/>
    <p:sldId id="375" r:id="rId24"/>
    <p:sldId id="374" r:id="rId25"/>
    <p:sldId id="379" r:id="rId26"/>
    <p:sldId id="380" r:id="rId27"/>
    <p:sldId id="394" r:id="rId28"/>
    <p:sldId id="368" r:id="rId29"/>
    <p:sldId id="382" r:id="rId30"/>
    <p:sldId id="369" r:id="rId31"/>
    <p:sldId id="383" r:id="rId32"/>
    <p:sldId id="395" r:id="rId33"/>
    <p:sldId id="386" r:id="rId34"/>
    <p:sldId id="370" r:id="rId35"/>
    <p:sldId id="384" r:id="rId36"/>
    <p:sldId id="387" r:id="rId37"/>
    <p:sldId id="400" r:id="rId38"/>
    <p:sldId id="391" r:id="rId39"/>
    <p:sldId id="396" r:id="rId40"/>
  </p:sldIdLst>
  <p:sldSz cx="12192000" cy="6858000"/>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資産活用推進室" initials="I" lastIdx="7" clrIdx="0">
    <p:extLst>
      <p:ext uri="{19B8F6BF-5375-455C-9EA6-DF929625EA0E}">
        <p15:presenceInfo xmlns:p15="http://schemas.microsoft.com/office/powerpoint/2012/main" userId="資産活用推進室"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99"/>
    <a:srgbClr val="FFCCCC"/>
    <a:srgbClr val="CCFFFF"/>
    <a:srgbClr val="66CCFF"/>
    <a:srgbClr val="0000FF"/>
    <a:srgbClr val="CCECFF"/>
    <a:srgbClr val="CCFF66"/>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89031" autoAdjust="0"/>
  </p:normalViewPr>
  <p:slideViewPr>
    <p:cSldViewPr snapToGrid="0">
      <p:cViewPr varScale="1">
        <p:scale>
          <a:sx n="65" d="100"/>
          <a:sy n="65" d="100"/>
        </p:scale>
        <p:origin x="71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グラフ用!$AN$1</c:f>
              <c:strCache>
                <c:ptCount val="1"/>
                <c:pt idx="0">
                  <c:v>不動産売払収入</c:v>
                </c:pt>
              </c:strCache>
            </c:strRef>
          </c:tx>
          <c:invertIfNegative val="0"/>
          <c:dLbls>
            <c:dLbl>
              <c:idx val="1"/>
              <c:spPr>
                <a:noFill/>
                <a:ln>
                  <a:noFill/>
                </a:ln>
                <a:effectLst/>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2EA-4F56-BB5C-2922622298EA}"/>
                </c:ext>
              </c:extLst>
            </c:dLbl>
            <c:dLbl>
              <c:idx val="11"/>
              <c:spPr>
                <a:noFill/>
                <a:ln>
                  <a:noFill/>
                </a:ln>
                <a:effectLst/>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2EA-4F56-BB5C-2922622298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グラフ用!$AM$2:$AM$18</c:f>
              <c:strCache>
                <c:ptCount val="17"/>
                <c:pt idx="0">
                  <c:v>H16</c:v>
                </c:pt>
                <c:pt idx="1">
                  <c:v>H17</c:v>
                </c:pt>
                <c:pt idx="2">
                  <c:v>H18</c:v>
                </c:pt>
                <c:pt idx="3">
                  <c:v>H19</c:v>
                </c:pt>
                <c:pt idx="4">
                  <c:v>H20</c:v>
                </c:pt>
                <c:pt idx="5">
                  <c:v>H21</c:v>
                </c:pt>
                <c:pt idx="6">
                  <c:v>H22</c:v>
                </c:pt>
                <c:pt idx="7">
                  <c:v>H23</c:v>
                </c:pt>
                <c:pt idx="8">
                  <c:v>H24</c:v>
                </c:pt>
                <c:pt idx="9">
                  <c:v>H25</c:v>
                </c:pt>
                <c:pt idx="10">
                  <c:v>H26</c:v>
                </c:pt>
                <c:pt idx="11">
                  <c:v>H27</c:v>
                </c:pt>
                <c:pt idx="12">
                  <c:v>H28</c:v>
                </c:pt>
                <c:pt idx="13">
                  <c:v>H29</c:v>
                </c:pt>
                <c:pt idx="14">
                  <c:v>H30</c:v>
                </c:pt>
                <c:pt idx="15">
                  <c:v>R1</c:v>
                </c:pt>
                <c:pt idx="16">
                  <c:v>R2</c:v>
                </c:pt>
              </c:strCache>
            </c:strRef>
          </c:cat>
          <c:val>
            <c:numRef>
              <c:f>グラフ用!$AN$2:$AN$18</c:f>
              <c:numCache>
                <c:formatCode>#,##0.0;[Red]\-#,##0.0</c:formatCode>
                <c:ptCount val="17"/>
                <c:pt idx="0">
                  <c:v>10.6</c:v>
                </c:pt>
                <c:pt idx="1">
                  <c:v>10.8</c:v>
                </c:pt>
                <c:pt idx="2">
                  <c:v>8.1999999999999993</c:v>
                </c:pt>
                <c:pt idx="3">
                  <c:v>5.4</c:v>
                </c:pt>
                <c:pt idx="4">
                  <c:v>1.8</c:v>
                </c:pt>
                <c:pt idx="5">
                  <c:v>1.7</c:v>
                </c:pt>
                <c:pt idx="6">
                  <c:v>7.3</c:v>
                </c:pt>
                <c:pt idx="7">
                  <c:v>7.6</c:v>
                </c:pt>
                <c:pt idx="8">
                  <c:v>2.2000000000000002</c:v>
                </c:pt>
                <c:pt idx="9">
                  <c:v>3.8</c:v>
                </c:pt>
                <c:pt idx="10">
                  <c:v>1.5</c:v>
                </c:pt>
                <c:pt idx="11">
                  <c:v>3</c:v>
                </c:pt>
                <c:pt idx="12">
                  <c:v>1.9</c:v>
                </c:pt>
                <c:pt idx="13">
                  <c:v>5.9</c:v>
                </c:pt>
                <c:pt idx="14">
                  <c:v>2.4</c:v>
                </c:pt>
                <c:pt idx="15">
                  <c:v>0.7</c:v>
                </c:pt>
                <c:pt idx="16">
                  <c:v>0.9</c:v>
                </c:pt>
              </c:numCache>
            </c:numRef>
          </c:val>
          <c:extLst>
            <c:ext xmlns:c16="http://schemas.microsoft.com/office/drawing/2014/chart" uri="{C3380CC4-5D6E-409C-BE32-E72D297353CC}">
              <c16:uniqueId val="{00000002-32EA-4F56-BB5C-2922622298EA}"/>
            </c:ext>
          </c:extLst>
        </c:ser>
        <c:dLbls>
          <c:showLegendKey val="0"/>
          <c:showVal val="0"/>
          <c:showCatName val="0"/>
          <c:showSerName val="0"/>
          <c:showPercent val="0"/>
          <c:showBubbleSize val="0"/>
        </c:dLbls>
        <c:gapWidth val="100"/>
        <c:axId val="170642432"/>
        <c:axId val="170652800"/>
      </c:barChart>
      <c:catAx>
        <c:axId val="170642432"/>
        <c:scaling>
          <c:orientation val="minMax"/>
        </c:scaling>
        <c:delete val="0"/>
        <c:axPos val="b"/>
        <c:numFmt formatCode="General" sourceLinked="0"/>
        <c:majorTickMark val="out"/>
        <c:minorTickMark val="none"/>
        <c:tickLblPos val="nextTo"/>
        <c:crossAx val="170652800"/>
        <c:crosses val="autoZero"/>
        <c:auto val="1"/>
        <c:lblAlgn val="ctr"/>
        <c:lblOffset val="100"/>
        <c:noMultiLvlLbl val="0"/>
      </c:catAx>
      <c:valAx>
        <c:axId val="170652800"/>
        <c:scaling>
          <c:orientation val="minMax"/>
        </c:scaling>
        <c:delete val="0"/>
        <c:axPos val="l"/>
        <c:majorGridlines>
          <c:spPr>
            <a:ln>
              <a:prstDash val="sysDash"/>
            </a:ln>
          </c:spPr>
        </c:majorGridlines>
        <c:numFmt formatCode="#,##0.0;[Red]\-#,##0.0" sourceLinked="1"/>
        <c:majorTickMark val="out"/>
        <c:minorTickMark val="none"/>
        <c:tickLblPos val="nextTo"/>
        <c:crossAx val="17064243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3170D-4FB1-4C5D-B444-782675A911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06BC5F97-243B-4402-881A-0EB94A1B872A}">
      <dgm:prSet phldrT="[テキスト]"/>
      <dgm:spPr/>
      <dgm:t>
        <a:bodyPr/>
        <a:lstStyle/>
        <a:p>
          <a:r>
            <a:rPr kumimoji="1" lang="ja-JP" altLang="en-US" dirty="0" smtClean="0"/>
            <a:t>ＦＭ</a:t>
          </a:r>
          <a:endParaRPr kumimoji="1" lang="ja-JP" altLang="en-US" dirty="0"/>
        </a:p>
      </dgm:t>
    </dgm:pt>
    <dgm:pt modelId="{4A1AD718-F690-49AB-9480-9CC66AC07BA5}" type="parTrans" cxnId="{6712A3C7-A05B-49B7-A31E-8790C3F8DB1D}">
      <dgm:prSet/>
      <dgm:spPr/>
      <dgm:t>
        <a:bodyPr/>
        <a:lstStyle/>
        <a:p>
          <a:endParaRPr kumimoji="1" lang="ja-JP" altLang="en-US"/>
        </a:p>
      </dgm:t>
    </dgm:pt>
    <dgm:pt modelId="{1663945C-F5ED-4ABA-A4A3-1E7131FB74A8}" type="sibTrans" cxnId="{6712A3C7-A05B-49B7-A31E-8790C3F8DB1D}">
      <dgm:prSet/>
      <dgm:spPr/>
      <dgm:t>
        <a:bodyPr/>
        <a:lstStyle/>
        <a:p>
          <a:endParaRPr kumimoji="1" lang="ja-JP" altLang="en-US"/>
        </a:p>
      </dgm:t>
    </dgm:pt>
    <dgm:pt modelId="{7A122AE4-8485-4AB5-B552-3F8378C49FD6}">
      <dgm:prSet phldrT="[テキスト]"/>
      <dgm:spPr/>
      <dgm:t>
        <a:bodyPr/>
        <a:lstStyle/>
        <a:p>
          <a:r>
            <a:rPr kumimoji="1" lang="ja-JP" altLang="en-US" dirty="0" smtClean="0"/>
            <a:t>長寿命化の推進</a:t>
          </a:r>
          <a:endParaRPr kumimoji="1" lang="ja-JP" altLang="en-US" dirty="0"/>
        </a:p>
      </dgm:t>
    </dgm:pt>
    <dgm:pt modelId="{F9AC7530-38D0-4656-919F-7244168406F6}" type="parTrans" cxnId="{862324C7-327E-4145-8A06-BDC7EC5A5ED2}">
      <dgm:prSet/>
      <dgm:spPr/>
      <dgm:t>
        <a:bodyPr/>
        <a:lstStyle/>
        <a:p>
          <a:endParaRPr kumimoji="1" lang="ja-JP" altLang="en-US"/>
        </a:p>
      </dgm:t>
    </dgm:pt>
    <dgm:pt modelId="{0953C443-D3F0-4268-B0AA-54B40F8DF1B3}" type="sibTrans" cxnId="{862324C7-327E-4145-8A06-BDC7EC5A5ED2}">
      <dgm:prSet/>
      <dgm:spPr/>
      <dgm:t>
        <a:bodyPr/>
        <a:lstStyle/>
        <a:p>
          <a:endParaRPr kumimoji="1" lang="ja-JP" altLang="en-US"/>
        </a:p>
      </dgm:t>
    </dgm:pt>
    <dgm:pt modelId="{CA956B34-4345-4EB3-A270-CAFB0B5EE675}">
      <dgm:prSet phldrT="[テキスト]"/>
      <dgm:spPr/>
      <dgm:t>
        <a:bodyPr/>
        <a:lstStyle/>
        <a:p>
          <a:r>
            <a:rPr kumimoji="1" lang="ja-JP" altLang="en-US" dirty="0" smtClean="0"/>
            <a:t>保有総量の縮減</a:t>
          </a:r>
          <a:endParaRPr kumimoji="1" lang="ja-JP" altLang="en-US" dirty="0"/>
        </a:p>
      </dgm:t>
    </dgm:pt>
    <dgm:pt modelId="{BC183184-A976-44E2-B2A4-0A64FEC17950}" type="parTrans" cxnId="{AFDDD470-9544-4475-ABD1-4DA4DF9939D9}">
      <dgm:prSet/>
      <dgm:spPr/>
      <dgm:t>
        <a:bodyPr/>
        <a:lstStyle/>
        <a:p>
          <a:endParaRPr kumimoji="1" lang="ja-JP" altLang="en-US"/>
        </a:p>
      </dgm:t>
    </dgm:pt>
    <dgm:pt modelId="{9FC2806A-4987-45D3-B44A-E2CADA13D86A}" type="sibTrans" cxnId="{AFDDD470-9544-4475-ABD1-4DA4DF9939D9}">
      <dgm:prSet/>
      <dgm:spPr/>
      <dgm:t>
        <a:bodyPr/>
        <a:lstStyle/>
        <a:p>
          <a:endParaRPr kumimoji="1" lang="ja-JP" altLang="en-US"/>
        </a:p>
      </dgm:t>
    </dgm:pt>
    <dgm:pt modelId="{515B56D1-C3E9-4F4F-B371-ED548B8FA308}">
      <dgm:prSet phldrT="[テキスト]" custT="1"/>
      <dgm:spPr/>
      <dgm:t>
        <a:bodyPr/>
        <a:lstStyle/>
        <a:p>
          <a:r>
            <a:rPr kumimoji="1" lang="ja-JP" altLang="en-US" sz="4200" dirty="0" smtClean="0"/>
            <a:t>効率的利活用の推進</a:t>
          </a:r>
          <a:endParaRPr kumimoji="1" lang="ja-JP" altLang="en-US" sz="4200" dirty="0"/>
        </a:p>
      </dgm:t>
    </dgm:pt>
    <dgm:pt modelId="{C41D13A3-228F-40E5-927D-4935653E4C8D}" type="parTrans" cxnId="{784E2848-6216-4EDB-A5BF-DFA57300EFEF}">
      <dgm:prSet/>
      <dgm:spPr/>
      <dgm:t>
        <a:bodyPr/>
        <a:lstStyle/>
        <a:p>
          <a:endParaRPr kumimoji="1" lang="ja-JP" altLang="en-US"/>
        </a:p>
      </dgm:t>
    </dgm:pt>
    <dgm:pt modelId="{09ED1DDB-6713-4E60-9EC9-0C0C7051D921}" type="sibTrans" cxnId="{784E2848-6216-4EDB-A5BF-DFA57300EFEF}">
      <dgm:prSet/>
      <dgm:spPr/>
      <dgm:t>
        <a:bodyPr/>
        <a:lstStyle/>
        <a:p>
          <a:endParaRPr kumimoji="1" lang="ja-JP" altLang="en-US"/>
        </a:p>
      </dgm:t>
    </dgm:pt>
    <dgm:pt modelId="{2792A4B8-F5C1-4316-A1AE-2546829F8905}" type="pres">
      <dgm:prSet presAssocID="{A223170D-4FB1-4C5D-B444-782675A91100}" presName="hierChild1" presStyleCnt="0">
        <dgm:presLayoutVars>
          <dgm:orgChart val="1"/>
          <dgm:chPref val="1"/>
          <dgm:dir/>
          <dgm:animOne val="branch"/>
          <dgm:animLvl val="lvl"/>
          <dgm:resizeHandles/>
        </dgm:presLayoutVars>
      </dgm:prSet>
      <dgm:spPr/>
      <dgm:t>
        <a:bodyPr/>
        <a:lstStyle/>
        <a:p>
          <a:endParaRPr kumimoji="1" lang="ja-JP" altLang="en-US"/>
        </a:p>
      </dgm:t>
    </dgm:pt>
    <dgm:pt modelId="{05A35A82-7E71-46AC-ADDB-69C2C93F2A0E}" type="pres">
      <dgm:prSet presAssocID="{06BC5F97-243B-4402-881A-0EB94A1B872A}" presName="hierRoot1" presStyleCnt="0">
        <dgm:presLayoutVars>
          <dgm:hierBranch val="init"/>
        </dgm:presLayoutVars>
      </dgm:prSet>
      <dgm:spPr/>
    </dgm:pt>
    <dgm:pt modelId="{C36129DF-C11A-4A5D-9303-DDD6BA16ABAF}" type="pres">
      <dgm:prSet presAssocID="{06BC5F97-243B-4402-881A-0EB94A1B872A}" presName="rootComposite1" presStyleCnt="0"/>
      <dgm:spPr/>
    </dgm:pt>
    <dgm:pt modelId="{9ACF56B6-E86C-48F4-B229-55A6CB5C9A70}" type="pres">
      <dgm:prSet presAssocID="{06BC5F97-243B-4402-881A-0EB94A1B872A}" presName="rootText1" presStyleLbl="node0" presStyleIdx="0" presStyleCnt="1">
        <dgm:presLayoutVars>
          <dgm:chPref val="3"/>
        </dgm:presLayoutVars>
      </dgm:prSet>
      <dgm:spPr/>
      <dgm:t>
        <a:bodyPr/>
        <a:lstStyle/>
        <a:p>
          <a:endParaRPr kumimoji="1" lang="ja-JP" altLang="en-US"/>
        </a:p>
      </dgm:t>
    </dgm:pt>
    <dgm:pt modelId="{92DDAA27-8622-468D-99FC-30BFF335C57B}" type="pres">
      <dgm:prSet presAssocID="{06BC5F97-243B-4402-881A-0EB94A1B872A}" presName="rootConnector1" presStyleLbl="node1" presStyleIdx="0" presStyleCnt="0"/>
      <dgm:spPr/>
      <dgm:t>
        <a:bodyPr/>
        <a:lstStyle/>
        <a:p>
          <a:endParaRPr kumimoji="1" lang="ja-JP" altLang="en-US"/>
        </a:p>
      </dgm:t>
    </dgm:pt>
    <dgm:pt modelId="{B202DDA1-E254-4DC3-A63D-AFE0E57CE21C}" type="pres">
      <dgm:prSet presAssocID="{06BC5F97-243B-4402-881A-0EB94A1B872A}" presName="hierChild2" presStyleCnt="0"/>
      <dgm:spPr/>
    </dgm:pt>
    <dgm:pt modelId="{D3341CAC-24B5-4EC8-8AF0-B59CA74AC694}" type="pres">
      <dgm:prSet presAssocID="{F9AC7530-38D0-4656-919F-7244168406F6}" presName="Name37" presStyleLbl="parChTrans1D2" presStyleIdx="0" presStyleCnt="3"/>
      <dgm:spPr/>
      <dgm:t>
        <a:bodyPr/>
        <a:lstStyle/>
        <a:p>
          <a:endParaRPr kumimoji="1" lang="ja-JP" altLang="en-US"/>
        </a:p>
      </dgm:t>
    </dgm:pt>
    <dgm:pt modelId="{EECE559C-98AA-47AD-986E-8CF2524F3097}" type="pres">
      <dgm:prSet presAssocID="{7A122AE4-8485-4AB5-B552-3F8378C49FD6}" presName="hierRoot2" presStyleCnt="0">
        <dgm:presLayoutVars>
          <dgm:hierBranch val="init"/>
        </dgm:presLayoutVars>
      </dgm:prSet>
      <dgm:spPr/>
    </dgm:pt>
    <dgm:pt modelId="{ECA4E0E9-1A93-438C-9C98-BD0CA37E2138}" type="pres">
      <dgm:prSet presAssocID="{7A122AE4-8485-4AB5-B552-3F8378C49FD6}" presName="rootComposite" presStyleCnt="0"/>
      <dgm:spPr/>
    </dgm:pt>
    <dgm:pt modelId="{0404AD30-E75F-4DA4-805E-8727C667C202}" type="pres">
      <dgm:prSet presAssocID="{7A122AE4-8485-4AB5-B552-3F8378C49FD6}" presName="rootText" presStyleLbl="node2" presStyleIdx="0" presStyleCnt="3" custScaleX="104868">
        <dgm:presLayoutVars>
          <dgm:chPref val="3"/>
        </dgm:presLayoutVars>
      </dgm:prSet>
      <dgm:spPr/>
      <dgm:t>
        <a:bodyPr/>
        <a:lstStyle/>
        <a:p>
          <a:endParaRPr kumimoji="1" lang="ja-JP" altLang="en-US"/>
        </a:p>
      </dgm:t>
    </dgm:pt>
    <dgm:pt modelId="{E1451C11-338B-4791-A8EB-4D71BCF8656D}" type="pres">
      <dgm:prSet presAssocID="{7A122AE4-8485-4AB5-B552-3F8378C49FD6}" presName="rootConnector" presStyleLbl="node2" presStyleIdx="0" presStyleCnt="3"/>
      <dgm:spPr/>
      <dgm:t>
        <a:bodyPr/>
        <a:lstStyle/>
        <a:p>
          <a:endParaRPr kumimoji="1" lang="ja-JP" altLang="en-US"/>
        </a:p>
      </dgm:t>
    </dgm:pt>
    <dgm:pt modelId="{382ED8E0-626C-494D-8D56-8FE9E1336677}" type="pres">
      <dgm:prSet presAssocID="{7A122AE4-8485-4AB5-B552-3F8378C49FD6}" presName="hierChild4" presStyleCnt="0"/>
      <dgm:spPr/>
    </dgm:pt>
    <dgm:pt modelId="{4FF5758D-4227-4E9C-B2D3-207061D4ADF1}" type="pres">
      <dgm:prSet presAssocID="{7A122AE4-8485-4AB5-B552-3F8378C49FD6}" presName="hierChild5" presStyleCnt="0"/>
      <dgm:spPr/>
    </dgm:pt>
    <dgm:pt modelId="{D8B65005-2C8E-4FB2-9157-4254D7257A50}" type="pres">
      <dgm:prSet presAssocID="{BC183184-A976-44E2-B2A4-0A64FEC17950}" presName="Name37" presStyleLbl="parChTrans1D2" presStyleIdx="1" presStyleCnt="3"/>
      <dgm:spPr/>
      <dgm:t>
        <a:bodyPr/>
        <a:lstStyle/>
        <a:p>
          <a:endParaRPr kumimoji="1" lang="ja-JP" altLang="en-US"/>
        </a:p>
      </dgm:t>
    </dgm:pt>
    <dgm:pt modelId="{091E89A2-3C72-4C5C-B689-14FA289568B3}" type="pres">
      <dgm:prSet presAssocID="{CA956B34-4345-4EB3-A270-CAFB0B5EE675}" presName="hierRoot2" presStyleCnt="0">
        <dgm:presLayoutVars>
          <dgm:hierBranch val="init"/>
        </dgm:presLayoutVars>
      </dgm:prSet>
      <dgm:spPr/>
    </dgm:pt>
    <dgm:pt modelId="{C5A3A363-8A97-4808-9A7D-E099D64E6713}" type="pres">
      <dgm:prSet presAssocID="{CA956B34-4345-4EB3-A270-CAFB0B5EE675}" presName="rootComposite" presStyleCnt="0"/>
      <dgm:spPr/>
    </dgm:pt>
    <dgm:pt modelId="{137FDD07-0D34-424F-8C3E-56AFACC3CF2E}" type="pres">
      <dgm:prSet presAssocID="{CA956B34-4345-4EB3-A270-CAFB0B5EE675}" presName="rootText" presStyleLbl="node2" presStyleIdx="1" presStyleCnt="3" custScaleX="108140">
        <dgm:presLayoutVars>
          <dgm:chPref val="3"/>
        </dgm:presLayoutVars>
      </dgm:prSet>
      <dgm:spPr/>
      <dgm:t>
        <a:bodyPr/>
        <a:lstStyle/>
        <a:p>
          <a:endParaRPr kumimoji="1" lang="ja-JP" altLang="en-US"/>
        </a:p>
      </dgm:t>
    </dgm:pt>
    <dgm:pt modelId="{565F0C75-09F9-4125-AF0B-BBDDD1261E1B}" type="pres">
      <dgm:prSet presAssocID="{CA956B34-4345-4EB3-A270-CAFB0B5EE675}" presName="rootConnector" presStyleLbl="node2" presStyleIdx="1" presStyleCnt="3"/>
      <dgm:spPr/>
      <dgm:t>
        <a:bodyPr/>
        <a:lstStyle/>
        <a:p>
          <a:endParaRPr kumimoji="1" lang="ja-JP" altLang="en-US"/>
        </a:p>
      </dgm:t>
    </dgm:pt>
    <dgm:pt modelId="{77187EF6-7F08-4140-856A-B357B579B1E4}" type="pres">
      <dgm:prSet presAssocID="{CA956B34-4345-4EB3-A270-CAFB0B5EE675}" presName="hierChild4" presStyleCnt="0"/>
      <dgm:spPr/>
    </dgm:pt>
    <dgm:pt modelId="{46157039-B5A1-48C9-986D-15D2F18A9A53}" type="pres">
      <dgm:prSet presAssocID="{CA956B34-4345-4EB3-A270-CAFB0B5EE675}" presName="hierChild5" presStyleCnt="0"/>
      <dgm:spPr/>
    </dgm:pt>
    <dgm:pt modelId="{D4606627-91EB-406D-AF8D-C5B4C7111033}" type="pres">
      <dgm:prSet presAssocID="{C41D13A3-228F-40E5-927D-4935653E4C8D}" presName="Name37" presStyleLbl="parChTrans1D2" presStyleIdx="2" presStyleCnt="3"/>
      <dgm:spPr/>
      <dgm:t>
        <a:bodyPr/>
        <a:lstStyle/>
        <a:p>
          <a:endParaRPr kumimoji="1" lang="ja-JP" altLang="en-US"/>
        </a:p>
      </dgm:t>
    </dgm:pt>
    <dgm:pt modelId="{A6330769-F8CE-4434-AC57-3E7DB0CF8DC1}" type="pres">
      <dgm:prSet presAssocID="{515B56D1-C3E9-4F4F-B371-ED548B8FA308}" presName="hierRoot2" presStyleCnt="0">
        <dgm:presLayoutVars>
          <dgm:hierBranch val="init"/>
        </dgm:presLayoutVars>
      </dgm:prSet>
      <dgm:spPr/>
    </dgm:pt>
    <dgm:pt modelId="{BBCBA40D-C137-47E8-9ADB-7EA2CAB55B90}" type="pres">
      <dgm:prSet presAssocID="{515B56D1-C3E9-4F4F-B371-ED548B8FA308}" presName="rootComposite" presStyleCnt="0"/>
      <dgm:spPr/>
    </dgm:pt>
    <dgm:pt modelId="{1438FB94-F862-4C4E-9ED5-B2DA0E6C83AF}" type="pres">
      <dgm:prSet presAssocID="{515B56D1-C3E9-4F4F-B371-ED548B8FA308}" presName="rootText" presStyleLbl="node2" presStyleIdx="2" presStyleCnt="3" custScaleX="105503">
        <dgm:presLayoutVars>
          <dgm:chPref val="3"/>
        </dgm:presLayoutVars>
      </dgm:prSet>
      <dgm:spPr/>
      <dgm:t>
        <a:bodyPr/>
        <a:lstStyle/>
        <a:p>
          <a:endParaRPr kumimoji="1" lang="ja-JP" altLang="en-US"/>
        </a:p>
      </dgm:t>
    </dgm:pt>
    <dgm:pt modelId="{7692CC5E-6AC0-4A91-BC10-91451EEDDA36}" type="pres">
      <dgm:prSet presAssocID="{515B56D1-C3E9-4F4F-B371-ED548B8FA308}" presName="rootConnector" presStyleLbl="node2" presStyleIdx="2" presStyleCnt="3"/>
      <dgm:spPr/>
      <dgm:t>
        <a:bodyPr/>
        <a:lstStyle/>
        <a:p>
          <a:endParaRPr kumimoji="1" lang="ja-JP" altLang="en-US"/>
        </a:p>
      </dgm:t>
    </dgm:pt>
    <dgm:pt modelId="{D2DCB47B-0B07-4B1D-A307-7493BB18761B}" type="pres">
      <dgm:prSet presAssocID="{515B56D1-C3E9-4F4F-B371-ED548B8FA308}" presName="hierChild4" presStyleCnt="0"/>
      <dgm:spPr/>
    </dgm:pt>
    <dgm:pt modelId="{F9504EFB-FF37-47FA-BD94-D38C67FE1055}" type="pres">
      <dgm:prSet presAssocID="{515B56D1-C3E9-4F4F-B371-ED548B8FA308}" presName="hierChild5" presStyleCnt="0"/>
      <dgm:spPr/>
    </dgm:pt>
    <dgm:pt modelId="{9383F33D-990C-4A75-9D61-02985CA09891}" type="pres">
      <dgm:prSet presAssocID="{06BC5F97-243B-4402-881A-0EB94A1B872A}" presName="hierChild3" presStyleCnt="0"/>
      <dgm:spPr/>
    </dgm:pt>
  </dgm:ptLst>
  <dgm:cxnLst>
    <dgm:cxn modelId="{BD86535F-F9BF-441C-8C39-F62F37F911EB}" type="presOf" srcId="{CA956B34-4345-4EB3-A270-CAFB0B5EE675}" destId="{137FDD07-0D34-424F-8C3E-56AFACC3CF2E}" srcOrd="0" destOrd="0" presId="urn:microsoft.com/office/officeart/2005/8/layout/orgChart1"/>
    <dgm:cxn modelId="{C41AC30F-296E-4F3F-A244-898501E5C6A4}" type="presOf" srcId="{7A122AE4-8485-4AB5-B552-3F8378C49FD6}" destId="{E1451C11-338B-4791-A8EB-4D71BCF8656D}" srcOrd="1" destOrd="0" presId="urn:microsoft.com/office/officeart/2005/8/layout/orgChart1"/>
    <dgm:cxn modelId="{AFDDD470-9544-4475-ABD1-4DA4DF9939D9}" srcId="{06BC5F97-243B-4402-881A-0EB94A1B872A}" destId="{CA956B34-4345-4EB3-A270-CAFB0B5EE675}" srcOrd="1" destOrd="0" parTransId="{BC183184-A976-44E2-B2A4-0A64FEC17950}" sibTransId="{9FC2806A-4987-45D3-B44A-E2CADA13D86A}"/>
    <dgm:cxn modelId="{5F13AB60-CBEB-4B41-80D7-D4F2E524E6CA}" type="presOf" srcId="{515B56D1-C3E9-4F4F-B371-ED548B8FA308}" destId="{1438FB94-F862-4C4E-9ED5-B2DA0E6C83AF}" srcOrd="0" destOrd="0" presId="urn:microsoft.com/office/officeart/2005/8/layout/orgChart1"/>
    <dgm:cxn modelId="{862324C7-327E-4145-8A06-BDC7EC5A5ED2}" srcId="{06BC5F97-243B-4402-881A-0EB94A1B872A}" destId="{7A122AE4-8485-4AB5-B552-3F8378C49FD6}" srcOrd="0" destOrd="0" parTransId="{F9AC7530-38D0-4656-919F-7244168406F6}" sibTransId="{0953C443-D3F0-4268-B0AA-54B40F8DF1B3}"/>
    <dgm:cxn modelId="{7A3352B6-4061-4DEC-B7E4-0AC39CED1C88}" type="presOf" srcId="{06BC5F97-243B-4402-881A-0EB94A1B872A}" destId="{9ACF56B6-E86C-48F4-B229-55A6CB5C9A70}" srcOrd="0" destOrd="0" presId="urn:microsoft.com/office/officeart/2005/8/layout/orgChart1"/>
    <dgm:cxn modelId="{F8521533-80A1-48BF-8BDC-11C2A7B06BF8}" type="presOf" srcId="{CA956B34-4345-4EB3-A270-CAFB0B5EE675}" destId="{565F0C75-09F9-4125-AF0B-BBDDD1261E1B}" srcOrd="1" destOrd="0" presId="urn:microsoft.com/office/officeart/2005/8/layout/orgChart1"/>
    <dgm:cxn modelId="{CCA361C4-4002-4EB9-B168-73D6762914AE}" type="presOf" srcId="{C41D13A3-228F-40E5-927D-4935653E4C8D}" destId="{D4606627-91EB-406D-AF8D-C5B4C7111033}" srcOrd="0" destOrd="0" presId="urn:microsoft.com/office/officeart/2005/8/layout/orgChart1"/>
    <dgm:cxn modelId="{7BD34FAD-C7A0-468B-8D55-44F123199EAA}" type="presOf" srcId="{BC183184-A976-44E2-B2A4-0A64FEC17950}" destId="{D8B65005-2C8E-4FB2-9157-4254D7257A50}" srcOrd="0" destOrd="0" presId="urn:microsoft.com/office/officeart/2005/8/layout/orgChart1"/>
    <dgm:cxn modelId="{C2B26AA7-1993-48BB-A3B2-0E7FD18896A3}" type="presOf" srcId="{06BC5F97-243B-4402-881A-0EB94A1B872A}" destId="{92DDAA27-8622-468D-99FC-30BFF335C57B}" srcOrd="1" destOrd="0" presId="urn:microsoft.com/office/officeart/2005/8/layout/orgChart1"/>
    <dgm:cxn modelId="{1AB5BE74-9FDD-42C5-A44F-71370B89DCCD}" type="presOf" srcId="{F9AC7530-38D0-4656-919F-7244168406F6}" destId="{D3341CAC-24B5-4EC8-8AF0-B59CA74AC694}" srcOrd="0" destOrd="0" presId="urn:microsoft.com/office/officeart/2005/8/layout/orgChart1"/>
    <dgm:cxn modelId="{784E2848-6216-4EDB-A5BF-DFA57300EFEF}" srcId="{06BC5F97-243B-4402-881A-0EB94A1B872A}" destId="{515B56D1-C3E9-4F4F-B371-ED548B8FA308}" srcOrd="2" destOrd="0" parTransId="{C41D13A3-228F-40E5-927D-4935653E4C8D}" sibTransId="{09ED1DDB-6713-4E60-9EC9-0C0C7051D921}"/>
    <dgm:cxn modelId="{D78F1655-E3DF-47E6-B8A0-CA13A84F8741}" type="presOf" srcId="{7A122AE4-8485-4AB5-B552-3F8378C49FD6}" destId="{0404AD30-E75F-4DA4-805E-8727C667C202}" srcOrd="0" destOrd="0" presId="urn:microsoft.com/office/officeart/2005/8/layout/orgChart1"/>
    <dgm:cxn modelId="{6712A3C7-A05B-49B7-A31E-8790C3F8DB1D}" srcId="{A223170D-4FB1-4C5D-B444-782675A91100}" destId="{06BC5F97-243B-4402-881A-0EB94A1B872A}" srcOrd="0" destOrd="0" parTransId="{4A1AD718-F690-49AB-9480-9CC66AC07BA5}" sibTransId="{1663945C-F5ED-4ABA-A4A3-1E7131FB74A8}"/>
    <dgm:cxn modelId="{1617A5E0-BA82-4FE9-B5EE-2F0ED840A00B}" type="presOf" srcId="{515B56D1-C3E9-4F4F-B371-ED548B8FA308}" destId="{7692CC5E-6AC0-4A91-BC10-91451EEDDA36}" srcOrd="1" destOrd="0" presId="urn:microsoft.com/office/officeart/2005/8/layout/orgChart1"/>
    <dgm:cxn modelId="{58412C96-9554-4309-BF46-A48B19126094}" type="presOf" srcId="{A223170D-4FB1-4C5D-B444-782675A91100}" destId="{2792A4B8-F5C1-4316-A1AE-2546829F8905}" srcOrd="0" destOrd="0" presId="urn:microsoft.com/office/officeart/2005/8/layout/orgChart1"/>
    <dgm:cxn modelId="{E197F82F-583F-4DFB-81D8-233A3DF2C5B9}" type="presParOf" srcId="{2792A4B8-F5C1-4316-A1AE-2546829F8905}" destId="{05A35A82-7E71-46AC-ADDB-69C2C93F2A0E}" srcOrd="0" destOrd="0" presId="urn:microsoft.com/office/officeart/2005/8/layout/orgChart1"/>
    <dgm:cxn modelId="{737EDEAB-7DBD-4553-8514-A20B2A7F9FCA}" type="presParOf" srcId="{05A35A82-7E71-46AC-ADDB-69C2C93F2A0E}" destId="{C36129DF-C11A-4A5D-9303-DDD6BA16ABAF}" srcOrd="0" destOrd="0" presId="urn:microsoft.com/office/officeart/2005/8/layout/orgChart1"/>
    <dgm:cxn modelId="{D61812CB-DE76-4672-B6BD-4A1B1410403A}" type="presParOf" srcId="{C36129DF-C11A-4A5D-9303-DDD6BA16ABAF}" destId="{9ACF56B6-E86C-48F4-B229-55A6CB5C9A70}" srcOrd="0" destOrd="0" presId="urn:microsoft.com/office/officeart/2005/8/layout/orgChart1"/>
    <dgm:cxn modelId="{6DE07FAB-CFEB-4908-8F6B-09B7114EBF49}" type="presParOf" srcId="{C36129DF-C11A-4A5D-9303-DDD6BA16ABAF}" destId="{92DDAA27-8622-468D-99FC-30BFF335C57B}" srcOrd="1" destOrd="0" presId="urn:microsoft.com/office/officeart/2005/8/layout/orgChart1"/>
    <dgm:cxn modelId="{FA12D1ED-2958-4B34-A583-D8313BA7C0AF}" type="presParOf" srcId="{05A35A82-7E71-46AC-ADDB-69C2C93F2A0E}" destId="{B202DDA1-E254-4DC3-A63D-AFE0E57CE21C}" srcOrd="1" destOrd="0" presId="urn:microsoft.com/office/officeart/2005/8/layout/orgChart1"/>
    <dgm:cxn modelId="{E3986F95-1A0B-4DE3-8B73-1A98D879A081}" type="presParOf" srcId="{B202DDA1-E254-4DC3-A63D-AFE0E57CE21C}" destId="{D3341CAC-24B5-4EC8-8AF0-B59CA74AC694}" srcOrd="0" destOrd="0" presId="urn:microsoft.com/office/officeart/2005/8/layout/orgChart1"/>
    <dgm:cxn modelId="{0C515E1D-D7E8-4C9B-BB43-6B215E195EE5}" type="presParOf" srcId="{B202DDA1-E254-4DC3-A63D-AFE0E57CE21C}" destId="{EECE559C-98AA-47AD-986E-8CF2524F3097}" srcOrd="1" destOrd="0" presId="urn:microsoft.com/office/officeart/2005/8/layout/orgChart1"/>
    <dgm:cxn modelId="{D853BA78-EF07-4EE6-9363-DC3600C368BD}" type="presParOf" srcId="{EECE559C-98AA-47AD-986E-8CF2524F3097}" destId="{ECA4E0E9-1A93-438C-9C98-BD0CA37E2138}" srcOrd="0" destOrd="0" presId="urn:microsoft.com/office/officeart/2005/8/layout/orgChart1"/>
    <dgm:cxn modelId="{EA7972EB-77B1-4D52-BD4E-FC79DB2451A7}" type="presParOf" srcId="{ECA4E0E9-1A93-438C-9C98-BD0CA37E2138}" destId="{0404AD30-E75F-4DA4-805E-8727C667C202}" srcOrd="0" destOrd="0" presId="urn:microsoft.com/office/officeart/2005/8/layout/orgChart1"/>
    <dgm:cxn modelId="{EECF8B84-267B-46B8-91FC-1E16D68CABF0}" type="presParOf" srcId="{ECA4E0E9-1A93-438C-9C98-BD0CA37E2138}" destId="{E1451C11-338B-4791-A8EB-4D71BCF8656D}" srcOrd="1" destOrd="0" presId="urn:microsoft.com/office/officeart/2005/8/layout/orgChart1"/>
    <dgm:cxn modelId="{6E70C45E-2677-4C80-812B-AE3DB8196DF3}" type="presParOf" srcId="{EECE559C-98AA-47AD-986E-8CF2524F3097}" destId="{382ED8E0-626C-494D-8D56-8FE9E1336677}" srcOrd="1" destOrd="0" presId="urn:microsoft.com/office/officeart/2005/8/layout/orgChart1"/>
    <dgm:cxn modelId="{8F09ABF6-7D87-4824-BEEC-C77C646AA4F9}" type="presParOf" srcId="{EECE559C-98AA-47AD-986E-8CF2524F3097}" destId="{4FF5758D-4227-4E9C-B2D3-207061D4ADF1}" srcOrd="2" destOrd="0" presId="urn:microsoft.com/office/officeart/2005/8/layout/orgChart1"/>
    <dgm:cxn modelId="{4B5BECE4-C6DF-4E3E-97F5-84FA316B649C}" type="presParOf" srcId="{B202DDA1-E254-4DC3-A63D-AFE0E57CE21C}" destId="{D8B65005-2C8E-4FB2-9157-4254D7257A50}" srcOrd="2" destOrd="0" presId="urn:microsoft.com/office/officeart/2005/8/layout/orgChart1"/>
    <dgm:cxn modelId="{B41EDB9B-6A45-4BDE-AEE8-2B7E988563EF}" type="presParOf" srcId="{B202DDA1-E254-4DC3-A63D-AFE0E57CE21C}" destId="{091E89A2-3C72-4C5C-B689-14FA289568B3}" srcOrd="3" destOrd="0" presId="urn:microsoft.com/office/officeart/2005/8/layout/orgChart1"/>
    <dgm:cxn modelId="{9C26F813-BFBD-44E2-83DD-381413C53B87}" type="presParOf" srcId="{091E89A2-3C72-4C5C-B689-14FA289568B3}" destId="{C5A3A363-8A97-4808-9A7D-E099D64E6713}" srcOrd="0" destOrd="0" presId="urn:microsoft.com/office/officeart/2005/8/layout/orgChart1"/>
    <dgm:cxn modelId="{8518A36A-6678-4B8B-B9BD-9C97DF1AECAF}" type="presParOf" srcId="{C5A3A363-8A97-4808-9A7D-E099D64E6713}" destId="{137FDD07-0D34-424F-8C3E-56AFACC3CF2E}" srcOrd="0" destOrd="0" presId="urn:microsoft.com/office/officeart/2005/8/layout/orgChart1"/>
    <dgm:cxn modelId="{B41FB2F4-558D-42A6-94D0-670AF734F286}" type="presParOf" srcId="{C5A3A363-8A97-4808-9A7D-E099D64E6713}" destId="{565F0C75-09F9-4125-AF0B-BBDDD1261E1B}" srcOrd="1" destOrd="0" presId="urn:microsoft.com/office/officeart/2005/8/layout/orgChart1"/>
    <dgm:cxn modelId="{9F9F44A9-5093-478A-8D1B-DB300858D691}" type="presParOf" srcId="{091E89A2-3C72-4C5C-B689-14FA289568B3}" destId="{77187EF6-7F08-4140-856A-B357B579B1E4}" srcOrd="1" destOrd="0" presId="urn:microsoft.com/office/officeart/2005/8/layout/orgChart1"/>
    <dgm:cxn modelId="{ECC4B728-60C6-45A8-8EEF-E06A1FA1ADB6}" type="presParOf" srcId="{091E89A2-3C72-4C5C-B689-14FA289568B3}" destId="{46157039-B5A1-48C9-986D-15D2F18A9A53}" srcOrd="2" destOrd="0" presId="urn:microsoft.com/office/officeart/2005/8/layout/orgChart1"/>
    <dgm:cxn modelId="{DCB158BD-B33A-475F-BB02-60EAB61BA895}" type="presParOf" srcId="{B202DDA1-E254-4DC3-A63D-AFE0E57CE21C}" destId="{D4606627-91EB-406D-AF8D-C5B4C7111033}" srcOrd="4" destOrd="0" presId="urn:microsoft.com/office/officeart/2005/8/layout/orgChart1"/>
    <dgm:cxn modelId="{1828B89F-B9EF-487D-8DF0-C734B3E6E90B}" type="presParOf" srcId="{B202DDA1-E254-4DC3-A63D-AFE0E57CE21C}" destId="{A6330769-F8CE-4434-AC57-3E7DB0CF8DC1}" srcOrd="5" destOrd="0" presId="urn:microsoft.com/office/officeart/2005/8/layout/orgChart1"/>
    <dgm:cxn modelId="{EEACC6A9-DAA4-4F5A-ACCC-2C90F391730D}" type="presParOf" srcId="{A6330769-F8CE-4434-AC57-3E7DB0CF8DC1}" destId="{BBCBA40D-C137-47E8-9ADB-7EA2CAB55B90}" srcOrd="0" destOrd="0" presId="urn:microsoft.com/office/officeart/2005/8/layout/orgChart1"/>
    <dgm:cxn modelId="{FE29E4E7-8490-42B6-BBF1-9EB4DE70431E}" type="presParOf" srcId="{BBCBA40D-C137-47E8-9ADB-7EA2CAB55B90}" destId="{1438FB94-F862-4C4E-9ED5-B2DA0E6C83AF}" srcOrd="0" destOrd="0" presId="urn:microsoft.com/office/officeart/2005/8/layout/orgChart1"/>
    <dgm:cxn modelId="{629C3436-9D58-442E-BD10-D8D24B1140BB}" type="presParOf" srcId="{BBCBA40D-C137-47E8-9ADB-7EA2CAB55B90}" destId="{7692CC5E-6AC0-4A91-BC10-91451EEDDA36}" srcOrd="1" destOrd="0" presId="urn:microsoft.com/office/officeart/2005/8/layout/orgChart1"/>
    <dgm:cxn modelId="{57F3AE39-9112-44A6-BA67-7A18C0284A28}" type="presParOf" srcId="{A6330769-F8CE-4434-AC57-3E7DB0CF8DC1}" destId="{D2DCB47B-0B07-4B1D-A307-7493BB18761B}" srcOrd="1" destOrd="0" presId="urn:microsoft.com/office/officeart/2005/8/layout/orgChart1"/>
    <dgm:cxn modelId="{F995ED7D-3F78-4FA4-A3BF-BF1BFE7A5470}" type="presParOf" srcId="{A6330769-F8CE-4434-AC57-3E7DB0CF8DC1}" destId="{F9504EFB-FF37-47FA-BD94-D38C67FE1055}" srcOrd="2" destOrd="0" presId="urn:microsoft.com/office/officeart/2005/8/layout/orgChart1"/>
    <dgm:cxn modelId="{EC74E709-0482-4239-83E5-184B8D7DBE16}" type="presParOf" srcId="{05A35A82-7E71-46AC-ADDB-69C2C93F2A0E}" destId="{9383F33D-990C-4A75-9D61-02985CA0989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D0C8B-646C-407C-9AE2-BCA54C2407A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kumimoji="1" lang="ja-JP" altLang="en-US"/>
        </a:p>
      </dgm:t>
    </dgm:pt>
    <dgm:pt modelId="{D8983EB0-926C-40CC-8FB3-C182DB385199}">
      <dgm:prSet phldrT="[テキスト]"/>
      <dgm:spPr/>
      <dgm:t>
        <a:bodyPr/>
        <a:lstStyle/>
        <a:p>
          <a:r>
            <a:rPr kumimoji="1" lang="ja-JP" altLang="en-US" dirty="0" smtClean="0"/>
            <a:t>現地調査</a:t>
          </a:r>
          <a:r>
            <a:rPr kumimoji="1" lang="en-US" altLang="ja-JP" dirty="0" smtClean="0"/>
            <a:t>(</a:t>
          </a:r>
          <a:r>
            <a:rPr kumimoji="1" lang="ja-JP" altLang="en-US" dirty="0" smtClean="0"/>
            <a:t>前倒し・先送りの判断</a:t>
          </a:r>
          <a:r>
            <a:rPr kumimoji="1" lang="en-US" altLang="ja-JP" dirty="0" smtClean="0"/>
            <a:t>)</a:t>
          </a:r>
          <a:endParaRPr kumimoji="1" lang="ja-JP" altLang="en-US" dirty="0"/>
        </a:p>
      </dgm:t>
    </dgm:pt>
    <dgm:pt modelId="{E9112372-A878-4A5D-89FB-F7F936798819}" type="parTrans" cxnId="{E30A0D9B-7ECB-49B0-BD54-DE72B1DC580E}">
      <dgm:prSet/>
      <dgm:spPr/>
      <dgm:t>
        <a:bodyPr/>
        <a:lstStyle/>
        <a:p>
          <a:endParaRPr kumimoji="1" lang="ja-JP" altLang="en-US"/>
        </a:p>
      </dgm:t>
    </dgm:pt>
    <dgm:pt modelId="{76E932D5-A54F-4FC7-8C18-0A1358A189A6}" type="sibTrans" cxnId="{E30A0D9B-7ECB-49B0-BD54-DE72B1DC580E}">
      <dgm:prSet/>
      <dgm:spPr/>
      <dgm:t>
        <a:bodyPr/>
        <a:lstStyle/>
        <a:p>
          <a:endParaRPr kumimoji="1" lang="ja-JP" altLang="en-US"/>
        </a:p>
      </dgm:t>
    </dgm:pt>
    <dgm:pt modelId="{EE07CC2D-E67A-4DEC-86D8-F341269F8222}">
      <dgm:prSet phldrT="[テキスト]"/>
      <dgm:spPr/>
      <dgm:t>
        <a:bodyPr/>
        <a:lstStyle/>
        <a:p>
          <a:r>
            <a:rPr kumimoji="1" lang="ja-JP" altLang="en-US" dirty="0" smtClean="0"/>
            <a:t>全市的な優先順位判定</a:t>
          </a:r>
          <a:endParaRPr kumimoji="1" lang="ja-JP" altLang="en-US" dirty="0"/>
        </a:p>
      </dgm:t>
    </dgm:pt>
    <dgm:pt modelId="{9BBC30EE-0A02-4DF5-8468-AABE696FD927}" type="parTrans" cxnId="{4F1C2565-8D6E-45CA-950F-2BEB295A02EA}">
      <dgm:prSet/>
      <dgm:spPr/>
      <dgm:t>
        <a:bodyPr/>
        <a:lstStyle/>
        <a:p>
          <a:endParaRPr kumimoji="1" lang="ja-JP" altLang="en-US"/>
        </a:p>
      </dgm:t>
    </dgm:pt>
    <dgm:pt modelId="{E1DE8D77-BA26-42D7-B7D4-D192459DCF0F}" type="sibTrans" cxnId="{4F1C2565-8D6E-45CA-950F-2BEB295A02EA}">
      <dgm:prSet/>
      <dgm:spPr/>
      <dgm:t>
        <a:bodyPr/>
        <a:lstStyle/>
        <a:p>
          <a:endParaRPr kumimoji="1" lang="ja-JP" altLang="en-US"/>
        </a:p>
      </dgm:t>
    </dgm:pt>
    <dgm:pt modelId="{FAEBD5F7-E408-4BA4-9A97-F1A1D94AC378}">
      <dgm:prSet phldrT="[テキスト]"/>
      <dgm:spPr/>
      <dgm:t>
        <a:bodyPr/>
        <a:lstStyle/>
        <a:p>
          <a:r>
            <a:rPr kumimoji="1" lang="ja-JP" altLang="en-US" dirty="0" smtClean="0"/>
            <a:t>予算要求・査定</a:t>
          </a:r>
          <a:endParaRPr kumimoji="1" lang="ja-JP" altLang="en-US" dirty="0"/>
        </a:p>
      </dgm:t>
    </dgm:pt>
    <dgm:pt modelId="{FAF8E82E-DD32-497B-B8C9-AD11A8BE7791}" type="parTrans" cxnId="{7CF9F827-FC88-4BEF-8D0C-4831930B2DF9}">
      <dgm:prSet/>
      <dgm:spPr/>
      <dgm:t>
        <a:bodyPr/>
        <a:lstStyle/>
        <a:p>
          <a:endParaRPr kumimoji="1" lang="ja-JP" altLang="en-US"/>
        </a:p>
      </dgm:t>
    </dgm:pt>
    <dgm:pt modelId="{BA2FBB1B-6CC5-4B86-8538-5DD096375611}" type="sibTrans" cxnId="{7CF9F827-FC88-4BEF-8D0C-4831930B2DF9}">
      <dgm:prSet/>
      <dgm:spPr/>
      <dgm:t>
        <a:bodyPr/>
        <a:lstStyle/>
        <a:p>
          <a:endParaRPr kumimoji="1" lang="ja-JP" altLang="en-US"/>
        </a:p>
      </dgm:t>
    </dgm:pt>
    <dgm:pt modelId="{2107D012-2DE2-45F8-88F0-5AC8E18C6169}">
      <dgm:prSet/>
      <dgm:spPr/>
      <dgm:t>
        <a:bodyPr/>
        <a:lstStyle/>
        <a:p>
          <a:r>
            <a:rPr kumimoji="1" lang="ja-JP" altLang="en-US" dirty="0" smtClean="0"/>
            <a:t>周期到来工事の抽出</a:t>
          </a:r>
          <a:endParaRPr kumimoji="1" lang="ja-JP" altLang="en-US" dirty="0"/>
        </a:p>
      </dgm:t>
    </dgm:pt>
    <dgm:pt modelId="{E855E55C-11D6-4F37-89B7-4401A759F4A6}" type="parTrans" cxnId="{7017360B-8FF0-4416-AAE5-FA7D0D754FA3}">
      <dgm:prSet/>
      <dgm:spPr/>
      <dgm:t>
        <a:bodyPr/>
        <a:lstStyle/>
        <a:p>
          <a:endParaRPr kumimoji="1" lang="ja-JP" altLang="en-US"/>
        </a:p>
      </dgm:t>
    </dgm:pt>
    <dgm:pt modelId="{25A99F24-F136-4554-AD7A-E783FE9C6F87}" type="sibTrans" cxnId="{7017360B-8FF0-4416-AAE5-FA7D0D754FA3}">
      <dgm:prSet/>
      <dgm:spPr/>
      <dgm:t>
        <a:bodyPr/>
        <a:lstStyle/>
        <a:p>
          <a:endParaRPr kumimoji="1" lang="ja-JP" altLang="en-US"/>
        </a:p>
      </dgm:t>
    </dgm:pt>
    <dgm:pt modelId="{D6762AAF-15CB-488A-B780-860B97F87C22}">
      <dgm:prSet/>
      <dgm:spPr/>
      <dgm:t>
        <a:bodyPr/>
        <a:lstStyle/>
        <a:p>
          <a:r>
            <a:rPr kumimoji="1" lang="ja-JP" altLang="en-US" dirty="0" smtClean="0"/>
            <a:t>工事実施</a:t>
          </a:r>
          <a:endParaRPr kumimoji="1" lang="ja-JP" altLang="en-US" dirty="0"/>
        </a:p>
      </dgm:t>
    </dgm:pt>
    <dgm:pt modelId="{6A431D81-D827-44C7-8792-F31C29B8023C}" type="parTrans" cxnId="{EF42E32D-10C1-4531-BEB1-50E80C12717A}">
      <dgm:prSet/>
      <dgm:spPr/>
      <dgm:t>
        <a:bodyPr/>
        <a:lstStyle/>
        <a:p>
          <a:endParaRPr kumimoji="1" lang="ja-JP" altLang="en-US"/>
        </a:p>
      </dgm:t>
    </dgm:pt>
    <dgm:pt modelId="{B100803F-348B-4668-9142-FDA88FC88EF2}" type="sibTrans" cxnId="{EF42E32D-10C1-4531-BEB1-50E80C12717A}">
      <dgm:prSet/>
      <dgm:spPr/>
      <dgm:t>
        <a:bodyPr/>
        <a:lstStyle/>
        <a:p>
          <a:endParaRPr kumimoji="1" lang="ja-JP" altLang="en-US"/>
        </a:p>
      </dgm:t>
    </dgm:pt>
    <dgm:pt modelId="{07370319-BB53-438E-8305-11BA9D8C4A3C}" type="pres">
      <dgm:prSet presAssocID="{8CED0C8B-646C-407C-9AE2-BCA54C2407A4}" presName="CompostProcess" presStyleCnt="0">
        <dgm:presLayoutVars>
          <dgm:dir/>
          <dgm:resizeHandles val="exact"/>
        </dgm:presLayoutVars>
      </dgm:prSet>
      <dgm:spPr/>
      <dgm:t>
        <a:bodyPr/>
        <a:lstStyle/>
        <a:p>
          <a:endParaRPr kumimoji="1" lang="ja-JP" altLang="en-US"/>
        </a:p>
      </dgm:t>
    </dgm:pt>
    <dgm:pt modelId="{62643B6E-47FF-415B-8616-292FA009FB10}" type="pres">
      <dgm:prSet presAssocID="{8CED0C8B-646C-407C-9AE2-BCA54C2407A4}" presName="arrow" presStyleLbl="bgShp" presStyleIdx="0" presStyleCnt="1"/>
      <dgm:spPr/>
    </dgm:pt>
    <dgm:pt modelId="{F44A5072-DE6A-46AA-BE91-9083B3D1B238}" type="pres">
      <dgm:prSet presAssocID="{8CED0C8B-646C-407C-9AE2-BCA54C2407A4}" presName="linearProcess" presStyleCnt="0"/>
      <dgm:spPr/>
    </dgm:pt>
    <dgm:pt modelId="{DBAC2638-86D0-493C-9AFE-B4FE4B96F9E0}" type="pres">
      <dgm:prSet presAssocID="{2107D012-2DE2-45F8-88F0-5AC8E18C6169}" presName="textNode" presStyleLbl="node1" presStyleIdx="0" presStyleCnt="5">
        <dgm:presLayoutVars>
          <dgm:bulletEnabled val="1"/>
        </dgm:presLayoutVars>
      </dgm:prSet>
      <dgm:spPr/>
      <dgm:t>
        <a:bodyPr/>
        <a:lstStyle/>
        <a:p>
          <a:endParaRPr kumimoji="1" lang="ja-JP" altLang="en-US"/>
        </a:p>
      </dgm:t>
    </dgm:pt>
    <dgm:pt modelId="{701C25C1-9334-4ED3-8BF5-1CC33A6A0254}" type="pres">
      <dgm:prSet presAssocID="{25A99F24-F136-4554-AD7A-E783FE9C6F87}" presName="sibTrans" presStyleCnt="0"/>
      <dgm:spPr/>
    </dgm:pt>
    <dgm:pt modelId="{4B45CBBD-DEF2-4FB2-B544-DA99CA5D966D}" type="pres">
      <dgm:prSet presAssocID="{D8983EB0-926C-40CC-8FB3-C182DB385199}" presName="textNode" presStyleLbl="node1" presStyleIdx="1" presStyleCnt="5">
        <dgm:presLayoutVars>
          <dgm:bulletEnabled val="1"/>
        </dgm:presLayoutVars>
      </dgm:prSet>
      <dgm:spPr/>
      <dgm:t>
        <a:bodyPr/>
        <a:lstStyle/>
        <a:p>
          <a:endParaRPr kumimoji="1" lang="ja-JP" altLang="en-US"/>
        </a:p>
      </dgm:t>
    </dgm:pt>
    <dgm:pt modelId="{DAAA8BED-2DEF-4A06-8ABF-B3CB53F4620C}" type="pres">
      <dgm:prSet presAssocID="{76E932D5-A54F-4FC7-8C18-0A1358A189A6}" presName="sibTrans" presStyleCnt="0"/>
      <dgm:spPr/>
    </dgm:pt>
    <dgm:pt modelId="{FDE5071B-A67E-4135-9EB3-A1589CE72EEC}" type="pres">
      <dgm:prSet presAssocID="{EE07CC2D-E67A-4DEC-86D8-F341269F8222}" presName="textNode" presStyleLbl="node1" presStyleIdx="2" presStyleCnt="5">
        <dgm:presLayoutVars>
          <dgm:bulletEnabled val="1"/>
        </dgm:presLayoutVars>
      </dgm:prSet>
      <dgm:spPr/>
      <dgm:t>
        <a:bodyPr/>
        <a:lstStyle/>
        <a:p>
          <a:endParaRPr kumimoji="1" lang="ja-JP" altLang="en-US"/>
        </a:p>
      </dgm:t>
    </dgm:pt>
    <dgm:pt modelId="{4EB44A28-49DC-4FEC-95DA-BA65C2A77716}" type="pres">
      <dgm:prSet presAssocID="{E1DE8D77-BA26-42D7-B7D4-D192459DCF0F}" presName="sibTrans" presStyleCnt="0"/>
      <dgm:spPr/>
    </dgm:pt>
    <dgm:pt modelId="{3DFDBDD0-2652-469D-A4C9-3556FF657103}" type="pres">
      <dgm:prSet presAssocID="{FAEBD5F7-E408-4BA4-9A97-F1A1D94AC378}" presName="textNode" presStyleLbl="node1" presStyleIdx="3" presStyleCnt="5">
        <dgm:presLayoutVars>
          <dgm:bulletEnabled val="1"/>
        </dgm:presLayoutVars>
      </dgm:prSet>
      <dgm:spPr/>
      <dgm:t>
        <a:bodyPr/>
        <a:lstStyle/>
        <a:p>
          <a:endParaRPr kumimoji="1" lang="ja-JP" altLang="en-US"/>
        </a:p>
      </dgm:t>
    </dgm:pt>
    <dgm:pt modelId="{28E78F3C-323E-45C1-8BF4-2DCA4E313FE1}" type="pres">
      <dgm:prSet presAssocID="{BA2FBB1B-6CC5-4B86-8538-5DD096375611}" presName="sibTrans" presStyleCnt="0"/>
      <dgm:spPr/>
    </dgm:pt>
    <dgm:pt modelId="{24FF8D7A-A576-407E-964A-CD7DE2934679}" type="pres">
      <dgm:prSet presAssocID="{D6762AAF-15CB-488A-B780-860B97F87C22}" presName="textNode" presStyleLbl="node1" presStyleIdx="4" presStyleCnt="5">
        <dgm:presLayoutVars>
          <dgm:bulletEnabled val="1"/>
        </dgm:presLayoutVars>
      </dgm:prSet>
      <dgm:spPr/>
      <dgm:t>
        <a:bodyPr/>
        <a:lstStyle/>
        <a:p>
          <a:endParaRPr kumimoji="1" lang="ja-JP" altLang="en-US"/>
        </a:p>
      </dgm:t>
    </dgm:pt>
  </dgm:ptLst>
  <dgm:cxnLst>
    <dgm:cxn modelId="{DB7D58B6-8096-4E14-8906-2C07E34E35E2}" type="presOf" srcId="{2107D012-2DE2-45F8-88F0-5AC8E18C6169}" destId="{DBAC2638-86D0-493C-9AFE-B4FE4B96F9E0}" srcOrd="0" destOrd="0" presId="urn:microsoft.com/office/officeart/2005/8/layout/hProcess9"/>
    <dgm:cxn modelId="{0BE31AB3-41BE-481F-958C-C5C55B9EE5A6}" type="presOf" srcId="{D8983EB0-926C-40CC-8FB3-C182DB385199}" destId="{4B45CBBD-DEF2-4FB2-B544-DA99CA5D966D}" srcOrd="0" destOrd="0" presId="urn:microsoft.com/office/officeart/2005/8/layout/hProcess9"/>
    <dgm:cxn modelId="{7017360B-8FF0-4416-AAE5-FA7D0D754FA3}" srcId="{8CED0C8B-646C-407C-9AE2-BCA54C2407A4}" destId="{2107D012-2DE2-45F8-88F0-5AC8E18C6169}" srcOrd="0" destOrd="0" parTransId="{E855E55C-11D6-4F37-89B7-4401A759F4A6}" sibTransId="{25A99F24-F136-4554-AD7A-E783FE9C6F87}"/>
    <dgm:cxn modelId="{418BF4C5-4EDE-400E-A1B9-F1BD3CE964CC}" type="presOf" srcId="{EE07CC2D-E67A-4DEC-86D8-F341269F8222}" destId="{FDE5071B-A67E-4135-9EB3-A1589CE72EEC}" srcOrd="0" destOrd="0" presId="urn:microsoft.com/office/officeart/2005/8/layout/hProcess9"/>
    <dgm:cxn modelId="{EF42E32D-10C1-4531-BEB1-50E80C12717A}" srcId="{8CED0C8B-646C-407C-9AE2-BCA54C2407A4}" destId="{D6762AAF-15CB-488A-B780-860B97F87C22}" srcOrd="4" destOrd="0" parTransId="{6A431D81-D827-44C7-8792-F31C29B8023C}" sibTransId="{B100803F-348B-4668-9142-FDA88FC88EF2}"/>
    <dgm:cxn modelId="{7CF9F827-FC88-4BEF-8D0C-4831930B2DF9}" srcId="{8CED0C8B-646C-407C-9AE2-BCA54C2407A4}" destId="{FAEBD5F7-E408-4BA4-9A97-F1A1D94AC378}" srcOrd="3" destOrd="0" parTransId="{FAF8E82E-DD32-497B-B8C9-AD11A8BE7791}" sibTransId="{BA2FBB1B-6CC5-4B86-8538-5DD096375611}"/>
    <dgm:cxn modelId="{4F1C2565-8D6E-45CA-950F-2BEB295A02EA}" srcId="{8CED0C8B-646C-407C-9AE2-BCA54C2407A4}" destId="{EE07CC2D-E67A-4DEC-86D8-F341269F8222}" srcOrd="2" destOrd="0" parTransId="{9BBC30EE-0A02-4DF5-8468-AABE696FD927}" sibTransId="{E1DE8D77-BA26-42D7-B7D4-D192459DCF0F}"/>
    <dgm:cxn modelId="{AD3D6FB7-A6D8-4B2C-A901-FE17640841DC}" type="presOf" srcId="{FAEBD5F7-E408-4BA4-9A97-F1A1D94AC378}" destId="{3DFDBDD0-2652-469D-A4C9-3556FF657103}" srcOrd="0" destOrd="0" presId="urn:microsoft.com/office/officeart/2005/8/layout/hProcess9"/>
    <dgm:cxn modelId="{E30A0D9B-7ECB-49B0-BD54-DE72B1DC580E}" srcId="{8CED0C8B-646C-407C-9AE2-BCA54C2407A4}" destId="{D8983EB0-926C-40CC-8FB3-C182DB385199}" srcOrd="1" destOrd="0" parTransId="{E9112372-A878-4A5D-89FB-F7F936798819}" sibTransId="{76E932D5-A54F-4FC7-8C18-0A1358A189A6}"/>
    <dgm:cxn modelId="{3A918308-7EF8-4514-80DD-414EF28FA2EE}" type="presOf" srcId="{8CED0C8B-646C-407C-9AE2-BCA54C2407A4}" destId="{07370319-BB53-438E-8305-11BA9D8C4A3C}" srcOrd="0" destOrd="0" presId="urn:microsoft.com/office/officeart/2005/8/layout/hProcess9"/>
    <dgm:cxn modelId="{ECAF7583-7D2C-4F7C-A00C-1D8CE780411A}" type="presOf" srcId="{D6762AAF-15CB-488A-B780-860B97F87C22}" destId="{24FF8D7A-A576-407E-964A-CD7DE2934679}" srcOrd="0" destOrd="0" presId="urn:microsoft.com/office/officeart/2005/8/layout/hProcess9"/>
    <dgm:cxn modelId="{5E04634A-D03F-4A7F-AC26-E0564D022E50}" type="presParOf" srcId="{07370319-BB53-438E-8305-11BA9D8C4A3C}" destId="{62643B6E-47FF-415B-8616-292FA009FB10}" srcOrd="0" destOrd="0" presId="urn:microsoft.com/office/officeart/2005/8/layout/hProcess9"/>
    <dgm:cxn modelId="{3CA3EF0D-21C4-4F41-9CBC-9D14C14A5871}" type="presParOf" srcId="{07370319-BB53-438E-8305-11BA9D8C4A3C}" destId="{F44A5072-DE6A-46AA-BE91-9083B3D1B238}" srcOrd="1" destOrd="0" presId="urn:microsoft.com/office/officeart/2005/8/layout/hProcess9"/>
    <dgm:cxn modelId="{6500AC96-0191-4CF1-B731-2396B8B5556C}" type="presParOf" srcId="{F44A5072-DE6A-46AA-BE91-9083B3D1B238}" destId="{DBAC2638-86D0-493C-9AFE-B4FE4B96F9E0}" srcOrd="0" destOrd="0" presId="urn:microsoft.com/office/officeart/2005/8/layout/hProcess9"/>
    <dgm:cxn modelId="{02E8C2C2-D684-41C9-9245-3E280D742D7B}" type="presParOf" srcId="{F44A5072-DE6A-46AA-BE91-9083B3D1B238}" destId="{701C25C1-9334-4ED3-8BF5-1CC33A6A0254}" srcOrd="1" destOrd="0" presId="urn:microsoft.com/office/officeart/2005/8/layout/hProcess9"/>
    <dgm:cxn modelId="{ACD1C988-2E3F-4950-9871-150F4542D879}" type="presParOf" srcId="{F44A5072-DE6A-46AA-BE91-9083B3D1B238}" destId="{4B45CBBD-DEF2-4FB2-B544-DA99CA5D966D}" srcOrd="2" destOrd="0" presId="urn:microsoft.com/office/officeart/2005/8/layout/hProcess9"/>
    <dgm:cxn modelId="{DB755953-EB39-4B81-9C13-85B5BB305054}" type="presParOf" srcId="{F44A5072-DE6A-46AA-BE91-9083B3D1B238}" destId="{DAAA8BED-2DEF-4A06-8ABF-B3CB53F4620C}" srcOrd="3" destOrd="0" presId="urn:microsoft.com/office/officeart/2005/8/layout/hProcess9"/>
    <dgm:cxn modelId="{F9160EF8-E128-4C30-A698-80935B370968}" type="presParOf" srcId="{F44A5072-DE6A-46AA-BE91-9083B3D1B238}" destId="{FDE5071B-A67E-4135-9EB3-A1589CE72EEC}" srcOrd="4" destOrd="0" presId="urn:microsoft.com/office/officeart/2005/8/layout/hProcess9"/>
    <dgm:cxn modelId="{BF4C29B9-8B63-45A6-914E-1D118D533EF3}" type="presParOf" srcId="{F44A5072-DE6A-46AA-BE91-9083B3D1B238}" destId="{4EB44A28-49DC-4FEC-95DA-BA65C2A77716}" srcOrd="5" destOrd="0" presId="urn:microsoft.com/office/officeart/2005/8/layout/hProcess9"/>
    <dgm:cxn modelId="{CD8CBF54-E013-4B6D-9385-7EE13A269E31}" type="presParOf" srcId="{F44A5072-DE6A-46AA-BE91-9083B3D1B238}" destId="{3DFDBDD0-2652-469D-A4C9-3556FF657103}" srcOrd="6" destOrd="0" presId="urn:microsoft.com/office/officeart/2005/8/layout/hProcess9"/>
    <dgm:cxn modelId="{15A5C17D-4C56-489E-95D8-D12E3DABBC08}" type="presParOf" srcId="{F44A5072-DE6A-46AA-BE91-9083B3D1B238}" destId="{28E78F3C-323E-45C1-8BF4-2DCA4E313FE1}" srcOrd="7" destOrd="0" presId="urn:microsoft.com/office/officeart/2005/8/layout/hProcess9"/>
    <dgm:cxn modelId="{767DD73F-CD63-44F3-B63A-728C2EDA9DD4}" type="presParOf" srcId="{F44A5072-DE6A-46AA-BE91-9083B3D1B238}" destId="{24FF8D7A-A576-407E-964A-CD7DE293467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6627-91EB-406D-AF8D-C5B4C7111033}">
      <dsp:nvSpPr>
        <dsp:cNvPr id="0" name=""/>
        <dsp:cNvSpPr/>
      </dsp:nvSpPr>
      <dsp:spPr>
        <a:xfrm>
          <a:off x="5738191" y="1566298"/>
          <a:ext cx="3992237" cy="657524"/>
        </a:xfrm>
        <a:custGeom>
          <a:avLst/>
          <a:gdLst/>
          <a:ahLst/>
          <a:cxnLst/>
          <a:rect l="0" t="0" r="0" b="0"/>
          <a:pathLst>
            <a:path>
              <a:moveTo>
                <a:pt x="0" y="0"/>
              </a:moveTo>
              <a:lnTo>
                <a:pt x="0" y="328762"/>
              </a:lnTo>
              <a:lnTo>
                <a:pt x="3992237" y="328762"/>
              </a:lnTo>
              <a:lnTo>
                <a:pt x="3992237" y="6575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65005-2C8E-4FB2-9157-4254D7257A50}">
      <dsp:nvSpPr>
        <dsp:cNvPr id="0" name=""/>
        <dsp:cNvSpPr/>
      </dsp:nvSpPr>
      <dsp:spPr>
        <a:xfrm>
          <a:off x="5682529" y="1566298"/>
          <a:ext cx="91440" cy="657524"/>
        </a:xfrm>
        <a:custGeom>
          <a:avLst/>
          <a:gdLst/>
          <a:ahLst/>
          <a:cxnLst/>
          <a:rect l="0" t="0" r="0" b="0"/>
          <a:pathLst>
            <a:path>
              <a:moveTo>
                <a:pt x="55661" y="0"/>
              </a:moveTo>
              <a:lnTo>
                <a:pt x="55661" y="328762"/>
              </a:lnTo>
              <a:lnTo>
                <a:pt x="45720" y="328762"/>
              </a:lnTo>
              <a:lnTo>
                <a:pt x="45720" y="6575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341CAC-24B5-4EC8-8AF0-B59CA74AC694}">
      <dsp:nvSpPr>
        <dsp:cNvPr id="0" name=""/>
        <dsp:cNvSpPr/>
      </dsp:nvSpPr>
      <dsp:spPr>
        <a:xfrm>
          <a:off x="1736012" y="1566298"/>
          <a:ext cx="4002178" cy="657524"/>
        </a:xfrm>
        <a:custGeom>
          <a:avLst/>
          <a:gdLst/>
          <a:ahLst/>
          <a:cxnLst/>
          <a:rect l="0" t="0" r="0" b="0"/>
          <a:pathLst>
            <a:path>
              <a:moveTo>
                <a:pt x="4002178" y="0"/>
              </a:moveTo>
              <a:lnTo>
                <a:pt x="4002178" y="328762"/>
              </a:lnTo>
              <a:lnTo>
                <a:pt x="0" y="328762"/>
              </a:lnTo>
              <a:lnTo>
                <a:pt x="0" y="6575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CF56B6-E86C-48F4-B229-55A6CB5C9A70}">
      <dsp:nvSpPr>
        <dsp:cNvPr id="0" name=""/>
        <dsp:cNvSpPr/>
      </dsp:nvSpPr>
      <dsp:spPr>
        <a:xfrm>
          <a:off x="4172656" y="764"/>
          <a:ext cx="3131068"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kumimoji="1" lang="ja-JP" altLang="en-US" sz="5000" kern="1200" dirty="0" smtClean="0"/>
            <a:t>ＦＭ</a:t>
          </a:r>
          <a:endParaRPr kumimoji="1" lang="ja-JP" altLang="en-US" sz="5000" kern="1200" dirty="0"/>
        </a:p>
      </dsp:txBody>
      <dsp:txXfrm>
        <a:off x="4172656" y="764"/>
        <a:ext cx="3131068" cy="1565534"/>
      </dsp:txXfrm>
    </dsp:sp>
    <dsp:sp modelId="{0404AD30-E75F-4DA4-805E-8727C667C202}">
      <dsp:nvSpPr>
        <dsp:cNvPr id="0" name=""/>
        <dsp:cNvSpPr/>
      </dsp:nvSpPr>
      <dsp:spPr>
        <a:xfrm>
          <a:off x="94267" y="2223823"/>
          <a:ext cx="3283488"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kumimoji="1" lang="ja-JP" altLang="en-US" sz="5000" kern="1200" dirty="0" smtClean="0"/>
            <a:t>長寿命化の推進</a:t>
          </a:r>
          <a:endParaRPr kumimoji="1" lang="ja-JP" altLang="en-US" sz="5000" kern="1200" dirty="0"/>
        </a:p>
      </dsp:txBody>
      <dsp:txXfrm>
        <a:off x="94267" y="2223823"/>
        <a:ext cx="3283488" cy="1565534"/>
      </dsp:txXfrm>
    </dsp:sp>
    <dsp:sp modelId="{137FDD07-0D34-424F-8C3E-56AFACC3CF2E}">
      <dsp:nvSpPr>
        <dsp:cNvPr id="0" name=""/>
        <dsp:cNvSpPr/>
      </dsp:nvSpPr>
      <dsp:spPr>
        <a:xfrm>
          <a:off x="4035281" y="2223823"/>
          <a:ext cx="3385937"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kumimoji="1" lang="ja-JP" altLang="en-US" sz="5000" kern="1200" dirty="0" smtClean="0"/>
            <a:t>保有総量の縮減</a:t>
          </a:r>
          <a:endParaRPr kumimoji="1" lang="ja-JP" altLang="en-US" sz="5000" kern="1200" dirty="0"/>
        </a:p>
      </dsp:txBody>
      <dsp:txXfrm>
        <a:off x="4035281" y="2223823"/>
        <a:ext cx="3385937" cy="1565534"/>
      </dsp:txXfrm>
    </dsp:sp>
    <dsp:sp modelId="{1438FB94-F862-4C4E-9ED5-B2DA0E6C83AF}">
      <dsp:nvSpPr>
        <dsp:cNvPr id="0" name=""/>
        <dsp:cNvSpPr/>
      </dsp:nvSpPr>
      <dsp:spPr>
        <a:xfrm>
          <a:off x="8078743" y="2223823"/>
          <a:ext cx="3303371" cy="15655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kumimoji="1" lang="ja-JP" altLang="en-US" sz="4200" kern="1200" dirty="0" smtClean="0"/>
            <a:t>効率的利活用の推進</a:t>
          </a:r>
          <a:endParaRPr kumimoji="1" lang="ja-JP" altLang="en-US" sz="4200" kern="1200" dirty="0"/>
        </a:p>
      </dsp:txBody>
      <dsp:txXfrm>
        <a:off x="8078743" y="2223823"/>
        <a:ext cx="3303371" cy="1565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3B6E-47FF-415B-8616-292FA009FB10}">
      <dsp:nvSpPr>
        <dsp:cNvPr id="0" name=""/>
        <dsp:cNvSpPr/>
      </dsp:nvSpPr>
      <dsp:spPr>
        <a:xfrm>
          <a:off x="731519" y="0"/>
          <a:ext cx="8290560" cy="27656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C2638-86D0-493C-9AFE-B4FE4B96F9E0}">
      <dsp:nvSpPr>
        <dsp:cNvPr id="0" name=""/>
        <dsp:cNvSpPr/>
      </dsp:nvSpPr>
      <dsp:spPr>
        <a:xfrm>
          <a:off x="267"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周期到来工事の抽出</a:t>
          </a:r>
          <a:endParaRPr kumimoji="1" lang="ja-JP" altLang="en-US" sz="1900" kern="1200" dirty="0"/>
        </a:p>
      </dsp:txBody>
      <dsp:txXfrm>
        <a:off x="54270" y="883699"/>
        <a:ext cx="1752405" cy="998256"/>
      </dsp:txXfrm>
    </dsp:sp>
    <dsp:sp modelId="{4B45CBBD-DEF2-4FB2-B544-DA99CA5D966D}">
      <dsp:nvSpPr>
        <dsp:cNvPr id="0" name=""/>
        <dsp:cNvSpPr/>
      </dsp:nvSpPr>
      <dsp:spPr>
        <a:xfrm>
          <a:off x="1973431"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現地調査</a:t>
          </a:r>
          <a:r>
            <a:rPr kumimoji="1" lang="en-US" altLang="ja-JP" sz="1900" kern="1200" dirty="0" smtClean="0"/>
            <a:t>(</a:t>
          </a:r>
          <a:r>
            <a:rPr kumimoji="1" lang="ja-JP" altLang="en-US" sz="1900" kern="1200" dirty="0" smtClean="0"/>
            <a:t>前倒し・先送りの判断</a:t>
          </a:r>
          <a:r>
            <a:rPr kumimoji="1" lang="en-US" altLang="ja-JP" sz="1900" kern="1200" dirty="0" smtClean="0"/>
            <a:t>)</a:t>
          </a:r>
          <a:endParaRPr kumimoji="1" lang="ja-JP" altLang="en-US" sz="1900" kern="1200" dirty="0"/>
        </a:p>
      </dsp:txBody>
      <dsp:txXfrm>
        <a:off x="2027434" y="883699"/>
        <a:ext cx="1752405" cy="998256"/>
      </dsp:txXfrm>
    </dsp:sp>
    <dsp:sp modelId="{FDE5071B-A67E-4135-9EB3-A1589CE72EEC}">
      <dsp:nvSpPr>
        <dsp:cNvPr id="0" name=""/>
        <dsp:cNvSpPr/>
      </dsp:nvSpPr>
      <dsp:spPr>
        <a:xfrm>
          <a:off x="3946594"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全市的な優先順位判定</a:t>
          </a:r>
          <a:endParaRPr kumimoji="1" lang="ja-JP" altLang="en-US" sz="1900" kern="1200" dirty="0"/>
        </a:p>
      </dsp:txBody>
      <dsp:txXfrm>
        <a:off x="4000597" y="883699"/>
        <a:ext cx="1752405" cy="998256"/>
      </dsp:txXfrm>
    </dsp:sp>
    <dsp:sp modelId="{3DFDBDD0-2652-469D-A4C9-3556FF657103}">
      <dsp:nvSpPr>
        <dsp:cNvPr id="0" name=""/>
        <dsp:cNvSpPr/>
      </dsp:nvSpPr>
      <dsp:spPr>
        <a:xfrm>
          <a:off x="5919757"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予算要求・査定</a:t>
          </a:r>
          <a:endParaRPr kumimoji="1" lang="ja-JP" altLang="en-US" sz="1900" kern="1200" dirty="0"/>
        </a:p>
      </dsp:txBody>
      <dsp:txXfrm>
        <a:off x="5973760" y="883699"/>
        <a:ext cx="1752405" cy="998256"/>
      </dsp:txXfrm>
    </dsp:sp>
    <dsp:sp modelId="{24FF8D7A-A576-407E-964A-CD7DE2934679}">
      <dsp:nvSpPr>
        <dsp:cNvPr id="0" name=""/>
        <dsp:cNvSpPr/>
      </dsp:nvSpPr>
      <dsp:spPr>
        <a:xfrm>
          <a:off x="7892921" y="829696"/>
          <a:ext cx="1860411" cy="1106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t>工事実施</a:t>
          </a:r>
          <a:endParaRPr kumimoji="1" lang="ja-JP" altLang="en-US" sz="1900" kern="1200" dirty="0"/>
        </a:p>
      </dsp:txBody>
      <dsp:txXfrm>
        <a:off x="7946924" y="883699"/>
        <a:ext cx="1752405" cy="9982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6332"/>
          </a:xfrm>
          <a:prstGeom prst="rect">
            <a:avLst/>
          </a:prstGeom>
        </p:spPr>
        <p:txBody>
          <a:bodyPr vert="horz" lIns="92107" tIns="46053" rIns="92107" bIns="4605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2107" tIns="46053" rIns="92107" bIns="46053" rtlCol="0"/>
          <a:lstStyle>
            <a:lvl1pPr algn="r">
              <a:defRPr sz="1200"/>
            </a:lvl1pPr>
          </a:lstStyle>
          <a:p>
            <a:fld id="{B6DD79EB-E242-498A-8876-1EF53EFCA849}" type="datetimeFigureOut">
              <a:rPr kumimoji="1" lang="ja-JP" altLang="en-US" smtClean="0"/>
              <a:t>2022/2/1</a:t>
            </a:fld>
            <a:endParaRPr kumimoji="1" lang="ja-JP" altLang="en-US"/>
          </a:p>
        </p:txBody>
      </p:sp>
      <p:sp>
        <p:nvSpPr>
          <p:cNvPr id="4" name="フッター プレースホルダー 3"/>
          <p:cNvSpPr>
            <a:spLocks noGrp="1"/>
          </p:cNvSpPr>
          <p:nvPr>
            <p:ph type="ftr" sz="quarter" idx="2"/>
          </p:nvPr>
        </p:nvSpPr>
        <p:spPr>
          <a:xfrm>
            <a:off x="2" y="9428584"/>
            <a:ext cx="2945659" cy="496332"/>
          </a:xfrm>
          <a:prstGeom prst="rect">
            <a:avLst/>
          </a:prstGeom>
        </p:spPr>
        <p:txBody>
          <a:bodyPr vert="horz" lIns="92107" tIns="46053" rIns="92107" bIns="4605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2107" tIns="46053" rIns="92107" bIns="46053" rtlCol="0" anchor="b"/>
          <a:lstStyle>
            <a:lvl1pPr algn="r">
              <a:defRPr sz="1200"/>
            </a:lvl1pPr>
          </a:lstStyle>
          <a:p>
            <a:fld id="{D66D48F3-BA79-4632-AAAA-A52BB32F56F4}" type="slidenum">
              <a:rPr kumimoji="1" lang="ja-JP" altLang="en-US" smtClean="0"/>
              <a:t>‹#›</a:t>
            </a:fld>
            <a:endParaRPr kumimoji="1" lang="ja-JP" altLang="en-US"/>
          </a:p>
        </p:txBody>
      </p:sp>
    </p:spTree>
    <p:extLst>
      <p:ext uri="{BB962C8B-B14F-4D97-AF65-F5344CB8AC3E}">
        <p14:creationId xmlns:p14="http://schemas.microsoft.com/office/powerpoint/2010/main" val="196687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6332"/>
          </a:xfrm>
          <a:prstGeom prst="rect">
            <a:avLst/>
          </a:prstGeom>
        </p:spPr>
        <p:txBody>
          <a:bodyPr vert="horz" lIns="92107" tIns="46053" rIns="92107" bIns="4605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2107" tIns="46053" rIns="92107" bIns="46053" rtlCol="0"/>
          <a:lstStyle>
            <a:lvl1pPr algn="r">
              <a:defRPr sz="1200"/>
            </a:lvl1pPr>
          </a:lstStyle>
          <a:p>
            <a:fld id="{BA7D3660-9F0A-465B-B064-417FC524F458}" type="datetimeFigureOut">
              <a:rPr kumimoji="1" lang="ja-JP" altLang="en-US" smtClean="0"/>
              <a:t>2022/2/1</a:t>
            </a:fld>
            <a:endParaRPr kumimoji="1" lang="ja-JP" altLang="en-US"/>
          </a:p>
        </p:txBody>
      </p:sp>
      <p:sp>
        <p:nvSpPr>
          <p:cNvPr id="4" name="スライド イメージ プレースホルダー 3"/>
          <p:cNvSpPr>
            <a:spLocks noGrp="1" noRot="1" noChangeAspect="1"/>
          </p:cNvSpPr>
          <p:nvPr>
            <p:ph type="sldImg" idx="2"/>
          </p:nvPr>
        </p:nvSpPr>
        <p:spPr>
          <a:xfrm>
            <a:off x="88900" y="742950"/>
            <a:ext cx="6619875" cy="3724275"/>
          </a:xfrm>
          <a:prstGeom prst="rect">
            <a:avLst/>
          </a:prstGeom>
          <a:noFill/>
          <a:ln w="12700">
            <a:solidFill>
              <a:prstClr val="black"/>
            </a:solidFill>
          </a:ln>
        </p:spPr>
        <p:txBody>
          <a:bodyPr vert="horz" lIns="92107" tIns="46053" rIns="92107" bIns="46053"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2107" tIns="46053" rIns="92107" bIns="4605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8584"/>
            <a:ext cx="2945659" cy="496332"/>
          </a:xfrm>
          <a:prstGeom prst="rect">
            <a:avLst/>
          </a:prstGeom>
        </p:spPr>
        <p:txBody>
          <a:bodyPr vert="horz" lIns="92107" tIns="46053" rIns="92107" bIns="460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2107" tIns="46053" rIns="92107" bIns="46053" rtlCol="0" anchor="b"/>
          <a:lstStyle>
            <a:lvl1pPr algn="r">
              <a:defRPr sz="1200"/>
            </a:lvl1pPr>
          </a:lstStyle>
          <a:p>
            <a:fld id="{D638A1A6-FB4B-4654-9457-96BCB2E04691}" type="slidenum">
              <a:rPr kumimoji="1" lang="ja-JP" altLang="en-US" smtClean="0"/>
              <a:t>‹#›</a:t>
            </a:fld>
            <a:endParaRPr kumimoji="1" lang="ja-JP" altLang="en-US"/>
          </a:p>
        </p:txBody>
      </p:sp>
    </p:spTree>
    <p:extLst>
      <p:ext uri="{BB962C8B-B14F-4D97-AF65-F5344CB8AC3E}">
        <p14:creationId xmlns:p14="http://schemas.microsoft.com/office/powerpoint/2010/main" val="26398570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1</a:t>
            </a:fld>
            <a:endParaRPr kumimoji="1" lang="ja-JP" altLang="en-US"/>
          </a:p>
        </p:txBody>
      </p:sp>
    </p:spTree>
    <p:extLst>
      <p:ext uri="{BB962C8B-B14F-4D97-AF65-F5344CB8AC3E}">
        <p14:creationId xmlns:p14="http://schemas.microsoft.com/office/powerpoint/2010/main" val="180630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21</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22</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23</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24</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25</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最低契約金額</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文化・スポーツ・その他</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20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2,000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10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a:t>
            </a:r>
            <a:r>
              <a:rPr lang="ja-JP" altLang="en-US" dirty="0" smtClean="0"/>
              <a:t> </a:t>
            </a:r>
            <a:r>
              <a:rPr kumimoji="1" lang="ja-JP" altLang="en-US" sz="1200" b="0" i="0" u="none" strike="noStrike" kern="1200" dirty="0" smtClean="0">
                <a:solidFill>
                  <a:schemeClr val="tx1"/>
                </a:solidFill>
                <a:effectLst/>
                <a:latin typeface="+mn-lt"/>
                <a:ea typeface="+mn-ea"/>
                <a:cs typeface="+mn-cs"/>
              </a:rPr>
              <a:t>③８万人以上（１０万人相当数）</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r>
              <a:rPr kumimoji="1" lang="ja-JP" altLang="en-US" sz="1200" b="0" i="0" u="none" strike="noStrike" kern="1200" dirty="0" smtClean="0">
                <a:solidFill>
                  <a:schemeClr val="tx1"/>
                </a:solidFill>
                <a:effectLst/>
                <a:latin typeface="+mn-lt"/>
                <a:ea typeface="+mn-ea"/>
                <a:cs typeface="+mn-cs"/>
              </a:rPr>
              <a:t>④８万人未満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200</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rPr>
              <a:t>競輪</a:t>
            </a:r>
            <a:r>
              <a:rPr kumimoji="1" lang="en-US" altLang="ja-JP" sz="1200" b="0" i="0" u="none" strike="noStrike" kern="1200" dirty="0" smtClean="0">
                <a:solidFill>
                  <a:schemeClr val="tx1"/>
                </a:solidFill>
                <a:effectLst/>
                <a:latin typeface="+mn-lt"/>
                <a:ea typeface="+mn-ea"/>
                <a:cs typeface="+mn-cs"/>
              </a:rPr>
              <a:t>】</a:t>
            </a:r>
            <a:r>
              <a:rPr lang="ja-JP" altLang="en-US" dirty="0" smtClean="0"/>
              <a:t> </a:t>
            </a:r>
            <a:r>
              <a:rPr kumimoji="1" lang="ja-JP" altLang="en-US" sz="1200" b="0" i="0" u="none" strike="noStrike" kern="1200" dirty="0" smtClean="0">
                <a:solidFill>
                  <a:schemeClr val="tx1"/>
                </a:solidFill>
                <a:effectLst/>
                <a:latin typeface="+mn-lt"/>
                <a:ea typeface="+mn-ea"/>
                <a:cs typeface="+mn-cs"/>
              </a:rPr>
              <a:t>利用者数（年間）</a:t>
            </a:r>
            <a:r>
              <a:rPr lang="ja-JP" altLang="en-US" dirty="0" smtClean="0"/>
              <a:t> </a:t>
            </a:r>
            <a:r>
              <a:rPr kumimoji="1" lang="ja-JP" altLang="en-US" sz="1200" b="0" i="0" u="none" strike="noStrike" kern="1200" dirty="0" smtClean="0">
                <a:solidFill>
                  <a:schemeClr val="tx1"/>
                </a:solidFill>
                <a:effectLst/>
                <a:latin typeface="+mn-lt"/>
                <a:ea typeface="+mn-ea"/>
                <a:cs typeface="+mn-cs"/>
              </a:rPr>
              <a:t>最低契約額（千円）</a:t>
            </a:r>
            <a:r>
              <a:rPr lang="ja-JP" altLang="en-US" dirty="0" smtClean="0"/>
              <a:t> </a:t>
            </a:r>
            <a:r>
              <a:rPr kumimoji="1" lang="ja-JP" altLang="en-US" sz="1200" b="0" i="0" u="none" strike="noStrike" kern="1200" dirty="0" smtClean="0">
                <a:solidFill>
                  <a:schemeClr val="tx1"/>
                </a:solidFill>
                <a:effectLst/>
                <a:latin typeface="+mn-lt"/>
                <a:ea typeface="+mn-ea"/>
                <a:cs typeface="+mn-cs"/>
              </a:rPr>
              <a:t>①</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万人以上</a:t>
            </a:r>
            <a:r>
              <a:rPr lang="ja-JP" altLang="en-US" dirty="0" smtClean="0"/>
              <a:t> </a:t>
            </a:r>
            <a:r>
              <a:rPr kumimoji="1" lang="en-US" altLang="ja-JP" sz="1200" b="0" i="0" u="none" strike="noStrike" kern="1200" dirty="0" smtClean="0">
                <a:solidFill>
                  <a:schemeClr val="tx1"/>
                </a:solidFill>
                <a:effectLst/>
                <a:latin typeface="+mn-lt"/>
                <a:ea typeface="+mn-ea"/>
                <a:cs typeface="+mn-cs"/>
              </a:rPr>
              <a:t>10,000</a:t>
            </a:r>
            <a:r>
              <a:rPr lang="ja-JP" altLang="en-US" dirty="0" smtClean="0"/>
              <a:t> </a:t>
            </a:r>
            <a:r>
              <a:rPr kumimoji="1" lang="ja-JP" altLang="en-US" sz="1200" b="0" i="0" u="none" strike="noStrike" kern="1200" dirty="0" smtClean="0">
                <a:solidFill>
                  <a:schemeClr val="tx1"/>
                </a:solidFill>
                <a:effectLst/>
                <a:latin typeface="+mn-lt"/>
                <a:ea typeface="+mn-ea"/>
                <a:cs typeface="+mn-cs"/>
              </a:rPr>
              <a:t>②</a:t>
            </a:r>
            <a:r>
              <a:rPr kumimoji="1" lang="en-US" altLang="ja-JP" sz="1200" b="0" i="0" u="none" strike="noStrike" kern="1200" dirty="0" smtClean="0">
                <a:solidFill>
                  <a:schemeClr val="tx1"/>
                </a:solidFill>
                <a:effectLst/>
                <a:latin typeface="+mn-lt"/>
                <a:ea typeface="+mn-ea"/>
                <a:cs typeface="+mn-cs"/>
              </a:rPr>
              <a:t>70</a:t>
            </a:r>
            <a:r>
              <a:rPr kumimoji="1" lang="ja-JP" altLang="en-US" sz="1200" b="0" i="0" u="none" strike="noStrike" kern="1200" dirty="0" smtClean="0">
                <a:solidFill>
                  <a:schemeClr val="tx1"/>
                </a:solidFill>
                <a:effectLst/>
                <a:latin typeface="+mn-lt"/>
                <a:ea typeface="+mn-ea"/>
                <a:cs typeface="+mn-cs"/>
              </a:rPr>
              <a:t>万人未満</a:t>
            </a:r>
            <a:r>
              <a:rPr lang="ja-JP" altLang="en-US" dirty="0" smtClean="0"/>
              <a:t> </a:t>
            </a:r>
            <a:r>
              <a:rPr kumimoji="1" lang="en-US" altLang="ja-JP" sz="1200" b="0" i="0" u="none" strike="noStrike" kern="1200" dirty="0" smtClean="0">
                <a:solidFill>
                  <a:schemeClr val="tx1"/>
                </a:solidFill>
                <a:effectLst/>
                <a:latin typeface="+mn-lt"/>
                <a:ea typeface="+mn-ea"/>
                <a:cs typeface="+mn-cs"/>
              </a:rPr>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26</a:t>
            </a:fld>
            <a:endParaRPr kumimoji="1" lang="ja-JP" altLang="en-US"/>
          </a:p>
        </p:txBody>
      </p:sp>
    </p:spTree>
    <p:extLst>
      <p:ext uri="{BB962C8B-B14F-4D97-AF65-F5344CB8AC3E}">
        <p14:creationId xmlns:p14="http://schemas.microsoft.com/office/powerpoint/2010/main" val="205988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最低契約金額</a:t>
            </a:r>
            <a:endParaRPr lang="en-US" altLang="ja-JP" dirty="0"/>
          </a:p>
          <a:p>
            <a:r>
              <a:rPr lang="en-US" altLang="ja-JP" dirty="0"/>
              <a:t>【</a:t>
            </a:r>
            <a:r>
              <a:rPr lang="ja-JP" altLang="en-US" dirty="0"/>
              <a:t>文化・スポーツ・その他</a:t>
            </a:r>
            <a:r>
              <a:rPr lang="en-US" altLang="ja-JP" dirty="0"/>
              <a:t>】</a:t>
            </a:r>
            <a:r>
              <a:rPr lang="ja-JP" altLang="en-US" dirty="0" smtClean="0"/>
              <a:t> </a:t>
            </a:r>
            <a:r>
              <a:rPr lang="ja-JP" altLang="en-US" dirty="0"/>
              <a:t>利用者数（年間）</a:t>
            </a:r>
            <a:r>
              <a:rPr lang="ja-JP" altLang="en-US" dirty="0" smtClean="0"/>
              <a:t> </a:t>
            </a:r>
            <a:r>
              <a:rPr lang="ja-JP" altLang="en-US" dirty="0"/>
              <a:t>最低契約額（千円）</a:t>
            </a:r>
            <a:r>
              <a:rPr lang="ja-JP" altLang="en-US" dirty="0" smtClean="0"/>
              <a:t> </a:t>
            </a:r>
            <a:r>
              <a:rPr lang="ja-JP" altLang="en-US" dirty="0"/>
              <a:t>①</a:t>
            </a:r>
            <a:r>
              <a:rPr lang="en-US" altLang="ja-JP" dirty="0"/>
              <a:t>20</a:t>
            </a:r>
            <a:r>
              <a:rPr lang="ja-JP" altLang="en-US" dirty="0"/>
              <a:t>万人以上</a:t>
            </a:r>
            <a:r>
              <a:rPr lang="ja-JP" altLang="en-US" dirty="0" smtClean="0"/>
              <a:t> </a:t>
            </a:r>
            <a:r>
              <a:rPr lang="en-US" altLang="ja-JP" dirty="0"/>
              <a:t>2,000</a:t>
            </a:r>
            <a:r>
              <a:rPr lang="ja-JP" altLang="en-US" dirty="0" smtClean="0"/>
              <a:t> </a:t>
            </a:r>
            <a:r>
              <a:rPr lang="ja-JP" altLang="en-US" dirty="0"/>
              <a:t>②</a:t>
            </a:r>
            <a:r>
              <a:rPr lang="en-US" altLang="ja-JP" dirty="0"/>
              <a:t>10</a:t>
            </a:r>
            <a:r>
              <a:rPr lang="ja-JP" altLang="en-US" dirty="0"/>
              <a:t>万人以上</a:t>
            </a:r>
            <a:r>
              <a:rPr lang="ja-JP" altLang="en-US" dirty="0" smtClean="0"/>
              <a:t> </a:t>
            </a:r>
            <a:r>
              <a:rPr lang="en-US" altLang="ja-JP" dirty="0"/>
              <a:t>1,000</a:t>
            </a:r>
            <a:r>
              <a:rPr lang="ja-JP" altLang="en-US" dirty="0" smtClean="0"/>
              <a:t> </a:t>
            </a:r>
            <a:r>
              <a:rPr lang="ja-JP" altLang="en-US" dirty="0"/>
              <a:t>③８万人以上（１０万人相当数）</a:t>
            </a:r>
            <a:r>
              <a:rPr lang="ja-JP" altLang="en-US" dirty="0" smtClean="0"/>
              <a:t> </a:t>
            </a:r>
            <a:r>
              <a:rPr lang="en-US" altLang="ja-JP" dirty="0"/>
              <a:t>500</a:t>
            </a:r>
            <a:r>
              <a:rPr lang="ja-JP" altLang="en-US" dirty="0" smtClean="0"/>
              <a:t> </a:t>
            </a:r>
            <a:r>
              <a:rPr lang="ja-JP" altLang="en-US" dirty="0"/>
              <a:t>④８万人未満</a:t>
            </a:r>
            <a:r>
              <a:rPr lang="ja-JP" altLang="en-US" dirty="0" smtClean="0"/>
              <a:t> </a:t>
            </a:r>
            <a:r>
              <a:rPr lang="en-US" altLang="ja-JP" dirty="0"/>
              <a:t>200</a:t>
            </a:r>
            <a:r>
              <a:rPr lang="ja-JP" altLang="en-US" dirty="0" smtClean="0"/>
              <a:t> </a:t>
            </a:r>
            <a:endParaRPr lang="en-US" altLang="ja-JP" dirty="0" smtClean="0"/>
          </a:p>
          <a:p>
            <a:r>
              <a:rPr lang="en-US" altLang="ja-JP" dirty="0"/>
              <a:t>【</a:t>
            </a:r>
            <a:r>
              <a:rPr lang="ja-JP" altLang="en-US" dirty="0"/>
              <a:t>競輪</a:t>
            </a:r>
            <a:r>
              <a:rPr lang="en-US" altLang="ja-JP" dirty="0"/>
              <a:t>】</a:t>
            </a:r>
            <a:r>
              <a:rPr lang="ja-JP" altLang="en-US" dirty="0" smtClean="0"/>
              <a:t> </a:t>
            </a:r>
            <a:r>
              <a:rPr lang="ja-JP" altLang="en-US" dirty="0"/>
              <a:t>利用者数（年間）</a:t>
            </a:r>
            <a:r>
              <a:rPr lang="ja-JP" altLang="en-US" dirty="0" smtClean="0"/>
              <a:t> </a:t>
            </a:r>
            <a:r>
              <a:rPr lang="ja-JP" altLang="en-US" dirty="0"/>
              <a:t>最低契約額（千円）</a:t>
            </a:r>
            <a:r>
              <a:rPr lang="ja-JP" altLang="en-US" dirty="0" smtClean="0"/>
              <a:t> </a:t>
            </a:r>
            <a:r>
              <a:rPr lang="ja-JP" altLang="en-US" dirty="0"/>
              <a:t>①</a:t>
            </a:r>
            <a:r>
              <a:rPr lang="en-US" altLang="ja-JP" dirty="0"/>
              <a:t>70</a:t>
            </a:r>
            <a:r>
              <a:rPr lang="ja-JP" altLang="en-US" dirty="0"/>
              <a:t>万人以上</a:t>
            </a:r>
            <a:r>
              <a:rPr lang="ja-JP" altLang="en-US" dirty="0" smtClean="0"/>
              <a:t> </a:t>
            </a:r>
            <a:r>
              <a:rPr lang="en-US" altLang="ja-JP" dirty="0"/>
              <a:t>10,000</a:t>
            </a:r>
            <a:r>
              <a:rPr lang="ja-JP" altLang="en-US" dirty="0" smtClean="0"/>
              <a:t> </a:t>
            </a:r>
            <a:r>
              <a:rPr lang="ja-JP" altLang="en-US" dirty="0"/>
              <a:t>②</a:t>
            </a:r>
            <a:r>
              <a:rPr lang="en-US" altLang="ja-JP" dirty="0"/>
              <a:t>70</a:t>
            </a:r>
            <a:r>
              <a:rPr lang="ja-JP" altLang="en-US" dirty="0"/>
              <a:t>万人未満</a:t>
            </a:r>
            <a:r>
              <a:rPr lang="ja-JP" altLang="en-US" dirty="0" smtClean="0"/>
              <a:t> </a:t>
            </a:r>
            <a:r>
              <a:rPr lang="en-US" altLang="ja-JP" dirty="0"/>
              <a:t>500</a:t>
            </a:r>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27</a:t>
            </a:fld>
            <a:endParaRPr kumimoji="1" lang="ja-JP" altLang="en-US"/>
          </a:p>
        </p:txBody>
      </p:sp>
    </p:spTree>
    <p:extLst>
      <p:ext uri="{BB962C8B-B14F-4D97-AF65-F5344CB8AC3E}">
        <p14:creationId xmlns:p14="http://schemas.microsoft.com/office/powerpoint/2010/main" val="44124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38A1A6-FB4B-4654-9457-96BCB2E04691}" type="slidenum">
              <a:rPr kumimoji="1" lang="ja-JP" altLang="en-US" smtClean="0"/>
              <a:t>39</a:t>
            </a:fld>
            <a:endParaRPr kumimoji="1" lang="ja-JP" altLang="en-US"/>
          </a:p>
        </p:txBody>
      </p:sp>
    </p:spTree>
    <p:extLst>
      <p:ext uri="{BB962C8B-B14F-4D97-AF65-F5344CB8AC3E}">
        <p14:creationId xmlns:p14="http://schemas.microsoft.com/office/powerpoint/2010/main" val="287522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B7B2D8A3-9F68-4881-9860-3E84808E3419}" type="datetime1">
              <a:rPr lang="ja-JP" altLang="en-US" smtClean="0"/>
              <a:t>2022/2/1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4175A70-8204-4CE0-BE03-3073D5FB1EC6}" type="slidenum">
              <a:rPr lang="ja-JP" altLang="en-US"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fld id="{DD4167C6-E4EB-4E5C-8D79-D71CBBD8D827}" type="datetime1">
              <a:rPr lang="ja-JP" altLang="en-US" smtClean="0"/>
              <a:t>2022/2/1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AE3445F-FA0F-4343-A351-C606791DD103}" type="slidenum">
              <a:rPr lang="ja-JP" altLang="en-US"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056ABA9-5632-4390-88AC-92075759B897}" type="datetime1">
              <a:rPr lang="ja-JP" altLang="en-US" smtClean="0"/>
              <a:t>2022/2/1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AE3445F-FA0F-4343-A351-C606791DD103}" type="slidenum">
              <a:rPr lang="ja-JP" altLang="en-US" smtClean="0"/>
              <a:pPr>
                <a:defRPr/>
              </a:pPr>
              <a:t>‹#›</a:t>
            </a:fld>
            <a:endParaRPr lang="en-US" altLang="ja-JP"/>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fld id="{5B982923-D89D-43FF-A735-262107688038}" type="datetime1">
              <a:rPr lang="ja-JP" altLang="en-US" smtClean="0"/>
              <a:t>2022/2/1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ABD2CEA-FABC-4FC1-8D05-E67AD4EB6EFF}" type="slidenum">
              <a:rPr lang="ja-JP" altLang="en-US" smtClean="0"/>
              <a:pPr>
                <a:defRPr/>
              </a:pPr>
              <a:t>‹#›</a:t>
            </a:fld>
            <a:endParaRPr lang="en-US" altLang="ja-JP"/>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29BC30B3-6E57-4D3D-B547-7ED2F92CF61E}" type="datetime1">
              <a:rPr lang="ja-JP" altLang="en-US" smtClean="0"/>
              <a:t>2022/2/1</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4184D61-EC2B-43C3-857B-E1A85B6030AF}" type="slidenum">
              <a:rPr lang="ja-JP" altLang="en-US" smtClean="0"/>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pPr>
              <a:defRPr/>
            </a:pPr>
            <a:fld id="{71917EB5-90D3-45A0-B759-2DF686ED0204}" type="datetime1">
              <a:rPr lang="ja-JP" altLang="en-US" smtClean="0"/>
              <a:t>2022/2/1</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D3E9AD5-19BD-4ED4-861D-8F6CB47B1135}" type="slidenum">
              <a:rPr lang="ja-JP" altLang="en-US" smtClean="0"/>
              <a:pPr>
                <a:defRPr/>
              </a:pPr>
              <a:t>‹#›</a:t>
            </a:fld>
            <a:endParaRPr lang="en-US" altLang="ja-JP"/>
          </a:p>
        </p:txBody>
      </p:sp>
      <p:sp>
        <p:nvSpPr>
          <p:cNvPr id="9" name="Content Placeholder 8"/>
          <p:cNvSpPr>
            <a:spLocks noGrp="1"/>
          </p:cNvSpPr>
          <p:nvPr>
            <p:ph sz="quarter" idx="13"/>
          </p:nvPr>
        </p:nvSpPr>
        <p:spPr>
          <a:xfrm>
            <a:off x="902207" y="2679192"/>
            <a:ext cx="5096256"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fld id="{2CECCDCB-EA9B-4ACC-9DFB-26C54EBCA004}" type="datetime1">
              <a:rPr lang="ja-JP" altLang="en-US" smtClean="0"/>
              <a:t>2022/2/1</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6E6DB32D-03DA-4CC5-A590-53099CE5191D}" type="slidenum">
              <a:rPr lang="ja-JP" altLang="en-US"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pPr>
              <a:defRPr/>
            </a:pPr>
            <a:fld id="{119E0CC1-11BE-4577-AE5E-31B78C736D15}" type="datetime1">
              <a:rPr lang="ja-JP" altLang="en-US" smtClean="0"/>
              <a:t>2022/2/1</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5A4C639-7D93-4E0D-9A68-30794A1E6C9E}" type="slidenum">
              <a:rPr lang="ja-JP" altLang="en-US"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821097E4-D3B3-46B2-9A8F-128661C39E18}" type="datetime1">
              <a:rPr lang="ja-JP" altLang="en-US" smtClean="0"/>
              <a:t>2022/2/1</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1446FDBC-BDA7-4AE8-89B0-DD3164FCA8E7}" type="slidenum">
              <a:rPr lang="ja-JP" altLang="en-US"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396CAB3D-1F82-41F0-8E4C-B330DC5E7B70}" type="datetime1">
              <a:rPr lang="ja-JP" altLang="en-US" smtClean="0"/>
              <a:t>2022/2/1</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1AE3445F-FA0F-4343-A351-C606791DD103}" type="slidenum">
              <a:rPr lang="ja-JP" altLang="en-US" smtClean="0"/>
              <a:pPr>
                <a:defRPr/>
              </a:pPr>
              <a:t>‹#›</a:t>
            </a:fld>
            <a:endParaRPr lang="en-US" altLang="ja-JP"/>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4F34F65-8699-4F24-AC09-B457B389D410}" type="datetime1">
              <a:rPr lang="ja-JP" altLang="en-US" smtClean="0"/>
              <a:t>2022/2/1</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66A0FAE-0285-475C-A6FD-0545F2E04606}" type="slidenum">
              <a:rPr lang="ja-JP" altLang="en-US" smtClean="0"/>
              <a:pPr>
                <a:defRPr/>
              </a:pPr>
              <a:t>‹#›</a:t>
            </a:fld>
            <a:endParaRPr lang="en-US" altLang="ja-JP"/>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a:defRPr/>
            </a:pPr>
            <a:fld id="{63ED6A9A-6A1E-46A3-AA16-86AFA9C7D157}" type="datetime1">
              <a:rPr lang="ja-JP" altLang="en-US" smtClean="0"/>
              <a:t>2022/2/1</a:t>
            </a:fld>
            <a:endParaRPr lang="en-US" altLang="ja-JP"/>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ltLang="ja-JP"/>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a:defRPr/>
            </a:pPr>
            <a:fld id="{1AE3445F-FA0F-4343-A351-C606791DD103}" type="slidenum">
              <a:rPr lang="ja-JP" altLang="en-US" smtClean="0"/>
              <a:pPr>
                <a:defRPr/>
              </a:pPr>
              <a:t>‹#›</a:t>
            </a:fld>
            <a:endParaRPr lang="en-US" altLang="ja-JP"/>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idx="4294967295"/>
          </p:nvPr>
        </p:nvSpPr>
        <p:spPr>
          <a:xfrm>
            <a:off x="321561" y="795708"/>
            <a:ext cx="11299825" cy="671512"/>
          </a:xfrm>
        </p:spPr>
        <p:txBody>
          <a:bodyPr anchor="b">
            <a:noAutofit/>
          </a:bodyPr>
          <a:lstStyle/>
          <a:p>
            <a:pPr eaLnBrk="1" hangingPunct="1"/>
            <a:r>
              <a:rPr lang="ja-JP" altLang="en-US" sz="5400" dirty="0" smtClean="0">
                <a:solidFill>
                  <a:schemeClr val="tx1"/>
                </a:solidFill>
                <a:effectLst>
                  <a:glow rad="63500">
                    <a:schemeClr val="tx1">
                      <a:lumMod val="65000"/>
                      <a:lumOff val="35000"/>
                      <a:alpha val="40000"/>
                    </a:schemeClr>
                  </a:glow>
                  <a:innerShdw blurRad="63500" dist="50800" dir="10800000">
                    <a:prstClr val="black">
                      <a:alpha val="50000"/>
                    </a:prstClr>
                  </a:innerShdw>
                </a:effectLst>
                <a:latin typeface="HGSｺﾞｼｯｸE" panose="020B0900000000000000" pitchFamily="50" charset="-128"/>
                <a:ea typeface="HGSｺﾞｼｯｸE" panose="020B0900000000000000" pitchFamily="50" charset="-128"/>
              </a:rPr>
              <a:t>前橋のファシリティマネジメント</a:t>
            </a:r>
          </a:p>
        </p:txBody>
      </p:sp>
      <p:sp>
        <p:nvSpPr>
          <p:cNvPr id="23" name="サブタイトル 2"/>
          <p:cNvSpPr txBox="1">
            <a:spLocks/>
          </p:cNvSpPr>
          <p:nvPr/>
        </p:nvSpPr>
        <p:spPr bwMode="auto">
          <a:xfrm>
            <a:off x="1111277" y="1706359"/>
            <a:ext cx="9711567" cy="7418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lnSpc>
                <a:spcPct val="80000"/>
              </a:lnSpc>
              <a:buFont typeface="Wingdings" pitchFamily="2" charset="2"/>
              <a:buNone/>
            </a:pPr>
            <a:r>
              <a:rPr lang="ja-JP" altLang="en-US" sz="4000" kern="0" dirty="0" smtClean="0">
                <a:latin typeface="メイリオ" panose="020B0604030504040204" pitchFamily="50" charset="-128"/>
                <a:ea typeface="メイリオ" panose="020B0604030504040204" pitchFamily="50" charset="-128"/>
                <a:cs typeface="メイリオ" panose="020B0604030504040204" pitchFamily="50" charset="-128"/>
              </a:rPr>
              <a:t>～自分ごとで考える公共施設のあり方～</a:t>
            </a:r>
            <a:r>
              <a:rPr lang="ja-JP" altLang="en-US" sz="2000" kern="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4" name="正方形/長方形 23"/>
          <p:cNvSpPr/>
          <p:nvPr/>
        </p:nvSpPr>
        <p:spPr bwMode="auto">
          <a:xfrm>
            <a:off x="7454908" y="4738685"/>
            <a:ext cx="4396765" cy="1941586"/>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6" name="サブタイトル 2"/>
          <p:cNvSpPr txBox="1">
            <a:spLocks/>
          </p:cNvSpPr>
          <p:nvPr/>
        </p:nvSpPr>
        <p:spPr bwMode="auto">
          <a:xfrm>
            <a:off x="9794016" y="5533153"/>
            <a:ext cx="2057657" cy="303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lnSpc>
                <a:spcPct val="80000"/>
              </a:lnSpc>
              <a:buFont typeface="Wingdings" pitchFamily="2" charset="2"/>
              <a:buNone/>
            </a:pPr>
            <a:r>
              <a:rPr lang="ja-JP" altLang="en-US" sz="1800" kern="0" dirty="0" smtClean="0">
                <a:latin typeface="HGSｺﾞｼｯｸM" panose="020B0600000000000000" pitchFamily="50" charset="-128"/>
                <a:ea typeface="HGSｺﾞｼｯｸM" panose="020B0600000000000000" pitchFamily="50" charset="-128"/>
              </a:rPr>
              <a:t>令和</a:t>
            </a:r>
            <a:r>
              <a:rPr lang="en-US" altLang="ja-JP" sz="1800" kern="0" dirty="0">
                <a:latin typeface="HGSｺﾞｼｯｸM" panose="020B0600000000000000" pitchFamily="50" charset="-128"/>
                <a:ea typeface="HGSｺﾞｼｯｸM" panose="020B0600000000000000" pitchFamily="50" charset="-128"/>
              </a:rPr>
              <a:t>3</a:t>
            </a:r>
            <a:r>
              <a:rPr lang="ja-JP" altLang="en-US" sz="1800" kern="0" dirty="0" smtClean="0">
                <a:latin typeface="HGSｺﾞｼｯｸM" panose="020B0600000000000000" pitchFamily="50" charset="-128"/>
                <a:ea typeface="HGSｺﾞｼｯｸM" panose="020B0600000000000000" pitchFamily="50" charset="-128"/>
              </a:rPr>
              <a:t>年</a:t>
            </a:r>
            <a:r>
              <a:rPr lang="en-US" altLang="ja-JP" sz="1800" kern="0" dirty="0">
                <a:latin typeface="HGSｺﾞｼｯｸM" panose="020B0600000000000000" pitchFamily="50" charset="-128"/>
                <a:ea typeface="HGSｺﾞｼｯｸM" panose="020B0600000000000000" pitchFamily="50" charset="-128"/>
              </a:rPr>
              <a:t>12</a:t>
            </a:r>
            <a:r>
              <a:rPr lang="ja-JP" altLang="en-US" sz="1800" kern="0" dirty="0" smtClean="0">
                <a:latin typeface="HGSｺﾞｼｯｸM" panose="020B0600000000000000" pitchFamily="50" charset="-128"/>
                <a:ea typeface="HGSｺﾞｼｯｸM" panose="020B0600000000000000" pitchFamily="50" charset="-128"/>
              </a:rPr>
              <a:t>月</a:t>
            </a:r>
            <a:r>
              <a:rPr lang="en-US" altLang="ja-JP" sz="1800" kern="0" dirty="0">
                <a:latin typeface="HGSｺﾞｼｯｸM" panose="020B0600000000000000" pitchFamily="50" charset="-128"/>
                <a:ea typeface="HGSｺﾞｼｯｸM" panose="020B0600000000000000" pitchFamily="50" charset="-128"/>
              </a:rPr>
              <a:t>10</a:t>
            </a:r>
            <a:r>
              <a:rPr lang="ja-JP" altLang="en-US" sz="1800" kern="0" dirty="0" smtClean="0">
                <a:latin typeface="HGSｺﾞｼｯｸM" panose="020B0600000000000000" pitchFamily="50" charset="-128"/>
                <a:ea typeface="HGSｺﾞｼｯｸM" panose="020B0600000000000000" pitchFamily="50" charset="-128"/>
              </a:rPr>
              <a:t>日　　</a:t>
            </a:r>
          </a:p>
        </p:txBody>
      </p:sp>
      <p:sp>
        <p:nvSpPr>
          <p:cNvPr id="27" name="サブタイトル 2"/>
          <p:cNvSpPr txBox="1">
            <a:spLocks/>
          </p:cNvSpPr>
          <p:nvPr/>
        </p:nvSpPr>
        <p:spPr bwMode="auto">
          <a:xfrm>
            <a:off x="7716693" y="5912749"/>
            <a:ext cx="2980455" cy="379229"/>
          </a:xfrm>
          <a:prstGeom prst="rect">
            <a:avLst/>
          </a:prstGeom>
          <a:noFill/>
          <a:ln w="9525">
            <a:noFill/>
            <a:miter lim="800000"/>
            <a:headEnd/>
            <a:tailEnd/>
          </a:ln>
        </p:spPr>
        <p:txBody>
          <a:bodyPr/>
          <a:lstStyle/>
          <a:p>
            <a:pPr>
              <a:lnSpc>
                <a:spcPct val="90000"/>
              </a:lnSpc>
              <a:spcBef>
                <a:spcPts val="1000"/>
              </a:spcBef>
              <a:buFont typeface="Arial" charset="0"/>
              <a:buNone/>
            </a:pPr>
            <a:r>
              <a:rPr lang="ja-JP" altLang="en-US" dirty="0" smtClean="0">
                <a:latin typeface="HGSｺﾞｼｯｸM" panose="020B0600000000000000" pitchFamily="50" charset="-128"/>
                <a:ea typeface="HGSｺﾞｼｯｸM" panose="020B0600000000000000" pitchFamily="50" charset="-128"/>
              </a:rPr>
              <a:t>前橋市 財務部 資産経営課</a:t>
            </a:r>
            <a:endParaRPr lang="ja-JP" altLang="en-US" dirty="0">
              <a:latin typeface="HGSｺﾞｼｯｸM" panose="020B0600000000000000" pitchFamily="50" charset="-128"/>
              <a:ea typeface="HGSｺﾞｼｯｸM" panose="020B0600000000000000" pitchFamily="50" charset="-128"/>
            </a:endParaRPr>
          </a:p>
        </p:txBody>
      </p:sp>
      <p:sp>
        <p:nvSpPr>
          <p:cNvPr id="28" name="サブタイトル 2"/>
          <p:cNvSpPr txBox="1">
            <a:spLocks/>
          </p:cNvSpPr>
          <p:nvPr/>
        </p:nvSpPr>
        <p:spPr bwMode="auto">
          <a:xfrm>
            <a:off x="7716693" y="6260764"/>
            <a:ext cx="4008015" cy="419507"/>
          </a:xfrm>
          <a:prstGeom prst="rect">
            <a:avLst/>
          </a:prstGeom>
          <a:noFill/>
          <a:ln w="9525">
            <a:noFill/>
            <a:miter lim="800000"/>
            <a:headEnd/>
            <a:tailEnd/>
          </a:ln>
        </p:spPr>
        <p:txBody>
          <a:bodyPr/>
          <a:lstStyle/>
          <a:p>
            <a:pPr algn="ctr">
              <a:lnSpc>
                <a:spcPct val="90000"/>
              </a:lnSpc>
              <a:spcBef>
                <a:spcPts val="1000"/>
              </a:spcBef>
              <a:buFont typeface="Arial" charset="0"/>
              <a:buNone/>
            </a:pPr>
            <a:r>
              <a:rPr lang="ja-JP" altLang="en-US" dirty="0" smtClean="0">
                <a:latin typeface="HGSｺﾞｼｯｸM" panose="020B0600000000000000" pitchFamily="50" charset="-128"/>
                <a:ea typeface="HGSｺﾞｼｯｸM" panose="020B0600000000000000" pitchFamily="50" charset="-128"/>
              </a:rPr>
              <a:t>資産活用推進室  </a:t>
            </a:r>
            <a:r>
              <a:rPr lang="ja-JP" altLang="en-US" dirty="0">
                <a:latin typeface="HGSｺﾞｼｯｸM" panose="020B0600000000000000" pitchFamily="50" charset="-128"/>
                <a:ea typeface="HGSｺﾞｼｯｸM" panose="020B0600000000000000" pitchFamily="50" charset="-128"/>
              </a:rPr>
              <a:t>主事</a:t>
            </a:r>
            <a:r>
              <a:rPr lang="ja-JP" altLang="en-US" dirty="0" smtClean="0">
                <a:latin typeface="HGSｺﾞｼｯｸM" panose="020B0600000000000000" pitchFamily="50" charset="-128"/>
                <a:ea typeface="HGSｺﾞｼｯｸM" panose="020B0600000000000000" pitchFamily="50" charset="-128"/>
              </a:rPr>
              <a:t>　内山　曉人</a:t>
            </a:r>
            <a:endParaRPr lang="ja-JP" altLang="en-US" dirty="0">
              <a:latin typeface="HGSｺﾞｼｯｸM" panose="020B0600000000000000" pitchFamily="50" charset="-128"/>
              <a:ea typeface="HGSｺﾞｼｯｸM" panose="020B0600000000000000" pitchFamily="50" charset="-128"/>
            </a:endParaRPr>
          </a:p>
        </p:txBody>
      </p:sp>
      <p:sp>
        <p:nvSpPr>
          <p:cNvPr id="32" name="サブタイトル 2"/>
          <p:cNvSpPr txBox="1">
            <a:spLocks/>
          </p:cNvSpPr>
          <p:nvPr/>
        </p:nvSpPr>
        <p:spPr bwMode="auto">
          <a:xfrm>
            <a:off x="7488092" y="4784245"/>
            <a:ext cx="4006329" cy="379229"/>
          </a:xfrm>
          <a:prstGeom prst="rect">
            <a:avLst/>
          </a:prstGeom>
          <a:noFill/>
          <a:ln w="9525">
            <a:noFill/>
            <a:miter lim="800000"/>
            <a:headEnd/>
            <a:tailEnd/>
          </a:ln>
        </p:spPr>
        <p:txBody>
          <a:bodyPr/>
          <a:lstStyle/>
          <a:p>
            <a:pPr>
              <a:lnSpc>
                <a:spcPct val="90000"/>
              </a:lnSpc>
              <a:spcBef>
                <a:spcPts val="1000"/>
              </a:spcBef>
              <a:buFont typeface="Arial" charset="0"/>
              <a:buNone/>
            </a:pPr>
            <a:r>
              <a:rPr lang="ja-JP" altLang="en-US" sz="2000" dirty="0" smtClean="0">
                <a:latin typeface="HGSｺﾞｼｯｸM" panose="020B0600000000000000" pitchFamily="50" charset="-128"/>
                <a:ea typeface="HGSｺﾞｼｯｸM" panose="020B0600000000000000" pitchFamily="50" charset="-128"/>
              </a:rPr>
              <a:t>共愛学園前橋国際大学寄附講座</a:t>
            </a:r>
            <a:endParaRPr lang="ja-JP" altLang="en-US" sz="2000" dirty="0">
              <a:latin typeface="HGSｺﾞｼｯｸM" panose="020B0600000000000000" pitchFamily="50" charset="-128"/>
              <a:ea typeface="HGSｺﾞｼｯｸM" panose="020B0600000000000000" pitchFamily="50" charset="-128"/>
            </a:endParaRPr>
          </a:p>
        </p:txBody>
      </p:sp>
      <p:sp>
        <p:nvSpPr>
          <p:cNvPr id="33" name="サブタイトル 2"/>
          <p:cNvSpPr txBox="1">
            <a:spLocks/>
          </p:cNvSpPr>
          <p:nvPr/>
        </p:nvSpPr>
        <p:spPr bwMode="auto">
          <a:xfrm>
            <a:off x="7488092" y="5153924"/>
            <a:ext cx="3527864" cy="379229"/>
          </a:xfrm>
          <a:prstGeom prst="rect">
            <a:avLst/>
          </a:prstGeom>
          <a:noFill/>
          <a:ln w="9525">
            <a:noFill/>
            <a:miter lim="800000"/>
            <a:headEnd/>
            <a:tailEnd/>
          </a:ln>
        </p:spPr>
        <p:txBody>
          <a:bodyPr/>
          <a:lstStyle/>
          <a:p>
            <a:pPr>
              <a:lnSpc>
                <a:spcPct val="90000"/>
              </a:lnSpc>
              <a:spcBef>
                <a:spcPts val="1000"/>
              </a:spcBef>
              <a:buFont typeface="Arial" charset="0"/>
              <a:buNone/>
            </a:pPr>
            <a:r>
              <a:rPr lang="en-US" altLang="ja-JP" sz="2000" dirty="0" smtClean="0">
                <a:latin typeface="HGSｺﾞｼｯｸM" panose="020B0600000000000000" pitchFamily="50" charset="-128"/>
                <a:ea typeface="HGSｺﾞｼｯｸM" panose="020B0600000000000000" pitchFamily="50" charset="-128"/>
              </a:rPr>
              <a:t>『</a:t>
            </a:r>
            <a:r>
              <a:rPr lang="ja-JP" altLang="en-US" sz="2000" dirty="0" smtClean="0">
                <a:latin typeface="HGSｺﾞｼｯｸM" panose="020B0600000000000000" pitchFamily="50" charset="-128"/>
                <a:ea typeface="HGSｺﾞｼｯｸM" panose="020B0600000000000000" pitchFamily="50" charset="-128"/>
              </a:rPr>
              <a:t>前橋市を考える</a:t>
            </a:r>
            <a:r>
              <a:rPr lang="en-US" altLang="ja-JP" sz="2000" dirty="0" smtClean="0">
                <a:latin typeface="HGSｺﾞｼｯｸM" panose="020B0600000000000000" pitchFamily="50" charset="-128"/>
                <a:ea typeface="HGSｺﾞｼｯｸM" panose="020B0600000000000000" pitchFamily="50" charset="-128"/>
              </a:rPr>
              <a:t>』</a:t>
            </a:r>
            <a:r>
              <a:rPr lang="ja-JP" altLang="en-US" sz="2000" dirty="0" smtClean="0">
                <a:latin typeface="HGSｺﾞｼｯｸM" panose="020B0600000000000000" pitchFamily="50" charset="-128"/>
                <a:ea typeface="HGSｺﾞｼｯｸM" panose="020B0600000000000000" pitchFamily="50" charset="-128"/>
              </a:rPr>
              <a:t>第</a:t>
            </a:r>
            <a:r>
              <a:rPr lang="en-US" altLang="ja-JP" sz="2000" dirty="0" smtClean="0">
                <a:latin typeface="HGSｺﾞｼｯｸM" panose="020B0600000000000000" pitchFamily="50" charset="-128"/>
                <a:ea typeface="HGSｺﾞｼｯｸM" panose="020B0600000000000000" pitchFamily="50" charset="-128"/>
              </a:rPr>
              <a:t>11</a:t>
            </a:r>
            <a:r>
              <a:rPr lang="ja-JP" altLang="en-US" sz="2000" dirty="0" smtClean="0">
                <a:latin typeface="HGSｺﾞｼｯｸM" panose="020B0600000000000000" pitchFamily="50" charset="-128"/>
                <a:ea typeface="HGSｺﾞｼｯｸM" panose="020B0600000000000000" pitchFamily="50" charset="-128"/>
              </a:rPr>
              <a:t>回</a:t>
            </a:r>
            <a:endParaRPr lang="ja-JP" altLang="en-US" sz="2000" dirty="0">
              <a:latin typeface="HGSｺﾞｼｯｸM" panose="020B0600000000000000" pitchFamily="50" charset="-128"/>
              <a:ea typeface="HGSｺﾞｼｯｸM" panose="020B0600000000000000" pitchFamily="50" charset="-128"/>
            </a:endParaRPr>
          </a:p>
        </p:txBody>
      </p:sp>
      <p:pic>
        <p:nvPicPr>
          <p:cNvPr id="29" name="図 28"/>
          <p:cNvPicPr/>
          <p:nvPr/>
        </p:nvPicPr>
        <p:blipFill>
          <a:blip r:embed="rId3">
            <a:extLst>
              <a:ext uri="{28A0092B-C50C-407E-A947-70E740481C1C}">
                <a14:useLocalDpi xmlns:a14="http://schemas.microsoft.com/office/drawing/2010/main" val="0"/>
              </a:ext>
            </a:extLst>
          </a:blip>
          <a:stretch>
            <a:fillRect/>
          </a:stretch>
        </p:blipFill>
        <p:spPr>
          <a:xfrm>
            <a:off x="687988" y="4845624"/>
            <a:ext cx="2173661" cy="1841612"/>
          </a:xfrm>
          <a:prstGeom prst="rect">
            <a:avLst/>
          </a:prstGeom>
        </p:spPr>
      </p:pic>
      <p:pic>
        <p:nvPicPr>
          <p:cNvPr id="1027" name="Picture 3" descr="H:\gyomu\管財係\0011ファシリティマネジメント\010白書\0010白書作成関係\添付写真\03ｽﾎﾟｰﾂﾚｸ系\ｸﾞﾘｰﾝﾄﾞｰﾑ.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06" y="2565641"/>
            <a:ext cx="2881423" cy="19305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854" y="2575373"/>
            <a:ext cx="2821081" cy="1847506"/>
          </a:xfrm>
          <a:prstGeom prst="rect">
            <a:avLst/>
          </a:prstGeom>
          <a:effectLst>
            <a:softEdge rad="63500"/>
          </a:effectLst>
        </p:spPr>
      </p:pic>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8244" y="2575373"/>
            <a:ext cx="2514600" cy="1837774"/>
          </a:xfrm>
          <a:prstGeom prst="rect">
            <a:avLst/>
          </a:prstGeom>
          <a:effectLst>
            <a:softEdge rad="63500"/>
          </a:effectLst>
        </p:spPr>
      </p:pic>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1</a:t>
            </a:fld>
            <a:endParaRPr lang="en-US" altLang="ja-JP"/>
          </a:p>
        </p:txBody>
      </p:sp>
      <p:pic>
        <p:nvPicPr>
          <p:cNvPr id="20" name="Picture 2" descr="H:\gyomu\管財係\0011ファシリティマネジメント\080研修等\H30.6共愛学園講座\講座資料\ころとんサンタ.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7358" y="4482960"/>
            <a:ext cx="2895515" cy="220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74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32521" y="334134"/>
            <a:ext cx="4532243"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更新問題って？</a:t>
            </a:r>
          </a:p>
        </p:txBody>
      </p:sp>
      <p:pic>
        <p:nvPicPr>
          <p:cNvPr id="10243" name="Picture 3" descr="H:\gyomu\管財係\0011ファシリティマネジメント\080研修等\H30.6共愛学園講座\講座資料\更新費用推計（グラフ）修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47" y="1671934"/>
            <a:ext cx="11003374" cy="43490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282888" y="1116251"/>
            <a:ext cx="2934270" cy="1200329"/>
          </a:xfrm>
          <a:prstGeom prst="rect">
            <a:avLst/>
          </a:prstGeom>
          <a:noFill/>
          <a:ln>
            <a:solidFill>
              <a:schemeClr val="tx1"/>
            </a:solidFill>
          </a:ln>
        </p:spPr>
        <p:txBody>
          <a:bodyPr wrap="square" rtlCol="0">
            <a:spAutoFit/>
          </a:bodyPr>
          <a:lstStyle/>
          <a:p>
            <a:pPr algn="ctr"/>
            <a:r>
              <a:rPr kumimoji="1" lang="ja-JP" altLang="en-US" dirty="0" smtClean="0"/>
              <a:t>過去</a:t>
            </a:r>
            <a:r>
              <a:rPr kumimoji="1" lang="en-US" altLang="ja-JP" dirty="0" smtClean="0"/>
              <a:t>10</a:t>
            </a:r>
            <a:r>
              <a:rPr kumimoji="1" lang="ja-JP" altLang="en-US" dirty="0" smtClean="0"/>
              <a:t>年間（</a:t>
            </a:r>
            <a:r>
              <a:rPr kumimoji="1" lang="en-US" altLang="ja-JP" dirty="0" smtClean="0"/>
              <a:t>H21-H30</a:t>
            </a:r>
            <a:r>
              <a:rPr kumimoji="1" lang="ja-JP" altLang="en-US" dirty="0" smtClean="0"/>
              <a:t>）</a:t>
            </a:r>
            <a:endParaRPr kumimoji="1" lang="en-US" altLang="ja-JP" dirty="0" smtClean="0"/>
          </a:p>
          <a:p>
            <a:pPr algn="ctr"/>
            <a:r>
              <a:rPr kumimoji="1" lang="ja-JP" altLang="en-US" dirty="0" smtClean="0"/>
              <a:t>平均</a:t>
            </a:r>
            <a:r>
              <a:rPr lang="ja-JP" altLang="en-US" dirty="0" smtClean="0"/>
              <a:t>投資的経費</a:t>
            </a:r>
            <a:endParaRPr lang="en-US" altLang="ja-JP" dirty="0" smtClean="0"/>
          </a:p>
          <a:p>
            <a:pPr algn="ctr"/>
            <a:r>
              <a:rPr kumimoji="1" lang="en-US" altLang="ja-JP" dirty="0" smtClean="0"/>
              <a:t>(</a:t>
            </a:r>
            <a:r>
              <a:rPr kumimoji="1" lang="ja-JP" altLang="en-US" dirty="0" smtClean="0"/>
              <a:t>既存更新分＋新規整備分</a:t>
            </a:r>
            <a:r>
              <a:rPr kumimoji="1" lang="en-US" altLang="ja-JP" dirty="0" smtClean="0"/>
              <a:t>)</a:t>
            </a:r>
          </a:p>
          <a:p>
            <a:pPr algn="ctr"/>
            <a:r>
              <a:rPr lang="en-US" altLang="ja-JP" b="1" dirty="0" smtClean="0"/>
              <a:t>84.1</a:t>
            </a:r>
            <a:r>
              <a:rPr lang="ja-JP" altLang="en-US" b="1" dirty="0" smtClean="0"/>
              <a:t>億円</a:t>
            </a:r>
            <a:endParaRPr kumimoji="1" lang="ja-JP" altLang="en-US" b="1" dirty="0"/>
          </a:p>
        </p:txBody>
      </p:sp>
      <p:sp>
        <p:nvSpPr>
          <p:cNvPr id="19" name="テキスト ボックス 18"/>
          <p:cNvSpPr txBox="1"/>
          <p:nvPr/>
        </p:nvSpPr>
        <p:spPr>
          <a:xfrm>
            <a:off x="8477534" y="1231668"/>
            <a:ext cx="2590799" cy="1015663"/>
          </a:xfrm>
          <a:prstGeom prst="rect">
            <a:avLst/>
          </a:prstGeom>
          <a:noFill/>
          <a:ln>
            <a:solidFill>
              <a:schemeClr val="tx1"/>
            </a:solidFill>
          </a:ln>
        </p:spPr>
        <p:txBody>
          <a:bodyPr wrap="square" rtlCol="0">
            <a:spAutoFit/>
          </a:bodyPr>
          <a:lstStyle/>
          <a:p>
            <a:pPr algn="ctr"/>
            <a:r>
              <a:rPr lang="ja-JP" altLang="en-US" sz="2000" dirty="0" smtClean="0"/>
              <a:t>今後</a:t>
            </a:r>
            <a:r>
              <a:rPr lang="en-US" altLang="ja-JP" sz="2000" dirty="0" smtClean="0"/>
              <a:t>40</a:t>
            </a:r>
            <a:r>
              <a:rPr lang="ja-JP" altLang="en-US" sz="2000" dirty="0" smtClean="0"/>
              <a:t>年間</a:t>
            </a:r>
            <a:endParaRPr lang="en-US" altLang="ja-JP" sz="2000" dirty="0" smtClean="0"/>
          </a:p>
          <a:p>
            <a:pPr algn="ctr"/>
            <a:r>
              <a:rPr lang="ja-JP" altLang="en-US" sz="2000" dirty="0" smtClean="0"/>
              <a:t>年平均更新費用</a:t>
            </a:r>
            <a:endParaRPr lang="en-US" altLang="ja-JP" sz="2000" dirty="0" smtClean="0"/>
          </a:p>
          <a:p>
            <a:pPr algn="ctr"/>
            <a:endParaRPr lang="en-US" altLang="ja-JP" sz="2000" dirty="0" smtClean="0"/>
          </a:p>
        </p:txBody>
      </p:sp>
      <p:sp>
        <p:nvSpPr>
          <p:cNvPr id="6" name="右矢印 5"/>
          <p:cNvSpPr/>
          <p:nvPr/>
        </p:nvSpPr>
        <p:spPr>
          <a:xfrm>
            <a:off x="5090615" y="1231667"/>
            <a:ext cx="2702256" cy="1290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rgbClr val="FF0000"/>
                </a:solidFill>
              </a:rPr>
              <a:t>１．６倍</a:t>
            </a:r>
            <a:endParaRPr kumimoji="1" lang="ja-JP" altLang="en-US" sz="2000" b="1" dirty="0">
              <a:solidFill>
                <a:srgbClr val="FF0000"/>
              </a:solidFill>
            </a:endParaRPr>
          </a:p>
        </p:txBody>
      </p:sp>
      <p:sp>
        <p:nvSpPr>
          <p:cNvPr id="21" name="テキスト ボックス 20"/>
          <p:cNvSpPr txBox="1"/>
          <p:nvPr/>
        </p:nvSpPr>
        <p:spPr>
          <a:xfrm>
            <a:off x="8963166" y="1916470"/>
            <a:ext cx="1619534" cy="400110"/>
          </a:xfrm>
          <a:prstGeom prst="rect">
            <a:avLst/>
          </a:prstGeom>
          <a:noFill/>
          <a:ln>
            <a:noFill/>
          </a:ln>
        </p:spPr>
        <p:txBody>
          <a:bodyPr wrap="square" rtlCol="0">
            <a:spAutoFit/>
          </a:bodyPr>
          <a:lstStyle/>
          <a:p>
            <a:pPr algn="ctr"/>
            <a:r>
              <a:rPr lang="en-US" altLang="ja-JP" sz="2000" b="1" dirty="0" smtClean="0">
                <a:solidFill>
                  <a:srgbClr val="FF0000"/>
                </a:solidFill>
              </a:rPr>
              <a:t>137.5</a:t>
            </a:r>
            <a:r>
              <a:rPr lang="ja-JP" altLang="en-US" sz="2000" b="1" dirty="0" smtClean="0">
                <a:solidFill>
                  <a:srgbClr val="FF0000"/>
                </a:solidFill>
              </a:rPr>
              <a:t>億円</a:t>
            </a:r>
            <a:endParaRPr kumimoji="1" lang="ja-JP" altLang="en-US" sz="2000" b="1" dirty="0">
              <a:solidFill>
                <a:srgbClr val="FF0000"/>
              </a:solidFill>
            </a:endParaRPr>
          </a:p>
        </p:txBody>
      </p:sp>
      <p:sp>
        <p:nvSpPr>
          <p:cNvPr id="22" name="テキスト ボックス 21"/>
          <p:cNvSpPr txBox="1"/>
          <p:nvPr/>
        </p:nvSpPr>
        <p:spPr>
          <a:xfrm>
            <a:off x="1946881" y="3978992"/>
            <a:ext cx="8490045" cy="1015663"/>
          </a:xfrm>
          <a:prstGeom prst="rect">
            <a:avLst/>
          </a:prstGeom>
          <a:solidFill>
            <a:schemeClr val="bg1"/>
          </a:solidFill>
          <a:ln>
            <a:solidFill>
              <a:schemeClr val="tx1"/>
            </a:solidFill>
          </a:ln>
        </p:spPr>
        <p:txBody>
          <a:bodyPr wrap="square" rtlCol="0">
            <a:spAutoFit/>
          </a:bodyPr>
          <a:lstStyle/>
          <a:p>
            <a:r>
              <a:rPr kumimoji="1" lang="ja-JP" altLang="en-US" sz="3000" b="1" dirty="0" smtClean="0"/>
              <a:t>施設の長寿命化を推進</a:t>
            </a:r>
            <a:r>
              <a:rPr lang="ja-JP" altLang="en-US" sz="3000" b="1" dirty="0" smtClean="0"/>
              <a:t>することにより、中長期的な視点から財政負担の軽減と平準化が必要！！</a:t>
            </a:r>
            <a:endParaRPr kumimoji="1" lang="ja-JP" altLang="en-US" sz="3000" b="1" dirty="0"/>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10</a:t>
            </a:fld>
            <a:endParaRPr lang="en-US" altLang="ja-JP"/>
          </a:p>
        </p:txBody>
      </p:sp>
    </p:spTree>
    <p:extLst>
      <p:ext uri="{BB962C8B-B14F-4D97-AF65-F5344CB8AC3E}">
        <p14:creationId xmlns:p14="http://schemas.microsoft.com/office/powerpoint/2010/main" val="10990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6527468" cy="431800"/>
          </a:xfrm>
        </p:spPr>
        <p:txBody>
          <a:bodyPr>
            <a:noAutofit/>
          </a:bodyPr>
          <a:lstStyle/>
          <a:p>
            <a:pPr eaLnBrk="1" hangingPunct="1"/>
            <a:r>
              <a:rPr lang="ja-JP" altLang="en-US" sz="6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土地のお話</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11</a:t>
            </a:fld>
            <a:endParaRPr lang="en-US" altLang="ja-JP"/>
          </a:p>
        </p:txBody>
      </p:sp>
    </p:spTree>
    <p:extLst>
      <p:ext uri="{BB962C8B-B14F-4D97-AF65-F5344CB8AC3E}">
        <p14:creationId xmlns:p14="http://schemas.microsoft.com/office/powerpoint/2010/main" val="2637779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78296" y="334134"/>
            <a:ext cx="5234608" cy="431800"/>
          </a:xfrm>
        </p:spPr>
        <p:txBody>
          <a:bodyPr>
            <a:noAutofit/>
          </a:bodyPr>
          <a:lstStyle/>
          <a:p>
            <a:pPr eaLnBrk="1" hangingPunct="1"/>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市の保有する土地</a:t>
            </a:r>
          </a:p>
        </p:txBody>
      </p:sp>
      <p:sp>
        <p:nvSpPr>
          <p:cNvPr id="40" name="タイトル 1"/>
          <p:cNvSpPr txBox="1">
            <a:spLocks/>
          </p:cNvSpPr>
          <p:nvPr/>
        </p:nvSpPr>
        <p:spPr>
          <a:xfrm>
            <a:off x="6291470" y="2590724"/>
            <a:ext cx="424069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1,200</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a:t>
            </a:r>
            <a:r>
              <a:rPr lang="ja-JP" altLang="en-US"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5" name="タイトル 1"/>
          <p:cNvSpPr txBox="1">
            <a:spLocks/>
          </p:cNvSpPr>
          <p:nvPr/>
        </p:nvSpPr>
        <p:spPr>
          <a:xfrm>
            <a:off x="7083288" y="4190963"/>
            <a:ext cx="286909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個分</a:t>
            </a:r>
            <a:r>
              <a:rPr lang="ja-JP" altLang="en-US"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6" name="タイトル 1"/>
          <p:cNvSpPr txBox="1">
            <a:spLocks/>
          </p:cNvSpPr>
          <p:nvPr/>
        </p:nvSpPr>
        <p:spPr>
          <a:xfrm>
            <a:off x="374375" y="2601778"/>
            <a:ext cx="3438939"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全体面積は？　</a:t>
            </a:r>
          </a:p>
        </p:txBody>
      </p:sp>
      <p:sp>
        <p:nvSpPr>
          <p:cNvPr id="47" name="タイトル 1"/>
          <p:cNvSpPr txBox="1">
            <a:spLocks/>
          </p:cNvSpPr>
          <p:nvPr/>
        </p:nvSpPr>
        <p:spPr>
          <a:xfrm>
            <a:off x="298174" y="4190963"/>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ディズニーランド何個分？　</a:t>
            </a:r>
          </a:p>
        </p:txBody>
      </p:sp>
      <p:sp>
        <p:nvSpPr>
          <p:cNvPr id="48" name="タイトル 1"/>
          <p:cNvSpPr txBox="1">
            <a:spLocks/>
          </p:cNvSpPr>
          <p:nvPr/>
        </p:nvSpPr>
        <p:spPr>
          <a:xfrm>
            <a:off x="-125895" y="1980030"/>
            <a:ext cx="4707835"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公園、学校など　</a:t>
            </a:r>
          </a:p>
        </p:txBody>
      </p:sp>
      <p:sp>
        <p:nvSpPr>
          <p:cNvPr id="49" name="タイトル 1"/>
          <p:cNvSpPr txBox="1">
            <a:spLocks/>
          </p:cNvSpPr>
          <p:nvPr/>
        </p:nvSpPr>
        <p:spPr>
          <a:xfrm>
            <a:off x="7083288" y="5085484"/>
            <a:ext cx="286909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316</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個分</a:t>
            </a:r>
            <a:r>
              <a:rPr lang="ja-JP" altLang="en-US"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50" name="タイトル 1"/>
          <p:cNvSpPr txBox="1">
            <a:spLocks/>
          </p:cNvSpPr>
          <p:nvPr/>
        </p:nvSpPr>
        <p:spPr>
          <a:xfrm>
            <a:off x="-245166" y="5085484"/>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前橋国際大の何個分？　</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12</a:t>
            </a:fld>
            <a:endParaRPr lang="en-US" altLang="ja-JP"/>
          </a:p>
        </p:txBody>
      </p:sp>
    </p:spTree>
    <p:extLst>
      <p:ext uri="{BB962C8B-B14F-4D97-AF65-F5344CB8AC3E}">
        <p14:creationId xmlns:p14="http://schemas.microsoft.com/office/powerpoint/2010/main" val="31584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78296" y="334134"/>
            <a:ext cx="5025224" cy="443106"/>
          </a:xfrm>
        </p:spPr>
        <p:txBody>
          <a:bodyPr>
            <a:noAutofit/>
          </a:bodyPr>
          <a:lstStyle/>
          <a:p>
            <a:pPr eaLnBrk="1" hangingPunct="1"/>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売却・貸付実績</a:t>
            </a:r>
          </a:p>
        </p:txBody>
      </p:sp>
      <p:sp>
        <p:nvSpPr>
          <p:cNvPr id="2" name="正方形/長方形 1"/>
          <p:cNvSpPr/>
          <p:nvPr/>
        </p:nvSpPr>
        <p:spPr>
          <a:xfrm>
            <a:off x="7873769" y="1631721"/>
            <a:ext cx="2606804" cy="584775"/>
          </a:xfrm>
          <a:prstGeom prst="rect">
            <a:avLst/>
          </a:prstGeom>
        </p:spPr>
        <p:txBody>
          <a:bodyPr wrap="none">
            <a:spAutoFit/>
          </a:bodyPr>
          <a:lstStyle/>
          <a:p>
            <a:r>
              <a:rPr lang="ja-JP" altLang="en-US" sz="3200" dirty="0" smtClean="0"/>
              <a:t>主な売却土地</a:t>
            </a:r>
            <a:endParaRPr lang="ja-JP" altLang="en-US" sz="3200" dirty="0"/>
          </a:p>
        </p:txBody>
      </p:sp>
      <p:sp>
        <p:nvSpPr>
          <p:cNvPr id="3" name="正方形/長方形 2"/>
          <p:cNvSpPr/>
          <p:nvPr/>
        </p:nvSpPr>
        <p:spPr>
          <a:xfrm>
            <a:off x="719519" y="4507953"/>
            <a:ext cx="4705134" cy="584775"/>
          </a:xfrm>
          <a:prstGeom prst="rect">
            <a:avLst/>
          </a:prstGeom>
        </p:spPr>
        <p:txBody>
          <a:bodyPr wrap="none">
            <a:spAutoFit/>
          </a:bodyPr>
          <a:lstStyle/>
          <a:p>
            <a:pPr marL="0" indent="0">
              <a:buNone/>
            </a:pPr>
            <a:r>
              <a:rPr lang="ja-JP" altLang="en-US" sz="3200" dirty="0"/>
              <a:t>２　市有地貸付による収入</a:t>
            </a:r>
            <a:endParaRPr lang="en-US" altLang="ja-JP" sz="3200" dirty="0"/>
          </a:p>
        </p:txBody>
      </p:sp>
      <p:sp>
        <p:nvSpPr>
          <p:cNvPr id="5" name="正方形/長方形 4"/>
          <p:cNvSpPr/>
          <p:nvPr/>
        </p:nvSpPr>
        <p:spPr>
          <a:xfrm>
            <a:off x="1230613" y="5041386"/>
            <a:ext cx="10340372" cy="1569660"/>
          </a:xfrm>
          <a:prstGeom prst="rect">
            <a:avLst/>
          </a:prstGeom>
        </p:spPr>
        <p:txBody>
          <a:bodyPr wrap="square">
            <a:spAutoFit/>
          </a:bodyPr>
          <a:lstStyle/>
          <a:p>
            <a:pPr marL="0" indent="0">
              <a:buNone/>
            </a:pPr>
            <a:r>
              <a:rPr lang="ja-JP" altLang="en-US" sz="3200" dirty="0" smtClean="0"/>
              <a:t>Ｈ３０年　　約７，５００万円</a:t>
            </a:r>
            <a:r>
              <a:rPr lang="ja-JP" altLang="en-US" sz="3200" dirty="0"/>
              <a:t>　　　　</a:t>
            </a:r>
            <a:endParaRPr lang="en-US" altLang="ja-JP" sz="3200" dirty="0"/>
          </a:p>
          <a:p>
            <a:pPr marL="0" indent="0">
              <a:buNone/>
            </a:pPr>
            <a:r>
              <a:rPr lang="en-US" altLang="ja-JP" sz="3200" dirty="0" smtClean="0"/>
              <a:t>R</a:t>
            </a:r>
            <a:r>
              <a:rPr lang="ja-JP" altLang="en-US" sz="3200" dirty="0" smtClean="0"/>
              <a:t>０１年</a:t>
            </a:r>
            <a:r>
              <a:rPr lang="ja-JP" altLang="en-US" sz="3200" dirty="0"/>
              <a:t>　　</a:t>
            </a:r>
            <a:r>
              <a:rPr lang="ja-JP" altLang="en-US" sz="3200" dirty="0" smtClean="0"/>
              <a:t>約８，０００万円</a:t>
            </a:r>
            <a:r>
              <a:rPr lang="ja-JP" altLang="en-US" sz="3200" dirty="0"/>
              <a:t>　　　</a:t>
            </a:r>
            <a:endParaRPr lang="en-US" altLang="ja-JP" sz="3200" dirty="0"/>
          </a:p>
          <a:p>
            <a:pPr marL="0" indent="0">
              <a:buNone/>
            </a:pPr>
            <a:r>
              <a:rPr lang="en-US" altLang="ja-JP" sz="3200" dirty="0" smtClean="0"/>
              <a:t>R</a:t>
            </a:r>
            <a:r>
              <a:rPr lang="ja-JP" altLang="en-US" sz="3200" dirty="0" smtClean="0"/>
              <a:t>０２年</a:t>
            </a:r>
            <a:r>
              <a:rPr lang="ja-JP" altLang="en-US" sz="3200" dirty="0"/>
              <a:t>　　</a:t>
            </a:r>
            <a:r>
              <a:rPr lang="ja-JP" altLang="en-US" sz="3200" dirty="0" smtClean="0"/>
              <a:t>約８，０００万円</a:t>
            </a:r>
            <a:endParaRPr lang="en-US" altLang="ja-JP" sz="3200" dirty="0"/>
          </a:p>
        </p:txBody>
      </p:sp>
      <p:sp>
        <p:nvSpPr>
          <p:cNvPr id="11" name="正方形/長方形 10"/>
          <p:cNvSpPr/>
          <p:nvPr/>
        </p:nvSpPr>
        <p:spPr>
          <a:xfrm>
            <a:off x="719519" y="1237990"/>
            <a:ext cx="4705134" cy="584775"/>
          </a:xfrm>
          <a:prstGeom prst="rect">
            <a:avLst/>
          </a:prstGeom>
        </p:spPr>
        <p:txBody>
          <a:bodyPr wrap="none">
            <a:spAutoFit/>
          </a:bodyPr>
          <a:lstStyle/>
          <a:p>
            <a:r>
              <a:rPr lang="ja-JP" altLang="en-US" sz="3200" dirty="0"/>
              <a:t>１　市有地売却による収入</a:t>
            </a:r>
          </a:p>
        </p:txBody>
      </p:sp>
      <p:sp>
        <p:nvSpPr>
          <p:cNvPr id="12" name="正方形/長方形 11"/>
          <p:cNvSpPr/>
          <p:nvPr/>
        </p:nvSpPr>
        <p:spPr>
          <a:xfrm>
            <a:off x="6573078" y="2413308"/>
            <a:ext cx="5550601" cy="1200329"/>
          </a:xfrm>
          <a:prstGeom prst="rect">
            <a:avLst/>
          </a:prstGeom>
          <a:solidFill>
            <a:schemeClr val="bg1"/>
          </a:solidFill>
          <a:ln>
            <a:solidFill>
              <a:schemeClr val="tx1"/>
            </a:solidFill>
          </a:ln>
        </p:spPr>
        <p:txBody>
          <a:bodyPr wrap="square">
            <a:spAutoFit/>
          </a:bodyPr>
          <a:lstStyle/>
          <a:p>
            <a:r>
              <a:rPr lang="ja-JP" altLang="en-US" sz="2400" b="1" dirty="0" smtClean="0"/>
              <a:t>Ｈ３０年</a:t>
            </a:r>
            <a:r>
              <a:rPr lang="ja-JP" altLang="en-US" sz="2400" b="1" dirty="0"/>
              <a:t>　</a:t>
            </a:r>
            <a:r>
              <a:rPr lang="ja-JP" altLang="en-US" sz="2400" b="1" dirty="0" smtClean="0">
                <a:latin typeface="ＭＳ Ｐゴシック" panose="020B0600070205080204" pitchFamily="50" charset="-128"/>
                <a:ea typeface="ＭＳ Ｐゴシック" panose="020B0600070205080204" pitchFamily="50" charset="-128"/>
              </a:rPr>
              <a:t>２．４億円</a:t>
            </a:r>
            <a:r>
              <a:rPr lang="en-US" altLang="ja-JP" sz="2400" b="1" dirty="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鳥羽町所在地</a:t>
            </a:r>
            <a:r>
              <a:rPr lang="en-US" altLang="ja-JP" sz="2400" b="1" dirty="0" smtClean="0">
                <a:latin typeface="ＭＳ Ｐゴシック" panose="020B0600070205080204" pitchFamily="50" charset="-128"/>
                <a:ea typeface="ＭＳ Ｐゴシック" panose="020B0600070205080204" pitchFamily="50" charset="-128"/>
              </a:rPr>
              <a:t>)</a:t>
            </a:r>
            <a:r>
              <a:rPr lang="ja-JP" altLang="en-US" sz="2400" b="1" dirty="0"/>
              <a:t>　　　　</a:t>
            </a:r>
            <a:endParaRPr lang="en-US" altLang="ja-JP" sz="2400" b="1" dirty="0"/>
          </a:p>
          <a:p>
            <a:pPr marL="0" indent="0">
              <a:buNone/>
            </a:pPr>
            <a:r>
              <a:rPr lang="ja-JP" altLang="en-US" sz="2400" b="1" dirty="0" smtClean="0">
                <a:latin typeface="ＭＳ Ｐゴシック" panose="020B0600070205080204" pitchFamily="50" charset="-128"/>
                <a:ea typeface="ＭＳ Ｐゴシック" panose="020B0600070205080204" pitchFamily="50" charset="-128"/>
              </a:rPr>
              <a:t>Ｒ０１年　０．７億円</a:t>
            </a:r>
            <a:r>
              <a:rPr lang="en-US" altLang="ja-JP" sz="2400" b="1" dirty="0" smtClean="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朝日</a:t>
            </a:r>
            <a:r>
              <a:rPr lang="ja-JP" altLang="en-US" sz="2400" b="1" dirty="0" smtClean="0">
                <a:latin typeface="ＭＳ Ｐゴシック" panose="020B0600070205080204" pitchFamily="50" charset="-128"/>
                <a:ea typeface="ＭＳ Ｐゴシック" panose="020B0600070205080204" pitchFamily="50" charset="-128"/>
              </a:rPr>
              <a:t>町所在土地</a:t>
            </a:r>
            <a:r>
              <a:rPr lang="en-US" altLang="ja-JP" sz="2400" b="1" dirty="0" smtClean="0">
                <a:latin typeface="ＭＳ Ｐゴシック" panose="020B0600070205080204" pitchFamily="50" charset="-128"/>
                <a:ea typeface="ＭＳ Ｐゴシック" panose="020B0600070205080204" pitchFamily="50" charset="-128"/>
              </a:rPr>
              <a:t>)</a:t>
            </a:r>
            <a:r>
              <a:rPr lang="ja-JP" altLang="en-US" sz="2400" b="1" dirty="0"/>
              <a:t>　</a:t>
            </a:r>
            <a:r>
              <a:rPr lang="ja-JP" altLang="en-US" sz="2400" b="1" dirty="0">
                <a:latin typeface="ＭＳ Ｐゴシック" panose="020B0600070205080204" pitchFamily="50" charset="-128"/>
                <a:ea typeface="ＭＳ Ｐゴシック" panose="020B0600070205080204" pitchFamily="50" charset="-128"/>
              </a:rPr>
              <a:t>　　</a:t>
            </a:r>
            <a:endParaRPr lang="en-US" altLang="ja-JP" sz="2400" b="1" dirty="0">
              <a:latin typeface="ＭＳ Ｐゴシック" panose="020B0600070205080204" pitchFamily="50" charset="-128"/>
              <a:ea typeface="ＭＳ Ｐゴシック" panose="020B0600070205080204" pitchFamily="50" charset="-128"/>
            </a:endParaRPr>
          </a:p>
          <a:p>
            <a:pPr marL="0" indent="0">
              <a:buNone/>
            </a:pPr>
            <a:r>
              <a:rPr lang="ja-JP" altLang="en-US" sz="2400" b="1" dirty="0">
                <a:latin typeface="ＭＳ Ｐゴシック" panose="020B0600070205080204" pitchFamily="50" charset="-128"/>
                <a:ea typeface="ＭＳ Ｐゴシック" panose="020B0600070205080204" pitchFamily="50" charset="-128"/>
              </a:rPr>
              <a:t>Ｒ</a:t>
            </a:r>
            <a:r>
              <a:rPr lang="ja-JP" altLang="en-US" sz="2400" b="1" dirty="0" smtClean="0">
                <a:latin typeface="ＭＳ Ｐゴシック" panose="020B0600070205080204" pitchFamily="50" charset="-128"/>
                <a:ea typeface="ＭＳ Ｐゴシック" panose="020B0600070205080204" pitchFamily="50" charset="-128"/>
              </a:rPr>
              <a:t>０２年</a:t>
            </a:r>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smtClean="0">
                <a:latin typeface="ＭＳ Ｐゴシック" panose="020B0600070205080204" pitchFamily="50" charset="-128"/>
                <a:ea typeface="ＭＳ Ｐゴシック" panose="020B0600070205080204" pitchFamily="50" charset="-128"/>
              </a:rPr>
              <a:t>０．９億円（六供町所在土地）</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pPr>
              <a:defRPr/>
            </a:pPr>
            <a:fld id="{1446FDBC-BDA7-4AE8-89B0-DD3164FCA8E7}" type="slidenum">
              <a:rPr lang="ja-JP" altLang="en-US" smtClean="0"/>
              <a:pPr>
                <a:defRPr/>
              </a:pPr>
              <a:t>13</a:t>
            </a:fld>
            <a:endParaRPr lang="en-US" altLang="ja-JP" dirty="0"/>
          </a:p>
        </p:txBody>
      </p:sp>
      <p:graphicFrame>
        <p:nvGraphicFramePr>
          <p:cNvPr id="10" name="グラフ 9"/>
          <p:cNvGraphicFramePr>
            <a:graphicFrameLocks/>
          </p:cNvGraphicFramePr>
          <p:nvPr>
            <p:extLst>
              <p:ext uri="{D42A27DB-BD31-4B8C-83A1-F6EECF244321}">
                <p14:modId xmlns:p14="http://schemas.microsoft.com/office/powerpoint/2010/main" val="3737409861"/>
              </p:ext>
            </p:extLst>
          </p:nvPr>
        </p:nvGraphicFramePr>
        <p:xfrm>
          <a:off x="719514" y="1822765"/>
          <a:ext cx="5681285" cy="2685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9159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78296" y="334134"/>
            <a:ext cx="5025224" cy="443106"/>
          </a:xfrm>
        </p:spPr>
        <p:txBody>
          <a:bodyPr>
            <a:noAutofit/>
          </a:bodyPr>
          <a:lstStyle/>
          <a:p>
            <a:pPr eaLnBrk="1" hangingPunct="1"/>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売却・貸付の対象</a:t>
            </a:r>
          </a:p>
        </p:txBody>
      </p:sp>
      <p:sp>
        <p:nvSpPr>
          <p:cNvPr id="8" name="コンテンツ プレースホルダー 2"/>
          <p:cNvSpPr txBox="1">
            <a:spLocks/>
          </p:cNvSpPr>
          <p:nvPr/>
        </p:nvSpPr>
        <p:spPr>
          <a:xfrm>
            <a:off x="810902" y="1646488"/>
            <a:ext cx="8347846" cy="706992"/>
          </a:xfrm>
          <a:prstGeom prst="rect">
            <a:avLst/>
          </a:prstGeom>
        </p:spPr>
        <p:txBody>
          <a:bodyPr>
            <a:normAutofit fontScale="6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sz="51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どのような市有地を売却・貸付しているの？</a:t>
            </a:r>
            <a:endParaRPr lang="en-US" altLang="ja-JP" sz="51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fontAlgn="auto">
              <a:spcAft>
                <a:spcPts val="0"/>
              </a:spcAft>
              <a:buFont typeface="Symbol" pitchFamily="18" charset="2"/>
              <a:buNone/>
            </a:pP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3" descr="C:\Users\tamaki\Desktop\川原町.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5136" y="4478428"/>
            <a:ext cx="3403909" cy="162690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72426" y="3037851"/>
            <a:ext cx="8827328" cy="1569660"/>
          </a:xfrm>
          <a:prstGeom prst="rect">
            <a:avLst/>
          </a:prstGeom>
        </p:spPr>
        <p:txBody>
          <a:bodyPr wrap="square">
            <a:spAutoFit/>
          </a:bodyPr>
          <a:lstStyle/>
          <a:p>
            <a:pPr marL="0" indent="0" fontAlgn="auto">
              <a:spcAft>
                <a:spcPts val="0"/>
              </a:spcAft>
              <a:buFont typeface="Symbol" pitchFamily="18" charset="2"/>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公共の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役割を果たし、今後活用の見込みのない</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市有地</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例：公共施設の跡地、区画整理事業保留地、前橋市土地</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開発</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公社</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で取得した土地</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下矢印 6"/>
          <p:cNvSpPr/>
          <p:nvPr/>
        </p:nvSpPr>
        <p:spPr>
          <a:xfrm>
            <a:off x="3072497" y="2353480"/>
            <a:ext cx="755374" cy="43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14</a:t>
            </a:fld>
            <a:endParaRPr lang="en-US" altLang="ja-JP"/>
          </a:p>
        </p:txBody>
      </p:sp>
    </p:spTree>
    <p:extLst>
      <p:ext uri="{BB962C8B-B14F-4D97-AF65-F5344CB8AC3E}">
        <p14:creationId xmlns:p14="http://schemas.microsoft.com/office/powerpoint/2010/main" val="393613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440792" y="255261"/>
            <a:ext cx="5058753" cy="916087"/>
          </a:xfrm>
          <a:prstGeom prst="rect">
            <a:avLst/>
          </a:prstGeom>
        </p:spPr>
        <p:txBody>
          <a:bodyP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売却・貸付の方法</a:t>
            </a:r>
          </a:p>
        </p:txBody>
      </p:sp>
      <p:sp>
        <p:nvSpPr>
          <p:cNvPr id="15" name="コンテンツ プレースホルダー 1"/>
          <p:cNvSpPr txBox="1">
            <a:spLocks/>
          </p:cNvSpPr>
          <p:nvPr/>
        </p:nvSpPr>
        <p:spPr>
          <a:xfrm>
            <a:off x="490430" y="1498681"/>
            <a:ext cx="5246581" cy="1290392"/>
          </a:xfrm>
          <a:prstGeom prst="rect">
            <a:avLst/>
          </a:prstGeom>
        </p:spPr>
        <p:txBody>
          <a:bodyPr>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市のホームページや広報に期間を決めて、売却する土地を公表。購入希望者を募り、その中で一番高く購入したいと希望した方に売却をする。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コンテンツ プレースホルダー 2"/>
          <p:cNvSpPr txBox="1">
            <a:spLocks/>
          </p:cNvSpPr>
          <p:nvPr/>
        </p:nvSpPr>
        <p:spPr>
          <a:xfrm>
            <a:off x="5891116" y="5495253"/>
            <a:ext cx="4435265" cy="691639"/>
          </a:xfrm>
          <a:prstGeom prst="rect">
            <a:avLst/>
          </a:prstGeom>
        </p:spPr>
        <p:txBody>
          <a:bodyPr>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・土地の固定資産税がかからない！</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・立地条件の良い所で営業できる！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コンテンツ プレースホルダー 3"/>
          <p:cNvSpPr txBox="1">
            <a:spLocks/>
          </p:cNvSpPr>
          <p:nvPr/>
        </p:nvSpPr>
        <p:spPr>
          <a:xfrm>
            <a:off x="440792" y="1171348"/>
            <a:ext cx="5345858" cy="2098006"/>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None/>
            </a:pPr>
            <a:r>
              <a:rPr lang="en-US" altLang="ja-JP" dirty="0"/>
              <a:t/>
            </a:r>
            <a:br>
              <a:rPr lang="en-US" altLang="ja-JP" dirty="0"/>
            </a:br>
            <a:endParaRPr lang="en-US" altLang="ja-JP" dirty="0" smtClean="0"/>
          </a:p>
          <a:p>
            <a:pPr marL="0" indent="0" fontAlgn="auto">
              <a:spcAft>
                <a:spcPts val="0"/>
              </a:spcAft>
              <a:buFont typeface="Symbol" pitchFamily="18" charset="2"/>
              <a:buNone/>
            </a:pPr>
            <a:r>
              <a:rPr lang="en-US" altLang="ja-JP" dirty="0" smtClean="0"/>
              <a:t/>
            </a:r>
            <a:br>
              <a:rPr lang="en-US" altLang="ja-JP" dirty="0" smtClean="0"/>
            </a:br>
            <a:endParaRPr lang="en-US" altLang="ja-JP" dirty="0" smtClean="0"/>
          </a:p>
        </p:txBody>
      </p:sp>
      <p:sp>
        <p:nvSpPr>
          <p:cNvPr id="19" name="コンテンツ プレースホルダー 4"/>
          <p:cNvSpPr txBox="1">
            <a:spLocks/>
          </p:cNvSpPr>
          <p:nvPr/>
        </p:nvSpPr>
        <p:spPr>
          <a:xfrm>
            <a:off x="6664477" y="1104289"/>
            <a:ext cx="5318257" cy="168478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endParaRPr lang="en-US" altLang="ja-JP" sz="2800" dirty="0" smtClean="0">
              <a:latin typeface="ＭＳ ゴシック" panose="020B0609070205080204" pitchFamily="49" charset="-128"/>
              <a:ea typeface="ＭＳ ゴシック" panose="020B0609070205080204" pitchFamily="49" charset="-128"/>
            </a:endParaRPr>
          </a:p>
        </p:txBody>
      </p:sp>
      <p:pic>
        <p:nvPicPr>
          <p:cNvPr id="20" name="Picture 2" descr="R:\寺澤\デスクトップ\PDFデータ\写真\現地写真\DSCF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94" y="4756124"/>
            <a:ext cx="2831879" cy="18354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H:\gyomu\管財係\0011ファシリティマネジメント\080研修等\H30.6共愛学園講座\講座資料\ro-so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5499" y="2498507"/>
            <a:ext cx="1657956" cy="1320398"/>
          </a:xfrm>
          <a:prstGeom prst="rect">
            <a:avLst/>
          </a:prstGeom>
          <a:noFill/>
          <a:extLst>
            <a:ext uri="{909E8E84-426E-40DD-AFC4-6F175D3DCCD1}">
              <a14:hiddenFill xmlns:a14="http://schemas.microsoft.com/office/drawing/2010/main">
                <a:solidFill>
                  <a:srgbClr val="FFFFFF"/>
                </a:solidFill>
              </a14:hiddenFill>
            </a:ext>
          </a:extLst>
        </p:spPr>
      </p:pic>
      <p:sp>
        <p:nvSpPr>
          <p:cNvPr id="22" name="コンテンツ プレースホルダー 1"/>
          <p:cNvSpPr txBox="1">
            <a:spLocks/>
          </p:cNvSpPr>
          <p:nvPr/>
        </p:nvSpPr>
        <p:spPr>
          <a:xfrm>
            <a:off x="585216" y="2904919"/>
            <a:ext cx="4415003" cy="1930443"/>
          </a:xfrm>
          <a:prstGeom prst="rect">
            <a:avLst/>
          </a:prstGeom>
        </p:spPr>
        <p:txBody>
          <a:bodyPr>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売却までにすること</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売却できるところか調査する。</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・価格を決める。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境界を決める。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・売却の条件を決める。</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コンテンツ プレースホルダー 2"/>
          <p:cNvSpPr txBox="1">
            <a:spLocks/>
          </p:cNvSpPr>
          <p:nvPr/>
        </p:nvSpPr>
        <p:spPr>
          <a:xfrm>
            <a:off x="6219483" y="1479571"/>
            <a:ext cx="5243648" cy="934220"/>
          </a:xfrm>
          <a:prstGeom prst="rect">
            <a:avLst/>
          </a:prstGeom>
        </p:spPr>
        <p:txBody>
          <a:bodyPr>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公共施設跡地などを、スーパーやコンビニなどの店舗を継続的に運営してもらうことを条件に貸付をする。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a:off x="7722694" y="2570922"/>
            <a:ext cx="1010646" cy="1299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コンテンツ プレースホルダー 2"/>
          <p:cNvSpPr txBox="1">
            <a:spLocks/>
          </p:cNvSpPr>
          <p:nvPr/>
        </p:nvSpPr>
        <p:spPr>
          <a:xfrm>
            <a:off x="5835555" y="4342987"/>
            <a:ext cx="4253947" cy="727059"/>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賃料がもらえる！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spcAft>
                <a:spcPts val="0"/>
              </a:spcAft>
              <a:buFont typeface="Symbol" pitchFamily="18" charset="2"/>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・終了後、また市の施設・事業に！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コンテンツ プレースホルダー 2"/>
          <p:cNvSpPr txBox="1">
            <a:spLocks/>
          </p:cNvSpPr>
          <p:nvPr/>
        </p:nvSpPr>
        <p:spPr>
          <a:xfrm>
            <a:off x="5548450" y="3911165"/>
            <a:ext cx="2345742" cy="389131"/>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fontAlgn="auto">
              <a:spcAft>
                <a:spcPts val="0"/>
              </a:spcAft>
              <a:buFont typeface="Symbol" pitchFamily="18" charset="2"/>
              <a:buNone/>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市のメリット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6" name="コンテンツ プレースホルダー 2"/>
          <p:cNvSpPr txBox="1">
            <a:spLocks/>
          </p:cNvSpPr>
          <p:nvPr/>
        </p:nvSpPr>
        <p:spPr>
          <a:xfrm>
            <a:off x="5597355" y="5061632"/>
            <a:ext cx="2511394" cy="389131"/>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借主のメリット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6386" name="Picture 2" descr="H:\gyomu\管財係\0011ファシリティマネジメント\080研修等\H30.6共愛学園講座\講座資料\beisiaiwaga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3911" y="2498508"/>
            <a:ext cx="2685404" cy="1412658"/>
          </a:xfrm>
          <a:prstGeom prst="rect">
            <a:avLst/>
          </a:prstGeom>
          <a:noFill/>
          <a:extLst>
            <a:ext uri="{909E8E84-426E-40DD-AFC4-6F175D3DCCD1}">
              <a14:hiddenFill xmlns:a14="http://schemas.microsoft.com/office/drawing/2010/main">
                <a:solidFill>
                  <a:srgbClr val="FFFFFF"/>
                </a:solidFill>
              </a14:hiddenFill>
            </a:ext>
          </a:extLst>
        </p:spPr>
      </p:pic>
      <p:sp>
        <p:nvSpPr>
          <p:cNvPr id="27" name="コンテンツ プレースホルダー 1"/>
          <p:cNvSpPr txBox="1">
            <a:spLocks/>
          </p:cNvSpPr>
          <p:nvPr/>
        </p:nvSpPr>
        <p:spPr>
          <a:xfrm>
            <a:off x="321522" y="951937"/>
            <a:ext cx="4184217" cy="496353"/>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lnSpc>
                <a:spcPct val="170000"/>
              </a:lnSpc>
              <a:spcAft>
                <a:spcPts val="0"/>
              </a:spcAft>
              <a:buFont typeface="Symbol" pitchFamily="18" charset="2"/>
              <a:buNone/>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一般競争入札による</a:t>
            </a: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売却</a:t>
            </a: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コンテンツ プレースホルダー 1"/>
          <p:cNvSpPr txBox="1">
            <a:spLocks/>
          </p:cNvSpPr>
          <p:nvPr/>
        </p:nvSpPr>
        <p:spPr>
          <a:xfrm>
            <a:off x="6096001" y="923171"/>
            <a:ext cx="4702630" cy="496353"/>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lnSpc>
                <a:spcPct val="170000"/>
              </a:lnSpc>
              <a:spcAft>
                <a:spcPts val="0"/>
              </a:spcAft>
              <a:buNone/>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事業用定期借地契約による</a:t>
            </a:r>
            <a:r>
              <a:rPr lang="ja-JP" altLang="en-US" sz="2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貸付</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タイトル 1"/>
          <p:cNvSpPr txBox="1">
            <a:spLocks/>
          </p:cNvSpPr>
          <p:nvPr/>
        </p:nvSpPr>
        <p:spPr>
          <a:xfrm>
            <a:off x="5144643" y="2585831"/>
            <a:ext cx="6928245" cy="47301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市の土地で、民間が商売・・・昔ならば、考えられない。</a:t>
            </a:r>
            <a:endPar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タイトル 1"/>
          <p:cNvSpPr txBox="1">
            <a:spLocks/>
          </p:cNvSpPr>
          <p:nvPr/>
        </p:nvSpPr>
        <p:spPr>
          <a:xfrm>
            <a:off x="6717643" y="3220531"/>
            <a:ext cx="3187148" cy="47301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画期的・先進的な事例</a:t>
            </a:r>
            <a:endPar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15</a:t>
            </a:fld>
            <a:endParaRPr lang="en-US" altLang="ja-JP"/>
          </a:p>
        </p:txBody>
      </p:sp>
    </p:spTree>
    <p:extLst>
      <p:ext uri="{BB962C8B-B14F-4D97-AF65-F5344CB8AC3E}">
        <p14:creationId xmlns:p14="http://schemas.microsoft.com/office/powerpoint/2010/main" val="12323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05671" y="965190"/>
            <a:ext cx="273509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旧嶺小学校</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タイトル 1"/>
          <p:cNvSpPr txBox="1">
            <a:spLocks/>
          </p:cNvSpPr>
          <p:nvPr/>
        </p:nvSpPr>
        <p:spPr>
          <a:xfrm>
            <a:off x="178691" y="306904"/>
            <a:ext cx="528120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跡地活用・貸付事例</a:t>
            </a:r>
          </a:p>
        </p:txBody>
      </p:sp>
      <p:sp>
        <p:nvSpPr>
          <p:cNvPr id="26" name="タイトル 1"/>
          <p:cNvSpPr txBox="1">
            <a:spLocks/>
          </p:cNvSpPr>
          <p:nvPr/>
        </p:nvSpPr>
        <p:spPr>
          <a:xfrm>
            <a:off x="450218" y="1603626"/>
            <a:ext cx="2957284" cy="1227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①児童数減少等に伴い、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近隣の学校に統合</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②赤城山麓の市街化</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調整区域に立地</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rot="16200000">
            <a:off x="4377393" y="-385259"/>
            <a:ext cx="839789" cy="3313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ｻｳﾝﾃﾞｨﾝｸﾞ型市場調査</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＆公募</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6453811" y="952050"/>
            <a:ext cx="2093840"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英語村</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460" y="1961086"/>
            <a:ext cx="1973711" cy="12161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4298" y="560714"/>
            <a:ext cx="1735623" cy="80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651" y="349773"/>
            <a:ext cx="1418833" cy="141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タイトル 1"/>
          <p:cNvSpPr txBox="1">
            <a:spLocks/>
          </p:cNvSpPr>
          <p:nvPr/>
        </p:nvSpPr>
        <p:spPr>
          <a:xfrm>
            <a:off x="5486401" y="2569137"/>
            <a:ext cx="6122503" cy="7496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入国審査」「ホームステイ」「料理</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」など場面</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に応じた雰囲気</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、座学</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味わえない英語</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体験</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学習</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p:cNvSpPr txBox="1">
            <a:spLocks/>
          </p:cNvSpPr>
          <p:nvPr/>
        </p:nvSpPr>
        <p:spPr>
          <a:xfrm>
            <a:off x="5486400" y="1889158"/>
            <a:ext cx="6122503" cy="656934"/>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英語を使い、楽しく活動しながら、英語を学ぶ</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131176" y="3647278"/>
            <a:ext cx="3684461"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旧粕川保健センター</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2" name="タイトル 1"/>
          <p:cNvSpPr txBox="1">
            <a:spLocks/>
          </p:cNvSpPr>
          <p:nvPr/>
        </p:nvSpPr>
        <p:spPr>
          <a:xfrm>
            <a:off x="494765" y="4399531"/>
            <a:ext cx="2957284" cy="1227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①児童数減少等に伴い、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近隣の学校に統合</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②赤城山麓の市街化</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調整区域に立地</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タイトル 1"/>
          <p:cNvSpPr txBox="1">
            <a:spLocks/>
          </p:cNvSpPr>
          <p:nvPr/>
        </p:nvSpPr>
        <p:spPr>
          <a:xfrm>
            <a:off x="7163226" y="3647278"/>
            <a:ext cx="2093841"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コンビニ</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1" name="タイトル 1"/>
          <p:cNvSpPr txBox="1">
            <a:spLocks/>
          </p:cNvSpPr>
          <p:nvPr/>
        </p:nvSpPr>
        <p:spPr>
          <a:xfrm>
            <a:off x="7170276" y="5136308"/>
            <a:ext cx="3931104" cy="656934"/>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特産品コーナーを設置した地域連携型コンビニ</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下矢印 31"/>
          <p:cNvSpPr/>
          <p:nvPr/>
        </p:nvSpPr>
        <p:spPr>
          <a:xfrm rot="16200000">
            <a:off x="5040003" y="2309973"/>
            <a:ext cx="839789" cy="3313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ｻｳﾝﾃﾞｨﾝｸﾞ型市場調査</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＆公募</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2049" y="4285714"/>
            <a:ext cx="1758288" cy="1179061"/>
          </a:xfrm>
          <a:prstGeom prst="rect">
            <a:avLst/>
          </a:prstGeom>
          <a:ln w="15875">
            <a:solidFill>
              <a:schemeClr val="tx1"/>
            </a:solidFill>
          </a:ln>
        </p:spPr>
      </p:pic>
      <p:pic>
        <p:nvPicPr>
          <p:cNvPr id="14338" name="Picture 2" descr="H:\gyomu\管財係\0011ファシリティマネジメント\080研修等\H30.6共愛学園講座\講座資料\ro-son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5828" y="3417760"/>
            <a:ext cx="2163109" cy="1620718"/>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16</a:t>
            </a:fld>
            <a:endParaRPr lang="en-US" altLang="ja-JP"/>
          </a:p>
        </p:txBody>
      </p:sp>
    </p:spTree>
    <p:extLst>
      <p:ext uri="{BB962C8B-B14F-4D97-AF65-F5344CB8AC3E}">
        <p14:creationId xmlns:p14="http://schemas.microsoft.com/office/powerpoint/2010/main" val="4828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6167282" y="4280149"/>
            <a:ext cx="5203084" cy="1837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387625" y="4230587"/>
            <a:ext cx="4795682" cy="1936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178691" y="303486"/>
            <a:ext cx="445957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跡地利活用事例</a:t>
            </a:r>
          </a:p>
        </p:txBody>
      </p:sp>
      <p:sp>
        <p:nvSpPr>
          <p:cNvPr id="19" name="タイトル 1"/>
          <p:cNvSpPr txBox="1">
            <a:spLocks/>
          </p:cNvSpPr>
          <p:nvPr/>
        </p:nvSpPr>
        <p:spPr>
          <a:xfrm>
            <a:off x="477077" y="1683025"/>
            <a:ext cx="11151917" cy="2425149"/>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事業者との間で行う対話型調査のこと。</a:t>
            </a:r>
            <a:endPar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官民の歩み寄りにより、</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事業成立の確実性を高める</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とともに、</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行政だけでは考えられなかったアイデア</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による資産の有効活用が可能に！！</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477078" y="913331"/>
            <a:ext cx="6665843" cy="9552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ｻｳﾝﾃﾞｨﾝｸﾞ型市場調査とは？</a:t>
            </a:r>
            <a:endPar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txBox="1">
            <a:spLocks/>
          </p:cNvSpPr>
          <p:nvPr/>
        </p:nvSpPr>
        <p:spPr>
          <a:xfrm>
            <a:off x="1789040" y="4189890"/>
            <a:ext cx="1813946" cy="47761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これまで</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230069" y="4182824"/>
            <a:ext cx="3236739" cy="47761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ｻｳﾝﾃﾞｨﾝｸﾞすると？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1"/>
          <p:cNvSpPr txBox="1">
            <a:spLocks/>
          </p:cNvSpPr>
          <p:nvPr/>
        </p:nvSpPr>
        <p:spPr>
          <a:xfrm>
            <a:off x="3042977" y="5138616"/>
            <a:ext cx="1835426" cy="4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縦割り行政</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2042221" y="5661033"/>
            <a:ext cx="1269003" cy="384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お堅い</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1"/>
          <p:cNvSpPr txBox="1">
            <a:spLocks/>
          </p:cNvSpPr>
          <p:nvPr/>
        </p:nvSpPr>
        <p:spPr>
          <a:xfrm>
            <a:off x="854763" y="4945392"/>
            <a:ext cx="1553713" cy="432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行政主導</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6520067" y="4714423"/>
            <a:ext cx="1762542" cy="432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新しい発想</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a:xfrm>
            <a:off x="8998226" y="4714423"/>
            <a:ext cx="2043451" cy="432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民間ノウハウ</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8848440" y="5354400"/>
            <a:ext cx="2478159" cy="492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事業性の判断</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txBox="1">
            <a:spLocks/>
          </p:cNvSpPr>
          <p:nvPr/>
        </p:nvSpPr>
        <p:spPr>
          <a:xfrm>
            <a:off x="6520067" y="5354400"/>
            <a:ext cx="2478159" cy="492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ニーズ調査</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右矢印 2"/>
          <p:cNvSpPr/>
          <p:nvPr/>
        </p:nvSpPr>
        <p:spPr>
          <a:xfrm>
            <a:off x="5353878" y="4945392"/>
            <a:ext cx="699157" cy="655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txBox="1">
            <a:spLocks/>
          </p:cNvSpPr>
          <p:nvPr/>
        </p:nvSpPr>
        <p:spPr>
          <a:xfrm>
            <a:off x="2408476" y="4776560"/>
            <a:ext cx="1269003" cy="384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古い</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17</a:t>
            </a:fld>
            <a:endParaRPr lang="en-US" altLang="ja-JP"/>
          </a:p>
        </p:txBody>
      </p:sp>
    </p:spTree>
    <p:extLst>
      <p:ext uri="{BB962C8B-B14F-4D97-AF65-F5344CB8AC3E}">
        <p14:creationId xmlns:p14="http://schemas.microsoft.com/office/powerpoint/2010/main" val="24881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3" grpId="0"/>
      <p:bldP spid="14" grpId="0"/>
      <p:bldP spid="15" grpId="0"/>
      <p:bldP spid="17"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8691" y="306904"/>
            <a:ext cx="4327048"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開店までの流れ</a:t>
            </a:r>
          </a:p>
        </p:txBody>
      </p:sp>
      <p:sp>
        <p:nvSpPr>
          <p:cNvPr id="2" name="下矢印 1"/>
          <p:cNvSpPr/>
          <p:nvPr/>
        </p:nvSpPr>
        <p:spPr>
          <a:xfrm>
            <a:off x="102750" y="866205"/>
            <a:ext cx="3793389" cy="4487508"/>
          </a:xfrm>
          <a:prstGeom prst="downArrow">
            <a:avLst>
              <a:gd name="adj1" fmla="val 45108"/>
              <a:gd name="adj2" fmla="val 7729"/>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4334867" y="203586"/>
            <a:ext cx="4517585"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～旧粕川保健センターの場合～</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1"/>
          <p:cNvSpPr txBox="1">
            <a:spLocks/>
          </p:cNvSpPr>
          <p:nvPr/>
        </p:nvSpPr>
        <p:spPr>
          <a:xfrm>
            <a:off x="425547" y="2601406"/>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建物解体・関係機関調整</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p:cNvSpPr txBox="1">
            <a:spLocks/>
          </p:cNvSpPr>
          <p:nvPr/>
        </p:nvSpPr>
        <p:spPr>
          <a:xfrm>
            <a:off x="425547" y="1761477"/>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条件整理・公募</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425547" y="4430358"/>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開店準備・建設</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タイトル 1"/>
          <p:cNvSpPr txBox="1">
            <a:spLocks/>
          </p:cNvSpPr>
          <p:nvPr/>
        </p:nvSpPr>
        <p:spPr>
          <a:xfrm>
            <a:off x="3769888" y="4430358"/>
            <a:ext cx="2552702" cy="470334"/>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地中埋設物処理</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タイトル 1"/>
          <p:cNvSpPr txBox="1">
            <a:spLocks/>
          </p:cNvSpPr>
          <p:nvPr/>
        </p:nvSpPr>
        <p:spPr>
          <a:xfrm>
            <a:off x="425545" y="5476636"/>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開店</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425547" y="866205"/>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ｻｳﾝﾃﾞｨﾝｸﾞ型市場調査</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1"/>
          <p:cNvSpPr txBox="1">
            <a:spLocks/>
          </p:cNvSpPr>
          <p:nvPr/>
        </p:nvSpPr>
        <p:spPr>
          <a:xfrm>
            <a:off x="425546" y="3456564"/>
            <a:ext cx="3185669" cy="50346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賃貸借契約</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タイトル 1"/>
          <p:cNvSpPr txBox="1">
            <a:spLocks/>
          </p:cNvSpPr>
          <p:nvPr/>
        </p:nvSpPr>
        <p:spPr>
          <a:xfrm>
            <a:off x="3769888" y="1794603"/>
            <a:ext cx="2683923" cy="470334"/>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問合せ対応</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図 33"/>
          <p:cNvPicPr/>
          <p:nvPr/>
        </p:nvPicPr>
        <p:blipFill>
          <a:blip r:embed="rId2" cstate="email">
            <a:extLst>
              <a:ext uri="{28A0092B-C50C-407E-A947-70E740481C1C}">
                <a14:useLocalDpi xmlns:a14="http://schemas.microsoft.com/office/drawing/2010/main"/>
              </a:ext>
            </a:extLst>
          </a:blip>
          <a:stretch>
            <a:fillRect/>
          </a:stretch>
        </p:blipFill>
        <p:spPr>
          <a:xfrm>
            <a:off x="9147228" y="1478606"/>
            <a:ext cx="2413139" cy="1924312"/>
          </a:xfrm>
          <a:prstGeom prst="rect">
            <a:avLst/>
          </a:prstGeom>
        </p:spPr>
      </p:pic>
      <p:pic>
        <p:nvPicPr>
          <p:cNvPr id="35" name="図 34"/>
          <p:cNvPicPr/>
          <p:nvPr/>
        </p:nvPicPr>
        <p:blipFill>
          <a:blip r:embed="rId3" cstate="email">
            <a:extLst>
              <a:ext uri="{28A0092B-C50C-407E-A947-70E740481C1C}">
                <a14:useLocalDpi xmlns:a14="http://schemas.microsoft.com/office/drawing/2010/main"/>
              </a:ext>
            </a:extLst>
          </a:blip>
          <a:stretch>
            <a:fillRect/>
          </a:stretch>
        </p:blipFill>
        <p:spPr>
          <a:xfrm>
            <a:off x="9147228" y="4478089"/>
            <a:ext cx="2552907" cy="1785058"/>
          </a:xfrm>
          <a:prstGeom prst="rect">
            <a:avLst/>
          </a:prstGeom>
        </p:spPr>
      </p:pic>
      <p:sp>
        <p:nvSpPr>
          <p:cNvPr id="10" name="円/楕円 9"/>
          <p:cNvSpPr/>
          <p:nvPr/>
        </p:nvSpPr>
        <p:spPr>
          <a:xfrm>
            <a:off x="9768382" y="1918823"/>
            <a:ext cx="1767631" cy="10253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339" name="直線矢印コネクタ 14338"/>
          <p:cNvCxnSpPr>
            <a:stCxn id="10" idx="4"/>
            <a:endCxn id="35" idx="0"/>
          </p:cNvCxnSpPr>
          <p:nvPr/>
        </p:nvCxnSpPr>
        <p:spPr>
          <a:xfrm flipH="1">
            <a:off x="10423682" y="2944222"/>
            <a:ext cx="228516" cy="15338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タイトル 1"/>
          <p:cNvSpPr txBox="1">
            <a:spLocks/>
          </p:cNvSpPr>
          <p:nvPr/>
        </p:nvSpPr>
        <p:spPr>
          <a:xfrm>
            <a:off x="3995986" y="2303353"/>
            <a:ext cx="4335155" cy="1099565"/>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公共施設にすべきじゃないか？</a:t>
            </a: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auto">
              <a:spcAft>
                <a:spcPts val="0"/>
              </a:spcAft>
            </a:pP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営業妨害じゃないか？ </a:t>
            </a:r>
            <a:r>
              <a:rPr lang="en-US" altLang="ja-JP" sz="22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etc</a:t>
            </a:r>
            <a:r>
              <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44" name="Picture 2" descr="H:\gyomu\管財係\0011ファシリティマネジメント\080研修等\H30.6共愛学園講座\講座資料\困り顔.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659" y="4469542"/>
            <a:ext cx="2063066" cy="1768342"/>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18</a:t>
            </a:fld>
            <a:endParaRPr lang="en-US" altLang="ja-JP"/>
          </a:p>
        </p:txBody>
      </p:sp>
    </p:spTree>
    <p:extLst>
      <p:ext uri="{BB962C8B-B14F-4D97-AF65-F5344CB8AC3E}">
        <p14:creationId xmlns:p14="http://schemas.microsoft.com/office/powerpoint/2010/main" val="5747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339"/>
                                        </p:tgtEl>
                                        <p:attrNameLst>
                                          <p:attrName>style.visibility</p:attrName>
                                        </p:attrNameLst>
                                      </p:cBhvr>
                                      <p:to>
                                        <p:strVal val="visible"/>
                                      </p:to>
                                    </p:set>
                                    <p:animEffect transition="in" filter="fade">
                                      <p:cBhvr>
                                        <p:cTn id="36" dur="1000"/>
                                        <p:tgtEl>
                                          <p:spTgt spid="14339"/>
                                        </p:tgtEl>
                                      </p:cBhvr>
                                    </p:animEffect>
                                    <p:anim calcmode="lin" valueType="num">
                                      <p:cBhvr>
                                        <p:cTn id="37" dur="1000" fill="hold"/>
                                        <p:tgtEl>
                                          <p:spTgt spid="14339"/>
                                        </p:tgtEl>
                                        <p:attrNameLst>
                                          <p:attrName>ppt_x</p:attrName>
                                        </p:attrNameLst>
                                      </p:cBhvr>
                                      <p:tavLst>
                                        <p:tav tm="0">
                                          <p:val>
                                            <p:strVal val="#ppt_x"/>
                                          </p:val>
                                        </p:tav>
                                        <p:tav tm="100000">
                                          <p:val>
                                            <p:strVal val="#ppt_x"/>
                                          </p:val>
                                        </p:tav>
                                      </p:tavLst>
                                    </p:anim>
                                    <p:anim calcmode="lin" valueType="num">
                                      <p:cBhvr>
                                        <p:cTn id="38" dur="1000" fill="hold"/>
                                        <p:tgtEl>
                                          <p:spTgt spid="143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10"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1481151" y="3441167"/>
            <a:ext cx="6885277" cy="431800"/>
          </a:xfrm>
        </p:spPr>
        <p:txBody>
          <a:bodyPr>
            <a:noAutofit/>
          </a:bodyPr>
          <a:lstStyle/>
          <a:p>
            <a:pPr eaLnBrk="1" hangingPunct="1"/>
            <a:r>
              <a:rPr lang="ja-JP" altLang="en-US" sz="6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施設のお話</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19</a:t>
            </a:fld>
            <a:endParaRPr lang="en-US" altLang="ja-JP"/>
          </a:p>
        </p:txBody>
      </p:sp>
    </p:spTree>
    <p:extLst>
      <p:ext uri="{BB962C8B-B14F-4D97-AF65-F5344CB8AC3E}">
        <p14:creationId xmlns:p14="http://schemas.microsoft.com/office/powerpoint/2010/main" val="377891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title" idx="4294967295"/>
          </p:nvPr>
        </p:nvSpPr>
        <p:spPr>
          <a:xfrm>
            <a:off x="405733" y="208885"/>
            <a:ext cx="5346482" cy="431800"/>
          </a:xfrm>
        </p:spPr>
        <p:txBody>
          <a:bodyPr>
            <a:noAutofit/>
          </a:bodyPr>
          <a:lstStyle/>
          <a:p>
            <a:pPr eaLnBrk="1" hangingPunct="1"/>
            <a:r>
              <a:rPr lang="ja-JP" altLang="en-US" sz="4000" dirty="0" smtClean="0">
                <a:solidFill>
                  <a:schemeClr val="tx1"/>
                </a:solidFill>
                <a:latin typeface="HGSｺﾞｼｯｸE" panose="020B0900000000000000" pitchFamily="50" charset="-128"/>
                <a:ea typeface="HGSｺﾞｼｯｸE" panose="020B0900000000000000" pitchFamily="50" charset="-128"/>
              </a:rPr>
              <a:t>本日お話しする内容</a:t>
            </a:r>
          </a:p>
        </p:txBody>
      </p:sp>
      <p:sp>
        <p:nvSpPr>
          <p:cNvPr id="9" name="コンテンツ プレースホルダー 2"/>
          <p:cNvSpPr txBox="1">
            <a:spLocks/>
          </p:cNvSpPr>
          <p:nvPr/>
        </p:nvSpPr>
        <p:spPr bwMode="auto">
          <a:xfrm>
            <a:off x="469528" y="940905"/>
            <a:ext cx="10865487" cy="4837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１　前橋市について</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２　ＦＭとは</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3000" kern="0" dirty="0">
                <a:latin typeface="メイリオ" panose="020B0604030504040204" pitchFamily="50" charset="-128"/>
                <a:ea typeface="メイリオ" panose="020B0604030504040204" pitchFamily="50" charset="-128"/>
                <a:cs typeface="メイリオ" panose="020B0604030504040204" pitchFamily="50" charset="-128"/>
              </a:rPr>
              <a:t>　更新問題</a:t>
            </a:r>
            <a:endParaRPr lang="en-US" altLang="ja-JP" sz="3000" kern="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４　土地のお話</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５　施設のお話</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６　適正管理</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７　長寿命化の推進</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８　統廃合等の実績</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pPr>
            <a:r>
              <a:rPr lang="ja-JP" altLang="en-US" sz="3000" kern="0" dirty="0" smtClean="0">
                <a:latin typeface="メイリオ" panose="020B0604030504040204" pitchFamily="50" charset="-128"/>
                <a:ea typeface="メイリオ" panose="020B0604030504040204" pitchFamily="50" charset="-128"/>
                <a:cs typeface="メイリオ" panose="020B0604030504040204" pitchFamily="50" charset="-128"/>
              </a:rPr>
              <a:t>９　将来に向けて　</a:t>
            </a:r>
            <a:endParaRPr lang="en-US" altLang="ja-JP" sz="3000" kern="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2</a:t>
            </a:fld>
            <a:endParaRPr lang="en-US" altLang="ja-JP"/>
          </a:p>
        </p:txBody>
      </p:sp>
    </p:spTree>
    <p:extLst>
      <p:ext uri="{BB962C8B-B14F-4D97-AF65-F5344CB8AC3E}">
        <p14:creationId xmlns:p14="http://schemas.microsoft.com/office/powerpoint/2010/main" val="2486158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78296" y="334134"/>
            <a:ext cx="502257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市有施設の総床面積</a:t>
            </a:r>
          </a:p>
        </p:txBody>
      </p:sp>
      <p:sp>
        <p:nvSpPr>
          <p:cNvPr id="4" name="タイトル 1"/>
          <p:cNvSpPr txBox="1">
            <a:spLocks/>
          </p:cNvSpPr>
          <p:nvPr/>
        </p:nvSpPr>
        <p:spPr>
          <a:xfrm>
            <a:off x="-553278" y="3885499"/>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東京ドーム何個分？　</a:t>
            </a:r>
          </a:p>
        </p:txBody>
      </p:sp>
      <p:sp>
        <p:nvSpPr>
          <p:cNvPr id="5" name="タイトル 1"/>
          <p:cNvSpPr txBox="1">
            <a:spLocks/>
          </p:cNvSpPr>
          <p:nvPr/>
        </p:nvSpPr>
        <p:spPr>
          <a:xfrm>
            <a:off x="6291470" y="2590724"/>
            <a:ext cx="424069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143</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a:t>
            </a:r>
            <a:r>
              <a:rPr lang="ja-JP" altLang="en-US"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6" name="タイトル 1"/>
          <p:cNvSpPr txBox="1">
            <a:spLocks/>
          </p:cNvSpPr>
          <p:nvPr/>
        </p:nvSpPr>
        <p:spPr>
          <a:xfrm>
            <a:off x="7063410" y="4813815"/>
            <a:ext cx="286909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個分</a:t>
            </a:r>
            <a:r>
              <a:rPr lang="ja-JP" altLang="en-US"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7" name="タイトル 1"/>
          <p:cNvSpPr txBox="1">
            <a:spLocks/>
          </p:cNvSpPr>
          <p:nvPr/>
        </p:nvSpPr>
        <p:spPr>
          <a:xfrm>
            <a:off x="374375" y="2601778"/>
            <a:ext cx="3438939"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全体面積は？　</a:t>
            </a:r>
          </a:p>
        </p:txBody>
      </p:sp>
      <p:sp>
        <p:nvSpPr>
          <p:cNvPr id="8" name="タイトル 1"/>
          <p:cNvSpPr txBox="1">
            <a:spLocks/>
          </p:cNvSpPr>
          <p:nvPr/>
        </p:nvSpPr>
        <p:spPr>
          <a:xfrm>
            <a:off x="-92765" y="4813815"/>
            <a:ext cx="66857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グリーンドーム何個分？　</a:t>
            </a:r>
          </a:p>
        </p:txBody>
      </p:sp>
      <p:sp>
        <p:nvSpPr>
          <p:cNvPr id="9" name="タイトル 1"/>
          <p:cNvSpPr txBox="1">
            <a:spLocks/>
          </p:cNvSpPr>
          <p:nvPr/>
        </p:nvSpPr>
        <p:spPr>
          <a:xfrm>
            <a:off x="7063410" y="3885499"/>
            <a:ext cx="2869096"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個分</a:t>
            </a:r>
            <a:r>
              <a:rPr lang="ja-JP" altLang="en-US"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0" name="スライド番号プレースホルダー 9"/>
          <p:cNvSpPr>
            <a:spLocks noGrp="1"/>
          </p:cNvSpPr>
          <p:nvPr>
            <p:ph type="sldNum" sz="quarter" idx="12"/>
          </p:nvPr>
        </p:nvSpPr>
        <p:spPr/>
        <p:txBody>
          <a:bodyPr/>
          <a:lstStyle/>
          <a:p>
            <a:pPr>
              <a:defRPr/>
            </a:pPr>
            <a:fld id="{1446FDBC-BDA7-4AE8-89B0-DD3164FCA8E7}" type="slidenum">
              <a:rPr lang="ja-JP" altLang="en-US" smtClean="0"/>
              <a:pPr>
                <a:defRPr/>
              </a:pPr>
              <a:t>20</a:t>
            </a:fld>
            <a:endParaRPr lang="en-US" altLang="ja-JP"/>
          </a:p>
        </p:txBody>
      </p:sp>
    </p:spTree>
    <p:extLst>
      <p:ext uri="{BB962C8B-B14F-4D97-AF65-F5344CB8AC3E}">
        <p14:creationId xmlns:p14="http://schemas.microsoft.com/office/powerpoint/2010/main" val="16043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pic>
        <p:nvPicPr>
          <p:cNvPr id="32" name="Picture 3" descr="H:\gyomu\管財係\0011ファシリティマネジメント\010白書\0010白書作成関係\添付写真\03ｽﾎﾟｰﾂﾚｸ系\ｸﾞﾘｰﾝﾄﾞｰﾑ.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6" y="1452458"/>
            <a:ext cx="5314121" cy="37108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3" name="タイトル 1"/>
          <p:cNvSpPr txBox="1">
            <a:spLocks/>
          </p:cNvSpPr>
          <p:nvPr/>
        </p:nvSpPr>
        <p:spPr>
          <a:xfrm>
            <a:off x="245165" y="1542476"/>
            <a:ext cx="520810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ヤマダ</a:t>
            </a:r>
            <a:r>
              <a:rPr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グリーンドーム前橋</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34" name="タイトル 1"/>
          <p:cNvSpPr txBox="1">
            <a:spLocks/>
          </p:cNvSpPr>
          <p:nvPr/>
        </p:nvSpPr>
        <p:spPr>
          <a:xfrm>
            <a:off x="6709392" y="1202272"/>
            <a:ext cx="4439546" cy="902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Ｒ</a:t>
            </a:r>
            <a:r>
              <a:rPr lang="en-US" altLang="ja-JP"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02</a:t>
            </a:r>
          </a:p>
          <a:p>
            <a:pPr algn="just" fontAlgn="auto">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車券売上げ</a:t>
            </a:r>
            <a:r>
              <a:rPr lang="en-US" altLang="ja-JP"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235</a:t>
            </a:r>
            <a:r>
              <a:rPr lang="ja-JP" altLang="en-US"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 name="正方形/長方形 1"/>
          <p:cNvSpPr/>
          <p:nvPr/>
        </p:nvSpPr>
        <p:spPr>
          <a:xfrm>
            <a:off x="6738897" y="3162463"/>
            <a:ext cx="5453103" cy="1292662"/>
          </a:xfrm>
          <a:prstGeom prst="rect">
            <a:avLst/>
          </a:prstGeom>
        </p:spPr>
        <p:txBody>
          <a:bodyPr wrap="square">
            <a:spAutoFit/>
          </a:bodyPr>
          <a:lstStyle/>
          <a:p>
            <a:pPr algn="just"/>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建設費</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(183</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維持</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管理・改修費用全て</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競輪事業収益でまかなって</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en-US" sz="2600" dirty="0"/>
          </a:p>
        </p:txBody>
      </p:sp>
      <p:sp>
        <p:nvSpPr>
          <p:cNvPr id="3" name="正方形/長方形 2"/>
          <p:cNvSpPr/>
          <p:nvPr/>
        </p:nvSpPr>
        <p:spPr>
          <a:xfrm>
            <a:off x="6696140" y="2416436"/>
            <a:ext cx="5175042" cy="584775"/>
          </a:xfrm>
          <a:prstGeom prst="rect">
            <a:avLst/>
          </a:prstGeom>
        </p:spPr>
        <p:txBody>
          <a:bodyPr wrap="square">
            <a:spAutoFit/>
          </a:body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累計繰入</a:t>
            </a:r>
            <a:r>
              <a:rPr lang="en-US" altLang="ja-JP"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770</a:t>
            </a:r>
            <a:r>
              <a:rPr lang="ja-JP" altLang="en-US"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以上！</a:t>
            </a:r>
            <a:endParaRPr lang="ja-JP" altLang="en-US" sz="3200" dirty="0"/>
          </a:p>
        </p:txBody>
      </p:sp>
      <p:sp>
        <p:nvSpPr>
          <p:cNvPr id="5" name="下矢印 4"/>
          <p:cNvSpPr/>
          <p:nvPr/>
        </p:nvSpPr>
        <p:spPr>
          <a:xfrm>
            <a:off x="8481385" y="4343134"/>
            <a:ext cx="1126435" cy="81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519446" y="5389893"/>
            <a:ext cx="3528430" cy="646331"/>
          </a:xfrm>
          <a:prstGeom prst="rect">
            <a:avLst/>
          </a:prstGeom>
        </p:spPr>
        <p:txBody>
          <a:bodyPr wrap="square">
            <a:spAutoFit/>
          </a:bodyPr>
          <a:lstStyle/>
          <a:p>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税金</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投入なし</a:t>
            </a:r>
            <a:endParaRPr lang="ja-JP" altLang="en-US" sz="3600" b="1" dirty="0"/>
          </a:p>
        </p:txBody>
      </p:sp>
      <p:sp>
        <p:nvSpPr>
          <p:cNvPr id="8" name="正方形/長方形 7"/>
          <p:cNvSpPr/>
          <p:nvPr/>
        </p:nvSpPr>
        <p:spPr>
          <a:xfrm>
            <a:off x="6898027" y="1873863"/>
            <a:ext cx="5109091" cy="584775"/>
          </a:xfrm>
          <a:prstGeom prst="rect">
            <a:avLst/>
          </a:prstGeom>
        </p:spPr>
        <p:txBody>
          <a:bodyPr wrap="none">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一般</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会計繰入額</a:t>
            </a:r>
            <a:r>
              <a:rPr lang="en-US" altLang="ja-JP"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3200" dirty="0"/>
          </a:p>
        </p:txBody>
      </p:sp>
      <p:sp>
        <p:nvSpPr>
          <p:cNvPr id="41" name="正方形/長方形 40"/>
          <p:cNvSpPr/>
          <p:nvPr/>
        </p:nvSpPr>
        <p:spPr>
          <a:xfrm>
            <a:off x="278295" y="5180675"/>
            <a:ext cx="5453103" cy="1292662"/>
          </a:xfrm>
          <a:prstGeom prst="rect">
            <a:avLst/>
          </a:prstGeom>
          <a:ln>
            <a:solidFill>
              <a:schemeClr val="tx1"/>
            </a:solidFill>
          </a:ln>
        </p:spPr>
        <p:txBody>
          <a:bodyPr wrap="square">
            <a:spAutoFit/>
          </a:bodyPr>
          <a:lstStyle/>
          <a:p>
            <a:r>
              <a:rPr lang="ja-JP" altLang="en-US" sz="2600" dirty="0" smtClean="0"/>
              <a:t>特徴</a:t>
            </a:r>
            <a:endParaRPr lang="en-US" altLang="ja-JP" sz="2600" dirty="0" smtClean="0"/>
          </a:p>
          <a:p>
            <a:r>
              <a:rPr lang="ja-JP" altLang="en-US" sz="2600" dirty="0" smtClean="0"/>
              <a:t>本市初の雨水利用施設</a:t>
            </a:r>
            <a:r>
              <a:rPr lang="en-US" altLang="ja-JP" sz="2600" dirty="0" smtClean="0"/>
              <a:t>(</a:t>
            </a:r>
            <a:r>
              <a:rPr lang="ja-JP" altLang="en-US" sz="2600" dirty="0" smtClean="0"/>
              <a:t>トイレ洗浄</a:t>
            </a:r>
            <a:r>
              <a:rPr lang="en-US" altLang="ja-JP" sz="2600" dirty="0" smtClean="0"/>
              <a:t>)</a:t>
            </a:r>
          </a:p>
          <a:p>
            <a:r>
              <a:rPr lang="ja-JP" altLang="en-US" sz="2600" dirty="0" smtClean="0"/>
              <a:t>緑の屋根</a:t>
            </a:r>
            <a:endParaRPr lang="ja-JP" altLang="en-US" sz="2600" dirty="0"/>
          </a:p>
        </p:txBody>
      </p:sp>
      <p:pic>
        <p:nvPicPr>
          <p:cNvPr id="7170" name="Picture 2" descr="H:\gyomu\管財係\0011ファシリティマネジメント\080研修等\H30.6共愛学園講座\講座資料\bannk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769" y="3532727"/>
            <a:ext cx="3182006" cy="135230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gyomu\管財係\0011ファシリティマネジメント\080研修等\H30.6共愛学園講座\講座資料\tyamet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206" y="79574"/>
            <a:ext cx="3221368" cy="940919"/>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21</a:t>
            </a:fld>
            <a:endParaRPr lang="en-US" altLang="ja-JP"/>
          </a:p>
        </p:txBody>
      </p:sp>
    </p:spTree>
    <p:extLst>
      <p:ext uri="{BB962C8B-B14F-4D97-AF65-F5344CB8AC3E}">
        <p14:creationId xmlns:p14="http://schemas.microsoft.com/office/powerpoint/2010/main" val="199226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5" y="334134"/>
            <a:ext cx="6361043"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ネーミングライツって？</a:t>
            </a:r>
          </a:p>
        </p:txBody>
      </p:sp>
      <p:sp>
        <p:nvSpPr>
          <p:cNvPr id="20" name="正方形/長方形 19"/>
          <p:cNvSpPr/>
          <p:nvPr/>
        </p:nvSpPr>
        <p:spPr>
          <a:xfrm>
            <a:off x="458684" y="1193035"/>
            <a:ext cx="1926707" cy="584775"/>
          </a:xfrm>
          <a:prstGeom prst="rect">
            <a:avLst/>
          </a:prstGeom>
        </p:spPr>
        <p:txBody>
          <a:bodyPr wrap="square">
            <a:spAutoFit/>
          </a:bodyPr>
          <a:lstStyle/>
          <a:p>
            <a:r>
              <a:rPr lang="ja-JP" altLang="en-US" sz="3200" dirty="0" smtClean="0"/>
              <a:t>正式名称</a:t>
            </a:r>
            <a:endParaRPr lang="ja-JP" altLang="en-US" sz="3200" dirty="0"/>
          </a:p>
        </p:txBody>
      </p:sp>
      <p:sp>
        <p:nvSpPr>
          <p:cNvPr id="22" name="正方形/長方形 21"/>
          <p:cNvSpPr/>
          <p:nvPr/>
        </p:nvSpPr>
        <p:spPr>
          <a:xfrm>
            <a:off x="458684" y="2432113"/>
            <a:ext cx="1105073" cy="584775"/>
          </a:xfrm>
          <a:prstGeom prst="rect">
            <a:avLst/>
          </a:prstGeom>
        </p:spPr>
        <p:txBody>
          <a:bodyPr wrap="square">
            <a:spAutoFit/>
          </a:bodyPr>
          <a:lstStyle/>
          <a:p>
            <a:r>
              <a:rPr lang="ja-JP" altLang="en-US" sz="3200" dirty="0" smtClean="0"/>
              <a:t>愛称</a:t>
            </a:r>
            <a:endParaRPr lang="ja-JP" altLang="en-US" sz="3200" dirty="0"/>
          </a:p>
        </p:txBody>
      </p:sp>
      <p:sp>
        <p:nvSpPr>
          <p:cNvPr id="23" name="正方形/長方形 22"/>
          <p:cNvSpPr/>
          <p:nvPr/>
        </p:nvSpPr>
        <p:spPr>
          <a:xfrm>
            <a:off x="2596337" y="1193035"/>
            <a:ext cx="3698446" cy="584775"/>
          </a:xfrm>
          <a:prstGeom prst="rect">
            <a:avLst/>
          </a:prstGeom>
        </p:spPr>
        <p:txBody>
          <a:bodyPr wrap="square">
            <a:spAutoFit/>
          </a:bodyPr>
          <a:lstStyle/>
          <a:p>
            <a:r>
              <a:rPr lang="ja-JP" altLang="en-US" sz="3200" dirty="0" smtClean="0"/>
              <a:t>グリーンドーム前橋</a:t>
            </a:r>
            <a:endParaRPr lang="ja-JP" altLang="en-US" sz="3200" dirty="0"/>
          </a:p>
        </p:txBody>
      </p:sp>
      <p:sp>
        <p:nvSpPr>
          <p:cNvPr id="24" name="正方形/長方形 23"/>
          <p:cNvSpPr/>
          <p:nvPr/>
        </p:nvSpPr>
        <p:spPr>
          <a:xfrm>
            <a:off x="2596337" y="2432112"/>
            <a:ext cx="4785124" cy="584775"/>
          </a:xfrm>
          <a:prstGeom prst="rect">
            <a:avLst/>
          </a:prstGeom>
        </p:spPr>
        <p:txBody>
          <a:bodyPr wrap="square">
            <a:spAutoFit/>
          </a:bodyPr>
          <a:lstStyle/>
          <a:p>
            <a:r>
              <a:rPr lang="ja-JP" altLang="en-US" sz="3200" dirty="0">
                <a:solidFill>
                  <a:srgbClr val="FF0000"/>
                </a:solidFill>
              </a:rPr>
              <a:t>ヤマダ</a:t>
            </a:r>
            <a:r>
              <a:rPr lang="ja-JP" altLang="en-US" sz="3200" dirty="0"/>
              <a:t>グリーンドーム前橋</a:t>
            </a:r>
          </a:p>
        </p:txBody>
      </p:sp>
      <p:sp>
        <p:nvSpPr>
          <p:cNvPr id="25" name="正方形/長方形 24"/>
          <p:cNvSpPr/>
          <p:nvPr/>
        </p:nvSpPr>
        <p:spPr>
          <a:xfrm>
            <a:off x="626403" y="3198780"/>
            <a:ext cx="4387198" cy="492443"/>
          </a:xfrm>
          <a:prstGeom prst="rect">
            <a:avLst/>
          </a:prstGeom>
        </p:spPr>
        <p:txBody>
          <a:bodyPr wrap="square">
            <a:spAutoFit/>
          </a:bodyPr>
          <a:lstStyle/>
          <a:p>
            <a:r>
              <a:rPr lang="ja-JP" altLang="en-US" sz="2600" dirty="0" smtClean="0"/>
              <a:t>ネーミングライツ導入施設例</a:t>
            </a:r>
            <a:endParaRPr lang="ja-JP" altLang="en-US" sz="2600" dirty="0"/>
          </a:p>
        </p:txBody>
      </p:sp>
      <p:pic>
        <p:nvPicPr>
          <p:cNvPr id="5126" name="Picture 6" descr="H:\gyomu\管財係\0011ファシリティマネジメント\080研修等\H30.6共愛学園講座\講座資料\グリーンドーム条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815" y="988989"/>
            <a:ext cx="5797828" cy="1403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rot="844933">
            <a:off x="2852841" y="1976503"/>
            <a:ext cx="1801538" cy="492443"/>
          </a:xfrm>
          <a:prstGeom prst="rect">
            <a:avLst/>
          </a:prstGeom>
          <a:solidFill>
            <a:schemeClr val="bg1"/>
          </a:solidFill>
          <a:ln>
            <a:solidFill>
              <a:schemeClr val="tx1"/>
            </a:solidFill>
          </a:ln>
        </p:spPr>
        <p:txBody>
          <a:bodyPr wrap="square">
            <a:spAutoFit/>
          </a:bodyPr>
          <a:lstStyle/>
          <a:p>
            <a:pPr algn="ctr"/>
            <a:r>
              <a:rPr lang="en-US" altLang="ja-JP" sz="2600" dirty="0" smtClean="0">
                <a:solidFill>
                  <a:srgbClr val="FF0000"/>
                </a:solidFill>
              </a:rPr>
              <a:t>1,200</a:t>
            </a:r>
            <a:r>
              <a:rPr lang="ja-JP" altLang="en-US" sz="2600" dirty="0" smtClean="0">
                <a:solidFill>
                  <a:srgbClr val="FF0000"/>
                </a:solidFill>
              </a:rPr>
              <a:t>万円</a:t>
            </a:r>
            <a:endParaRPr lang="ja-JP" altLang="en-US" sz="2600"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22</a:t>
            </a:fld>
            <a:endParaRPr lang="en-US" altLang="ja-JP"/>
          </a:p>
        </p:txBody>
      </p:sp>
      <p:sp>
        <p:nvSpPr>
          <p:cNvPr id="17" name="円形吹き出し 16"/>
          <p:cNvSpPr/>
          <p:nvPr/>
        </p:nvSpPr>
        <p:spPr>
          <a:xfrm>
            <a:off x="6962938" y="2989493"/>
            <a:ext cx="1451103" cy="752253"/>
          </a:xfrm>
          <a:prstGeom prst="wedgeEllipseCallout">
            <a:avLst>
              <a:gd name="adj1" fmla="val -25915"/>
              <a:gd name="adj2" fmla="val 6054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メイリオ" panose="020B0604030504040204" pitchFamily="50" charset="-128"/>
                <a:ea typeface="メイリオ" panose="020B0604030504040204" pitchFamily="50" charset="-128"/>
              </a:rPr>
              <a:t>愛称</a:t>
            </a:r>
            <a:endParaRPr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7591568" y="4226967"/>
            <a:ext cx="4287075" cy="492443"/>
          </a:xfrm>
          <a:prstGeom prst="rect">
            <a:avLst/>
          </a:prstGeom>
          <a:ln>
            <a:noFill/>
          </a:ln>
        </p:spPr>
        <p:txBody>
          <a:bodyPr wrap="square">
            <a:spAutoFit/>
          </a:bodyPr>
          <a:lstStyle/>
          <a:p>
            <a:r>
              <a:rPr lang="en-US" altLang="ja-JP" sz="2600" dirty="0" smtClean="0">
                <a:solidFill>
                  <a:srgbClr val="FF0000"/>
                </a:solidFill>
              </a:rPr>
              <a:t>R</a:t>
            </a:r>
            <a:r>
              <a:rPr lang="en-US" altLang="ja-JP" sz="2600" dirty="0">
                <a:solidFill>
                  <a:srgbClr val="FF0000"/>
                </a:solidFill>
              </a:rPr>
              <a:t>3</a:t>
            </a:r>
            <a:r>
              <a:rPr lang="en-US" altLang="ja-JP" sz="2600" dirty="0" smtClean="0">
                <a:solidFill>
                  <a:srgbClr val="FF0000"/>
                </a:solidFill>
              </a:rPr>
              <a:t>.4</a:t>
            </a:r>
            <a:r>
              <a:rPr lang="ja-JP" altLang="en-US" sz="2600" dirty="0" smtClean="0">
                <a:solidFill>
                  <a:srgbClr val="FF0000"/>
                </a:solidFill>
              </a:rPr>
              <a:t>月時点　</a:t>
            </a:r>
            <a:r>
              <a:rPr lang="en-US" altLang="ja-JP" sz="2600" dirty="0">
                <a:solidFill>
                  <a:srgbClr val="FF0000"/>
                </a:solidFill>
              </a:rPr>
              <a:t>34</a:t>
            </a:r>
            <a:r>
              <a:rPr lang="ja-JP" altLang="en-US" sz="2600" dirty="0" smtClean="0">
                <a:solidFill>
                  <a:srgbClr val="FF0000"/>
                </a:solidFill>
              </a:rPr>
              <a:t>施設</a:t>
            </a:r>
            <a:endParaRPr lang="en-US" altLang="ja-JP" sz="2600" dirty="0" smtClean="0">
              <a:solidFill>
                <a:srgbClr val="FF0000"/>
              </a:solidFill>
            </a:endParaRPr>
          </a:p>
        </p:txBody>
      </p:sp>
      <p:sp>
        <p:nvSpPr>
          <p:cNvPr id="19" name="正方形/長方形 18"/>
          <p:cNvSpPr/>
          <p:nvPr/>
        </p:nvSpPr>
        <p:spPr>
          <a:xfrm>
            <a:off x="7617435" y="4765926"/>
            <a:ext cx="3435929" cy="523220"/>
          </a:xfrm>
          <a:prstGeom prst="rect">
            <a:avLst/>
          </a:prstGeom>
          <a:ln w="28575">
            <a:solidFill>
              <a:schemeClr val="tx1"/>
            </a:solidFill>
          </a:ln>
        </p:spPr>
        <p:txBody>
          <a:bodyPr wrap="square">
            <a:spAutoFit/>
          </a:bodyPr>
          <a:lstStyle/>
          <a:p>
            <a:pPr algn="ctr"/>
            <a:r>
              <a:rPr lang="ja-JP" altLang="en-US" sz="2800" b="1" dirty="0" smtClean="0"/>
              <a:t>収入　</a:t>
            </a:r>
            <a:r>
              <a:rPr lang="ja-JP" altLang="en-US" sz="2800" b="1" dirty="0" smtClean="0">
                <a:solidFill>
                  <a:srgbClr val="FF0000"/>
                </a:solidFill>
              </a:rPr>
              <a:t>約３，２００万円</a:t>
            </a:r>
            <a:endParaRPr lang="en-US" altLang="ja-JP" sz="2800" b="1" dirty="0" smtClean="0">
              <a:solidFill>
                <a:srgbClr val="FF0000"/>
              </a:solidFill>
            </a:endParaRPr>
          </a:p>
        </p:txBody>
      </p:sp>
      <p:pic>
        <p:nvPicPr>
          <p:cNvPr id="3" name="図 2"/>
          <p:cNvPicPr>
            <a:picLocks noChangeAspect="1"/>
          </p:cNvPicPr>
          <p:nvPr/>
        </p:nvPicPr>
        <p:blipFill>
          <a:blip r:embed="rId4"/>
          <a:stretch>
            <a:fillRect/>
          </a:stretch>
        </p:blipFill>
        <p:spPr>
          <a:xfrm>
            <a:off x="637522" y="3670763"/>
            <a:ext cx="6488296" cy="2453305"/>
          </a:xfrm>
          <a:prstGeom prst="rect">
            <a:avLst/>
          </a:prstGeom>
        </p:spPr>
      </p:pic>
      <p:sp>
        <p:nvSpPr>
          <p:cNvPr id="4" name="円/楕円 3"/>
          <p:cNvSpPr/>
          <p:nvPr/>
        </p:nvSpPr>
        <p:spPr>
          <a:xfrm>
            <a:off x="4812139" y="3640100"/>
            <a:ext cx="2352261" cy="26361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910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pic>
        <p:nvPicPr>
          <p:cNvPr id="5122" name="Picture 2" descr="H:\gyomu\管財係\0011ファシリティマネジメント\080研修等\H30.6共愛学園講座\講座資料\ainoy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2038590"/>
            <a:ext cx="3883163" cy="25887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gyomu\管財係\0011ファシリティマネジメント\080研修等\H30.6共愛学園講座\講座資料\huji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889" y="1777810"/>
            <a:ext cx="6268141" cy="251918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gyomu\管財係\0011ファシリティマネジメント\080研修等\H30.6共愛学園講座\講座資料\gennk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511" y="3222523"/>
            <a:ext cx="4284427" cy="2829616"/>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8128938" y="5314645"/>
            <a:ext cx="3657668" cy="584775"/>
          </a:xfrm>
          <a:prstGeom prst="rect">
            <a:avLst/>
          </a:prstGeom>
        </p:spPr>
        <p:txBody>
          <a:bodyPr wrap="square">
            <a:spAutoFit/>
          </a:bodyPr>
          <a:lstStyle/>
          <a:p>
            <a:r>
              <a:rPr lang="ja-JP" altLang="en-US" sz="3200" b="1" dirty="0" smtClean="0"/>
              <a:t>粕川温泉元気ランド</a:t>
            </a:r>
            <a:endParaRPr lang="ja-JP" altLang="en-US" sz="3200" b="1" dirty="0"/>
          </a:p>
        </p:txBody>
      </p:sp>
      <p:sp>
        <p:nvSpPr>
          <p:cNvPr id="18" name="正方形/長方形 17"/>
          <p:cNvSpPr/>
          <p:nvPr/>
        </p:nvSpPr>
        <p:spPr>
          <a:xfrm>
            <a:off x="7267299" y="1645289"/>
            <a:ext cx="4712666" cy="584775"/>
          </a:xfrm>
          <a:prstGeom prst="rect">
            <a:avLst/>
          </a:prstGeom>
        </p:spPr>
        <p:txBody>
          <a:bodyPr wrap="square">
            <a:spAutoFit/>
          </a:bodyPr>
          <a:lstStyle/>
          <a:p>
            <a:r>
              <a:rPr lang="ja-JP" altLang="en-US" sz="3200" b="1" dirty="0" smtClean="0"/>
              <a:t>富士見温泉見晴らしの湯</a:t>
            </a:r>
            <a:endParaRPr lang="ja-JP" altLang="en-US" sz="3200" b="1" dirty="0"/>
          </a:p>
        </p:txBody>
      </p:sp>
      <p:sp>
        <p:nvSpPr>
          <p:cNvPr id="19" name="正方形/長方形 18"/>
          <p:cNvSpPr/>
          <p:nvPr/>
        </p:nvSpPr>
        <p:spPr>
          <a:xfrm>
            <a:off x="391043" y="2038592"/>
            <a:ext cx="3657668" cy="584775"/>
          </a:xfrm>
          <a:prstGeom prst="rect">
            <a:avLst/>
          </a:prstGeom>
        </p:spPr>
        <p:txBody>
          <a:bodyPr wrap="square">
            <a:spAutoFit/>
          </a:bodyPr>
          <a:lstStyle/>
          <a:p>
            <a:r>
              <a:rPr lang="ja-JP" altLang="en-US" sz="3200" b="1" dirty="0" smtClean="0"/>
              <a:t>あいのやまの湯</a:t>
            </a:r>
            <a:endParaRPr lang="ja-JP" altLang="en-US" sz="3200" b="1" dirty="0"/>
          </a:p>
        </p:txBody>
      </p:sp>
      <p:sp>
        <p:nvSpPr>
          <p:cNvPr id="20" name="正方形/長方形 19"/>
          <p:cNvSpPr/>
          <p:nvPr/>
        </p:nvSpPr>
        <p:spPr>
          <a:xfrm>
            <a:off x="458684" y="1193035"/>
            <a:ext cx="4404864" cy="584775"/>
          </a:xfrm>
          <a:prstGeom prst="rect">
            <a:avLst/>
          </a:prstGeom>
        </p:spPr>
        <p:txBody>
          <a:bodyPr wrap="square">
            <a:spAutoFit/>
          </a:bodyPr>
          <a:lstStyle/>
          <a:p>
            <a:r>
              <a:rPr lang="ja-JP" altLang="en-US" sz="3200" dirty="0" smtClean="0"/>
              <a:t>市営の温泉って？？</a:t>
            </a:r>
            <a:endParaRPr lang="ja-JP" altLang="en-US" sz="3200" dirty="0"/>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23</a:t>
            </a:fld>
            <a:endParaRPr lang="en-US" altLang="ja-JP"/>
          </a:p>
        </p:txBody>
      </p:sp>
    </p:spTree>
    <p:extLst>
      <p:ext uri="{BB962C8B-B14F-4D97-AF65-F5344CB8AC3E}">
        <p14:creationId xmlns:p14="http://schemas.microsoft.com/office/powerpoint/2010/main" val="15115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397565" y="334134"/>
            <a:ext cx="560567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指定管理者制度って？</a:t>
            </a:r>
          </a:p>
        </p:txBody>
      </p:sp>
      <p:sp>
        <p:nvSpPr>
          <p:cNvPr id="12" name="正方形/長方形 11"/>
          <p:cNvSpPr/>
          <p:nvPr/>
        </p:nvSpPr>
        <p:spPr>
          <a:xfrm>
            <a:off x="397565" y="1603853"/>
            <a:ext cx="11083959" cy="1569660"/>
          </a:xfrm>
          <a:prstGeom prst="rect">
            <a:avLst/>
          </a:prstGeom>
          <a:ln>
            <a:solidFill>
              <a:schemeClr val="tx1"/>
            </a:solidFill>
          </a:ln>
        </p:spPr>
        <p:txBody>
          <a:bodyPr wrap="square">
            <a:spAutoFit/>
          </a:bodyPr>
          <a:lstStyle/>
          <a:p>
            <a:r>
              <a:rPr lang="ja-JP" altLang="en-US" sz="3200" dirty="0" smtClean="0"/>
              <a:t>公の施設</a:t>
            </a:r>
            <a:r>
              <a:rPr lang="en-US" altLang="ja-JP" sz="3200" dirty="0" smtClean="0"/>
              <a:t>(</a:t>
            </a:r>
            <a:r>
              <a:rPr lang="ja-JP" altLang="en-US" sz="3200" dirty="0" smtClean="0"/>
              <a:t>市民文化会館、市民体育館、福祉施設など地方公共団体が住民の住民福祉を増進するために設置した施設</a:t>
            </a:r>
            <a:r>
              <a:rPr lang="en-US" altLang="ja-JP" sz="3200" dirty="0" smtClean="0"/>
              <a:t>)</a:t>
            </a:r>
            <a:r>
              <a:rPr lang="ja-JP" altLang="en-US" sz="3200" dirty="0" smtClean="0"/>
              <a:t>の管理を指定管理者</a:t>
            </a:r>
            <a:r>
              <a:rPr lang="en-US" altLang="ja-JP" sz="3200" dirty="0" smtClean="0"/>
              <a:t>(</a:t>
            </a:r>
            <a:r>
              <a:rPr lang="ja-JP" altLang="en-US" sz="3200" dirty="0" smtClean="0"/>
              <a:t>民間事業者</a:t>
            </a:r>
            <a:r>
              <a:rPr lang="en-US" altLang="ja-JP" sz="3200" dirty="0" smtClean="0"/>
              <a:t>)</a:t>
            </a:r>
            <a:r>
              <a:rPr lang="ja-JP" altLang="en-US" sz="3200" dirty="0" smtClean="0"/>
              <a:t>が行う制度</a:t>
            </a:r>
            <a:endParaRPr lang="ja-JP" altLang="en-US" sz="3200" dirty="0"/>
          </a:p>
        </p:txBody>
      </p:sp>
      <p:sp>
        <p:nvSpPr>
          <p:cNvPr id="13" name="正方形/長方形 12"/>
          <p:cNvSpPr/>
          <p:nvPr/>
        </p:nvSpPr>
        <p:spPr>
          <a:xfrm>
            <a:off x="397565" y="1054228"/>
            <a:ext cx="11083959" cy="584775"/>
          </a:xfrm>
          <a:prstGeom prst="rect">
            <a:avLst/>
          </a:prstGeom>
        </p:spPr>
        <p:txBody>
          <a:bodyPr wrap="square">
            <a:spAutoFit/>
          </a:bodyPr>
          <a:lstStyle/>
          <a:p>
            <a:r>
              <a:rPr lang="ja-JP" altLang="en-US" sz="3200" dirty="0" smtClean="0"/>
              <a:t>指定管理者制度とは</a:t>
            </a:r>
            <a:endParaRPr lang="ja-JP" altLang="en-US" sz="3200" dirty="0"/>
          </a:p>
        </p:txBody>
      </p:sp>
      <p:sp>
        <p:nvSpPr>
          <p:cNvPr id="2" name="下矢印 1"/>
          <p:cNvSpPr/>
          <p:nvPr/>
        </p:nvSpPr>
        <p:spPr>
          <a:xfrm>
            <a:off x="4943061" y="3538331"/>
            <a:ext cx="1404730" cy="742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56521" y="4612596"/>
            <a:ext cx="7977810" cy="646331"/>
          </a:xfrm>
          <a:prstGeom prst="rect">
            <a:avLst/>
          </a:prstGeom>
          <a:ln>
            <a:noFill/>
          </a:ln>
        </p:spPr>
        <p:txBody>
          <a:bodyPr wrap="square">
            <a:spAutoFit/>
          </a:bodyPr>
          <a:lstStyle/>
          <a:p>
            <a:pPr algn="ctr"/>
            <a:r>
              <a:rPr lang="ja-JP" altLang="en-US" sz="3600" dirty="0" smtClean="0"/>
              <a:t>住民サービスの向上・管理経費の削減</a:t>
            </a:r>
            <a:endParaRPr lang="ja-JP" altLang="en-US" sz="3600" dirty="0"/>
          </a:p>
        </p:txBody>
      </p:sp>
      <p:sp>
        <p:nvSpPr>
          <p:cNvPr id="23" name="正方形/長方形 22"/>
          <p:cNvSpPr/>
          <p:nvPr/>
        </p:nvSpPr>
        <p:spPr>
          <a:xfrm>
            <a:off x="258416" y="5713095"/>
            <a:ext cx="10369827" cy="461665"/>
          </a:xfrm>
          <a:prstGeom prst="rect">
            <a:avLst/>
          </a:prstGeom>
          <a:ln>
            <a:noFill/>
          </a:ln>
        </p:spPr>
        <p:txBody>
          <a:bodyPr wrap="square">
            <a:spAutoFit/>
          </a:bodyPr>
          <a:lstStyle/>
          <a:p>
            <a:pPr algn="ctr"/>
            <a:r>
              <a:rPr lang="ja-JP" altLang="en-US" sz="2400" dirty="0" smtClean="0"/>
              <a:t>前橋市では、温泉施設をはじめ、</a:t>
            </a:r>
            <a:r>
              <a:rPr lang="en-US" altLang="ja-JP" sz="2400" dirty="0" smtClean="0"/>
              <a:t>24</a:t>
            </a:r>
            <a:r>
              <a:rPr lang="ja-JP" altLang="en-US" sz="2400" dirty="0" smtClean="0"/>
              <a:t>施設群を指定管理対象としています。</a:t>
            </a:r>
            <a:endParaRPr lang="ja-JP" altLang="en-US" sz="2400" dirty="0"/>
          </a:p>
        </p:txBody>
      </p:sp>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24</a:t>
            </a:fld>
            <a:endParaRPr lang="en-US" altLang="ja-JP"/>
          </a:p>
        </p:txBody>
      </p:sp>
    </p:spTree>
    <p:extLst>
      <p:ext uri="{BB962C8B-B14F-4D97-AF65-F5344CB8AC3E}">
        <p14:creationId xmlns:p14="http://schemas.microsoft.com/office/powerpoint/2010/main" val="16111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sp>
        <p:nvSpPr>
          <p:cNvPr id="34" name="タイトル 1"/>
          <p:cNvSpPr txBox="1">
            <a:spLocks/>
          </p:cNvSpPr>
          <p:nvPr/>
        </p:nvSpPr>
        <p:spPr>
          <a:xfrm>
            <a:off x="6490246" y="793555"/>
            <a:ext cx="5413513" cy="8874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30.8</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国指定重要文化財</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→市内建造物</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件目</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→県内建造物　</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件目</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7241156" y="2040770"/>
            <a:ext cx="4366425" cy="1692771"/>
          </a:xfrm>
          <a:prstGeom prst="rect">
            <a:avLst/>
          </a:prstGeom>
        </p:spPr>
        <p:txBody>
          <a:bodyPr wrap="square">
            <a:spAutoFit/>
          </a:bodyPr>
          <a:lstStyle/>
          <a:p>
            <a:pPr algn="just"/>
            <a:r>
              <a:rPr lang="ja-JP" altLang="en-US" sz="2600" dirty="0" smtClean="0"/>
              <a:t>明治</a:t>
            </a:r>
            <a:r>
              <a:rPr lang="en-US" altLang="ja-JP" sz="2600" dirty="0" smtClean="0"/>
              <a:t>23</a:t>
            </a:r>
            <a:r>
              <a:rPr lang="ja-JP" altLang="en-US" sz="2600" dirty="0" smtClean="0"/>
              <a:t>年　明治天皇行幸</a:t>
            </a:r>
            <a:endParaRPr lang="en-US" altLang="ja-JP" sz="2600" dirty="0" smtClean="0"/>
          </a:p>
          <a:p>
            <a:pPr algn="just"/>
            <a:r>
              <a:rPr lang="ja-JP" altLang="en-US" sz="2600" dirty="0" smtClean="0"/>
              <a:t>明治</a:t>
            </a:r>
            <a:r>
              <a:rPr lang="en-US" altLang="ja-JP" sz="2600" dirty="0" smtClean="0"/>
              <a:t>35</a:t>
            </a:r>
            <a:r>
              <a:rPr lang="ja-JP" altLang="en-US" sz="2600" dirty="0" smtClean="0"/>
              <a:t>・</a:t>
            </a:r>
            <a:r>
              <a:rPr lang="en-US" altLang="ja-JP" sz="2600" dirty="0" smtClean="0"/>
              <a:t>41</a:t>
            </a:r>
            <a:r>
              <a:rPr lang="ja-JP" altLang="en-US" sz="2600" dirty="0" smtClean="0"/>
              <a:t>年　大正天皇行啓</a:t>
            </a:r>
            <a:endParaRPr lang="en-US" altLang="ja-JP" sz="2600" dirty="0" smtClean="0"/>
          </a:p>
          <a:p>
            <a:pPr algn="just"/>
            <a:r>
              <a:rPr lang="ja-JP" altLang="en-US" sz="2600" dirty="0" smtClean="0"/>
              <a:t>昭和</a:t>
            </a:r>
            <a:r>
              <a:rPr lang="en-US" altLang="ja-JP" sz="2600" dirty="0" smtClean="0"/>
              <a:t>20</a:t>
            </a:r>
            <a:r>
              <a:rPr lang="ja-JP" altLang="en-US" sz="2600" dirty="0" smtClean="0"/>
              <a:t>～</a:t>
            </a:r>
            <a:r>
              <a:rPr lang="en-US" altLang="ja-JP" sz="2600" dirty="0" smtClean="0"/>
              <a:t>29</a:t>
            </a:r>
            <a:r>
              <a:rPr lang="ja-JP" altLang="en-US" sz="2600" dirty="0" smtClean="0"/>
              <a:t>年　市仮庁舎</a:t>
            </a:r>
            <a:endParaRPr lang="en-US" altLang="ja-JP" sz="2600" dirty="0" smtClean="0"/>
          </a:p>
          <a:p>
            <a:pPr algn="just"/>
            <a:r>
              <a:rPr lang="ja-JP" altLang="en-US" sz="2600" dirty="0" smtClean="0"/>
              <a:t>その後～　公民館</a:t>
            </a:r>
            <a:endParaRPr lang="ja-JP" altLang="en-US" sz="2600" dirty="0"/>
          </a:p>
        </p:txBody>
      </p:sp>
      <p:sp>
        <p:nvSpPr>
          <p:cNvPr id="5" name="下矢印 4"/>
          <p:cNvSpPr/>
          <p:nvPr/>
        </p:nvSpPr>
        <p:spPr>
          <a:xfrm>
            <a:off x="8245400" y="3987662"/>
            <a:ext cx="1126435" cy="81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78295" y="5038689"/>
            <a:ext cx="5453103" cy="1692771"/>
          </a:xfrm>
          <a:prstGeom prst="rect">
            <a:avLst/>
          </a:prstGeom>
          <a:ln>
            <a:solidFill>
              <a:schemeClr val="tx1"/>
            </a:solidFill>
          </a:ln>
        </p:spPr>
        <p:txBody>
          <a:bodyPr wrap="square">
            <a:spAutoFit/>
          </a:bodyPr>
          <a:lstStyle/>
          <a:p>
            <a:pPr algn="ctr"/>
            <a:r>
              <a:rPr lang="ja-JP" altLang="en-US" sz="2600" b="1" dirty="0" smtClean="0"/>
              <a:t>見どころ</a:t>
            </a:r>
            <a:endParaRPr lang="en-US" altLang="ja-JP" sz="2600" b="1" dirty="0" smtClean="0"/>
          </a:p>
          <a:p>
            <a:r>
              <a:rPr lang="ja-JP" altLang="en-US" sz="2600" dirty="0" smtClean="0"/>
              <a:t>・別館２Ｆ　</a:t>
            </a:r>
            <a:r>
              <a:rPr lang="en-US" altLang="ja-JP" sz="2600" dirty="0" smtClean="0"/>
              <a:t>180</a:t>
            </a:r>
            <a:r>
              <a:rPr lang="ja-JP" altLang="en-US" sz="2600" dirty="0" smtClean="0"/>
              <a:t>畳大広間　</a:t>
            </a:r>
            <a:r>
              <a:rPr lang="en-US" altLang="ja-JP" sz="2600" dirty="0" smtClean="0"/>
              <a:t>360</a:t>
            </a:r>
            <a:r>
              <a:rPr lang="ja-JP" altLang="en-US" sz="2600" dirty="0" smtClean="0"/>
              <a:t>人収容</a:t>
            </a:r>
            <a:endParaRPr lang="en-US" altLang="ja-JP" sz="2600" dirty="0" smtClean="0"/>
          </a:p>
          <a:p>
            <a:r>
              <a:rPr lang="ja-JP" altLang="en-US" sz="2600" dirty="0" smtClean="0"/>
              <a:t>・ガラス</a:t>
            </a:r>
            <a:endParaRPr lang="en-US" altLang="ja-JP" sz="2600" dirty="0" smtClean="0"/>
          </a:p>
          <a:p>
            <a:r>
              <a:rPr lang="ja-JP" altLang="en-US" sz="2600" dirty="0" smtClean="0"/>
              <a:t>・結婚式　朔太郎も？？</a:t>
            </a:r>
            <a:endParaRPr lang="ja-JP" altLang="en-US" sz="2600" dirty="0"/>
          </a:p>
        </p:txBody>
      </p:sp>
      <p:sp>
        <p:nvSpPr>
          <p:cNvPr id="9" name="星 6 8"/>
          <p:cNvSpPr/>
          <p:nvPr/>
        </p:nvSpPr>
        <p:spPr>
          <a:xfrm>
            <a:off x="4519095" y="5822062"/>
            <a:ext cx="1971151" cy="56240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ＣＨＥＣＫ</a:t>
            </a:r>
            <a:endParaRPr kumimoji="1" lang="ja-JP" altLang="en-US" dirty="0"/>
          </a:p>
        </p:txBody>
      </p:sp>
      <p:pic>
        <p:nvPicPr>
          <p:cNvPr id="8195" name="Picture 3" descr="R:\碓田\臨江閣写真\資産経営課さんからファイルが届いています。\bekka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6" y="1051242"/>
            <a:ext cx="4823838" cy="32096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碓田\臨江閣写真\資産経営課さんからファイルが届いています。\bekkan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93" y="3266508"/>
            <a:ext cx="2549683" cy="16630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碓田\臨江閣写真\資産経営課さんからファイルが届いています。\honnkann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6410" y="408431"/>
            <a:ext cx="2491447" cy="165773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碓田\臨江閣写真\資産経営課さんからファイルが届いています。\kekkonnsik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9439" y="2908754"/>
            <a:ext cx="3194035" cy="2129935"/>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6673474" y="2392753"/>
            <a:ext cx="592957" cy="892552"/>
          </a:xfrm>
          <a:prstGeom prst="rect">
            <a:avLst/>
          </a:prstGeom>
          <a:ln>
            <a:solidFill>
              <a:schemeClr val="tx1"/>
            </a:solidFill>
          </a:ln>
        </p:spPr>
        <p:txBody>
          <a:bodyPr wrap="square">
            <a:spAutoFit/>
          </a:bodyPr>
          <a:lstStyle/>
          <a:p>
            <a:pPr algn="ctr"/>
            <a:r>
              <a:rPr lang="ja-JP" altLang="en-US" sz="2600" dirty="0" smtClean="0"/>
              <a:t>歴史</a:t>
            </a:r>
            <a:endParaRPr lang="ja-JP" altLang="en-US" sz="2600" dirty="0"/>
          </a:p>
        </p:txBody>
      </p:sp>
      <p:sp>
        <p:nvSpPr>
          <p:cNvPr id="22" name="正方形/長方形 21"/>
          <p:cNvSpPr/>
          <p:nvPr/>
        </p:nvSpPr>
        <p:spPr>
          <a:xfrm>
            <a:off x="6690837" y="5129564"/>
            <a:ext cx="592957" cy="492443"/>
          </a:xfrm>
          <a:prstGeom prst="rect">
            <a:avLst/>
          </a:prstGeom>
          <a:ln>
            <a:solidFill>
              <a:schemeClr val="tx1"/>
            </a:solidFill>
          </a:ln>
        </p:spPr>
        <p:txBody>
          <a:bodyPr wrap="square">
            <a:spAutoFit/>
          </a:bodyPr>
          <a:lstStyle/>
          <a:p>
            <a:pPr algn="ctr"/>
            <a:r>
              <a:rPr lang="ja-JP" altLang="en-US" sz="2600" dirty="0" smtClean="0"/>
              <a:t>今</a:t>
            </a:r>
            <a:endParaRPr lang="ja-JP" altLang="en-US" sz="2600" dirty="0"/>
          </a:p>
        </p:txBody>
      </p:sp>
      <p:sp>
        <p:nvSpPr>
          <p:cNvPr id="23" name="正方形/長方形 22"/>
          <p:cNvSpPr/>
          <p:nvPr/>
        </p:nvSpPr>
        <p:spPr>
          <a:xfrm>
            <a:off x="7241156" y="4929510"/>
            <a:ext cx="5063841" cy="892552"/>
          </a:xfrm>
          <a:prstGeom prst="rect">
            <a:avLst/>
          </a:prstGeom>
        </p:spPr>
        <p:txBody>
          <a:bodyPr wrap="square">
            <a:spAutoFit/>
          </a:bodyPr>
          <a:lstStyle/>
          <a:p>
            <a:pPr algn="just"/>
            <a:r>
              <a:rPr lang="ja-JP" altLang="en-US" sz="2600" dirty="0" smtClean="0"/>
              <a:t>竜王戦、映画・ドラマ撮影、結婚式、前撮り</a:t>
            </a:r>
            <a:r>
              <a:rPr lang="ja-JP" altLang="en-US" sz="2600" dirty="0" err="1" smtClean="0"/>
              <a:t>、、、</a:t>
            </a:r>
            <a:r>
              <a:rPr lang="en-US" altLang="ja-JP" sz="2600" dirty="0" err="1" smtClean="0"/>
              <a:t>etc</a:t>
            </a:r>
            <a:endParaRPr lang="ja-JP" altLang="en-US" sz="2600" dirty="0"/>
          </a:p>
        </p:txBody>
      </p:sp>
      <p:sp>
        <p:nvSpPr>
          <p:cNvPr id="33" name="タイトル 1"/>
          <p:cNvSpPr txBox="1">
            <a:spLocks/>
          </p:cNvSpPr>
          <p:nvPr/>
        </p:nvSpPr>
        <p:spPr>
          <a:xfrm>
            <a:off x="198638" y="1149176"/>
            <a:ext cx="237063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臨江閣　</a:t>
            </a:r>
          </a:p>
        </p:txBody>
      </p:sp>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25</a:t>
            </a:fld>
            <a:endParaRPr lang="en-US" altLang="ja-JP"/>
          </a:p>
        </p:txBody>
      </p:sp>
    </p:spTree>
    <p:extLst>
      <p:ext uri="{BB962C8B-B14F-4D97-AF65-F5344CB8AC3E}">
        <p14:creationId xmlns:p14="http://schemas.microsoft.com/office/powerpoint/2010/main" val="385380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6" y="334134"/>
            <a:ext cx="2570921"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施設紹介</a:t>
            </a:r>
          </a:p>
        </p:txBody>
      </p:sp>
      <p:sp>
        <p:nvSpPr>
          <p:cNvPr id="33" name="タイトル 1"/>
          <p:cNvSpPr txBox="1">
            <a:spLocks/>
          </p:cNvSpPr>
          <p:nvPr/>
        </p:nvSpPr>
        <p:spPr>
          <a:xfrm>
            <a:off x="380556" y="877477"/>
            <a:ext cx="3695563"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市役所本庁舎</a:t>
            </a:r>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1" name="正方形/長方形 40"/>
          <p:cNvSpPr/>
          <p:nvPr/>
        </p:nvSpPr>
        <p:spPr>
          <a:xfrm>
            <a:off x="6456702" y="1078023"/>
            <a:ext cx="5453103" cy="1446550"/>
          </a:xfrm>
          <a:prstGeom prst="rect">
            <a:avLst/>
          </a:prstGeom>
          <a:ln>
            <a:solidFill>
              <a:schemeClr val="tx1"/>
            </a:solidFill>
          </a:ln>
        </p:spPr>
        <p:txBody>
          <a:bodyPr wrap="square">
            <a:spAutoFit/>
          </a:bodyPr>
          <a:lstStyle/>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●鉄筋</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鉄骨</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コンクリート造</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1981</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建築　</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地上</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階地下</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階</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●高さ</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60.3</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ｍ</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smtClean="0"/>
          </a:p>
        </p:txBody>
      </p:sp>
      <p:pic>
        <p:nvPicPr>
          <p:cNvPr id="9219" name="Picture 3" descr="R:\碓田\講座資料\外観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46" y="1337743"/>
            <a:ext cx="4624989" cy="306828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碓田\講座資料\光庭.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7929" y="1037624"/>
            <a:ext cx="2204136" cy="165310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R:\碓田\講座資料\手すり.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471" y="3219686"/>
            <a:ext cx="2394847" cy="1346635"/>
          </a:xfrm>
          <a:prstGeom prst="rect">
            <a:avLst/>
          </a:prstGeom>
          <a:noFill/>
          <a:extLst>
            <a:ext uri="{909E8E84-426E-40DD-AFC4-6F175D3DCCD1}">
              <a14:hiddenFill xmlns:a14="http://schemas.microsoft.com/office/drawing/2010/main">
                <a:solidFill>
                  <a:srgbClr val="FFFFFF"/>
                </a:solidFill>
              </a14:hiddenFill>
            </a:ext>
          </a:extLst>
        </p:spPr>
      </p:pic>
      <p:sp>
        <p:nvSpPr>
          <p:cNvPr id="24" name="タイトル 1"/>
          <p:cNvSpPr txBox="1">
            <a:spLocks/>
          </p:cNvSpPr>
          <p:nvPr/>
        </p:nvSpPr>
        <p:spPr>
          <a:xfrm>
            <a:off x="569014" y="6129046"/>
            <a:ext cx="1297818"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総工費　</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p:cNvSpPr txBox="1">
            <a:spLocks/>
          </p:cNvSpPr>
          <p:nvPr/>
        </p:nvSpPr>
        <p:spPr>
          <a:xfrm>
            <a:off x="2111474" y="6129046"/>
            <a:ext cx="1887045"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61</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551184" y="5040572"/>
            <a:ext cx="4252585" cy="1107996"/>
          </a:xfrm>
          <a:prstGeom prst="rect">
            <a:avLst/>
          </a:prstGeom>
          <a:ln>
            <a:solidFill>
              <a:schemeClr val="tx1"/>
            </a:solidFill>
          </a:ln>
        </p:spPr>
        <p:txBody>
          <a:bodyPr wrap="square">
            <a:spAutoFit/>
          </a:bodyPr>
          <a:lstStyle/>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●ブラジル産御影石の外壁</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●スーパーストラクチャー施工</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●こだわりの内装</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8523862" y="666189"/>
            <a:ext cx="919727" cy="474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仕様</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タイトル 1"/>
          <p:cNvSpPr txBox="1">
            <a:spLocks/>
          </p:cNvSpPr>
          <p:nvPr/>
        </p:nvSpPr>
        <p:spPr>
          <a:xfrm>
            <a:off x="6309185" y="2576031"/>
            <a:ext cx="5349080" cy="4492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↑当時は、市内屈指。今は</a:t>
            </a:r>
            <a:r>
              <a:rPr lang="ja-JP" altLang="en-US" sz="2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タイトル 1"/>
          <p:cNvSpPr txBox="1">
            <a:spLocks/>
          </p:cNvSpPr>
          <p:nvPr/>
        </p:nvSpPr>
        <p:spPr>
          <a:xfrm>
            <a:off x="1929490" y="4595583"/>
            <a:ext cx="919727" cy="474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特徴</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5333477" y="5976596"/>
            <a:ext cx="1549101" cy="365125"/>
          </a:xfrm>
        </p:spPr>
        <p:txBody>
          <a:bodyPr/>
          <a:lstStyle/>
          <a:p>
            <a:pPr>
              <a:defRPr/>
            </a:pPr>
            <a:fld id="{1446FDBC-BDA7-4AE8-89B0-DD3164FCA8E7}" type="slidenum">
              <a:rPr lang="ja-JP" altLang="en-US" smtClean="0"/>
              <a:pPr>
                <a:defRPr/>
              </a:pPr>
              <a:t>26</a:t>
            </a:fld>
            <a:endParaRPr lang="en-US" altLang="ja-JP"/>
          </a:p>
        </p:txBody>
      </p:sp>
      <p:sp>
        <p:nvSpPr>
          <p:cNvPr id="20" name="タイトル 1"/>
          <p:cNvSpPr txBox="1">
            <a:spLocks/>
          </p:cNvSpPr>
          <p:nvPr/>
        </p:nvSpPr>
        <p:spPr>
          <a:xfrm>
            <a:off x="5786237" y="3252446"/>
            <a:ext cx="4848470" cy="4938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主な維持管理コスト</a:t>
            </a:r>
            <a:r>
              <a:rPr lang="en-US" altLang="ja-JP"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en-US" altLang="ja-JP"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a:t>
            </a:r>
            <a:r>
              <a:rPr lang="ja-JP" altLang="en-US"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5138510" y="3736430"/>
            <a:ext cx="3595529" cy="2123658"/>
          </a:xfrm>
          <a:prstGeom prst="rect">
            <a:avLst/>
          </a:prstGeom>
          <a:ln>
            <a:noFill/>
          </a:ln>
        </p:spPr>
        <p:txBody>
          <a:bodyPr wrap="square">
            <a:spAutoFit/>
          </a:bodyPr>
          <a:lstStyle/>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●光熱水費</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●保守点検委託</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●施設管理委託　</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●清掃委託料</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●警備委託</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●駐車場管理委託</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smtClean="0"/>
          </a:p>
        </p:txBody>
      </p:sp>
      <p:sp>
        <p:nvSpPr>
          <p:cNvPr id="22" name="正方形/長方形 21"/>
          <p:cNvSpPr/>
          <p:nvPr/>
        </p:nvSpPr>
        <p:spPr>
          <a:xfrm>
            <a:off x="7741525" y="3726537"/>
            <a:ext cx="1814444" cy="2123658"/>
          </a:xfrm>
          <a:prstGeom prst="rect">
            <a:avLst/>
          </a:prstGeom>
          <a:ln>
            <a:noFill/>
          </a:ln>
        </p:spPr>
        <p:txBody>
          <a:bodyPr wrap="square">
            <a:spAutoFit/>
          </a:bodyPr>
          <a:lstStyle/>
          <a:p>
            <a:pPr algn="just" fontAlgn="auto">
              <a:spcAft>
                <a:spcPts val="0"/>
              </a:spcAft>
            </a:pP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5,100</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,000</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2,100</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3,300</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800</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9481444" y="4384514"/>
            <a:ext cx="2303099" cy="76944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Aft>
                <a:spcPts val="0"/>
              </a:spcAft>
            </a:pP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合計</a:t>
            </a:r>
            <a:endPar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1</a:t>
            </a: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億</a:t>
            </a:r>
            <a:r>
              <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6,300</a:t>
            </a: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smtClean="0"/>
          </a:p>
        </p:txBody>
      </p:sp>
    </p:spTree>
    <p:extLst>
      <p:ext uri="{BB962C8B-B14F-4D97-AF65-F5344CB8AC3E}">
        <p14:creationId xmlns:p14="http://schemas.microsoft.com/office/powerpoint/2010/main" val="25927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5" grpId="0"/>
      <p:bldP spid="28"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78295" y="334133"/>
            <a:ext cx="7301600" cy="6085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ファシリティコストの適正化</a:t>
            </a:r>
            <a:endParaRPr lang="en-US" altLang="ja-JP"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278295" y="1179957"/>
            <a:ext cx="11175768" cy="707886"/>
          </a:xfrm>
          <a:prstGeom prst="rect">
            <a:avLst/>
          </a:prstGeom>
        </p:spPr>
        <p:txBody>
          <a:bodyPr wrap="square">
            <a:spAutoFit/>
          </a:bodyPr>
          <a:lstStyle/>
          <a:p>
            <a:r>
              <a:rPr lang="ja-JP" altLang="en-US" sz="2000" dirty="0"/>
              <a:t>光熱水費</a:t>
            </a:r>
            <a:r>
              <a:rPr lang="ja-JP" altLang="en-US" sz="2000" dirty="0" smtClean="0"/>
              <a:t>や業務委託費等の情報を施設単位で、集約・整理し、施設間のベンチマーク（比較分析）、経年分析等を行うことにより異常値や改善点等を探り、コスト削減を図っています。</a:t>
            </a:r>
            <a:endParaRPr lang="ja-JP" altLang="en-US" sz="2000" dirty="0"/>
          </a:p>
        </p:txBody>
      </p:sp>
      <p:sp>
        <p:nvSpPr>
          <p:cNvPr id="25" name="正方形/長方形 24"/>
          <p:cNvSpPr/>
          <p:nvPr/>
        </p:nvSpPr>
        <p:spPr>
          <a:xfrm>
            <a:off x="278296" y="1989443"/>
            <a:ext cx="5043156" cy="461665"/>
          </a:xfrm>
          <a:prstGeom prst="rect">
            <a:avLst/>
          </a:prstGeom>
        </p:spPr>
        <p:txBody>
          <a:bodyPr wrap="square">
            <a:spAutoFit/>
          </a:bodyPr>
          <a:lstStyle/>
          <a:p>
            <a:r>
              <a:rPr lang="ja-JP" altLang="en-US" sz="2400" dirty="0" smtClean="0"/>
              <a:t>ファシリティコスト適正化の取組例</a:t>
            </a:r>
            <a:endParaRPr lang="ja-JP" altLang="en-US" sz="2400" dirty="0"/>
          </a:p>
        </p:txBody>
      </p:sp>
      <p:sp>
        <p:nvSpPr>
          <p:cNvPr id="29" name="正方形/長方形 28"/>
          <p:cNvSpPr/>
          <p:nvPr/>
        </p:nvSpPr>
        <p:spPr>
          <a:xfrm>
            <a:off x="7748362" y="3384592"/>
            <a:ext cx="2337748" cy="461665"/>
          </a:xfrm>
          <a:prstGeom prst="rect">
            <a:avLst/>
          </a:prstGeom>
          <a:solidFill>
            <a:schemeClr val="bg1"/>
          </a:solidFill>
          <a:ln>
            <a:noFill/>
          </a:ln>
        </p:spPr>
        <p:txBody>
          <a:bodyPr wrap="square">
            <a:spAutoFit/>
          </a:bodyPr>
          <a:lstStyle/>
          <a:p>
            <a:r>
              <a:rPr lang="en-US" altLang="ja-JP" sz="2400" b="1" dirty="0" smtClean="0">
                <a:solidFill>
                  <a:srgbClr val="FF0000"/>
                </a:solidFill>
              </a:rPr>
              <a:t>725</a:t>
            </a:r>
            <a:r>
              <a:rPr lang="ja-JP" altLang="en-US" sz="2400" b="1" dirty="0" smtClean="0">
                <a:solidFill>
                  <a:srgbClr val="FF0000"/>
                </a:solidFill>
              </a:rPr>
              <a:t>万円　削減</a:t>
            </a:r>
            <a:endParaRPr lang="ja-JP" altLang="en-US" sz="2400" b="1"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27</a:t>
            </a:fld>
            <a:endParaRPr lang="en-US" altLang="ja-JP"/>
          </a:p>
        </p:txBody>
      </p:sp>
      <p:pic>
        <p:nvPicPr>
          <p:cNvPr id="5" name="図 4"/>
          <p:cNvPicPr>
            <a:picLocks noChangeAspect="1"/>
          </p:cNvPicPr>
          <p:nvPr/>
        </p:nvPicPr>
        <p:blipFill>
          <a:blip r:embed="rId3"/>
          <a:stretch>
            <a:fillRect/>
          </a:stretch>
        </p:blipFill>
        <p:spPr>
          <a:xfrm>
            <a:off x="329593" y="2585611"/>
            <a:ext cx="7277310" cy="3664553"/>
          </a:xfrm>
          <a:prstGeom prst="rect">
            <a:avLst/>
          </a:prstGeom>
        </p:spPr>
      </p:pic>
      <p:sp>
        <p:nvSpPr>
          <p:cNvPr id="18" name="正方形/長方形 17"/>
          <p:cNvSpPr/>
          <p:nvPr/>
        </p:nvSpPr>
        <p:spPr>
          <a:xfrm>
            <a:off x="7748362" y="3990068"/>
            <a:ext cx="2337748" cy="461665"/>
          </a:xfrm>
          <a:prstGeom prst="rect">
            <a:avLst/>
          </a:prstGeom>
          <a:solidFill>
            <a:schemeClr val="bg1"/>
          </a:solidFill>
          <a:ln>
            <a:noFill/>
          </a:ln>
        </p:spPr>
        <p:txBody>
          <a:bodyPr wrap="square">
            <a:spAutoFit/>
          </a:bodyPr>
          <a:lstStyle/>
          <a:p>
            <a:r>
              <a:rPr lang="en-US" altLang="ja-JP" sz="2400" b="1" dirty="0" smtClean="0">
                <a:solidFill>
                  <a:srgbClr val="FF0000"/>
                </a:solidFill>
              </a:rPr>
              <a:t>37</a:t>
            </a:r>
            <a:r>
              <a:rPr lang="ja-JP" altLang="en-US" sz="2400" b="1" dirty="0" smtClean="0">
                <a:solidFill>
                  <a:srgbClr val="FF0000"/>
                </a:solidFill>
              </a:rPr>
              <a:t>万円　削減</a:t>
            </a:r>
            <a:endParaRPr lang="ja-JP" altLang="en-US" sz="2400" b="1" dirty="0">
              <a:solidFill>
                <a:srgbClr val="FF0000"/>
              </a:solidFill>
            </a:endParaRPr>
          </a:p>
        </p:txBody>
      </p:sp>
      <p:sp>
        <p:nvSpPr>
          <p:cNvPr id="19" name="正方形/長方形 18"/>
          <p:cNvSpPr/>
          <p:nvPr/>
        </p:nvSpPr>
        <p:spPr>
          <a:xfrm>
            <a:off x="7748364" y="4536217"/>
            <a:ext cx="2337746" cy="461665"/>
          </a:xfrm>
          <a:prstGeom prst="rect">
            <a:avLst/>
          </a:prstGeom>
          <a:solidFill>
            <a:schemeClr val="bg1"/>
          </a:solidFill>
          <a:ln>
            <a:noFill/>
          </a:ln>
        </p:spPr>
        <p:txBody>
          <a:bodyPr wrap="square">
            <a:spAutoFit/>
          </a:bodyPr>
          <a:lstStyle/>
          <a:p>
            <a:r>
              <a:rPr lang="en-US" altLang="ja-JP" sz="2400" b="1" dirty="0" smtClean="0">
                <a:solidFill>
                  <a:srgbClr val="FF0000"/>
                </a:solidFill>
              </a:rPr>
              <a:t>9</a:t>
            </a:r>
            <a:r>
              <a:rPr lang="en-US" altLang="ja-JP" sz="2400" b="1" dirty="0">
                <a:solidFill>
                  <a:srgbClr val="FF0000"/>
                </a:solidFill>
              </a:rPr>
              <a:t>0</a:t>
            </a:r>
            <a:r>
              <a:rPr lang="ja-JP" altLang="en-US" sz="2400" b="1" dirty="0" smtClean="0">
                <a:solidFill>
                  <a:srgbClr val="FF0000"/>
                </a:solidFill>
              </a:rPr>
              <a:t>万円　削減</a:t>
            </a:r>
            <a:endParaRPr lang="ja-JP" altLang="en-US" sz="2400" b="1" dirty="0">
              <a:solidFill>
                <a:srgbClr val="FF0000"/>
              </a:solidFill>
            </a:endParaRPr>
          </a:p>
        </p:txBody>
      </p:sp>
      <p:sp>
        <p:nvSpPr>
          <p:cNvPr id="21" name="正方形/長方形 20"/>
          <p:cNvSpPr/>
          <p:nvPr/>
        </p:nvSpPr>
        <p:spPr>
          <a:xfrm>
            <a:off x="7748364" y="5082366"/>
            <a:ext cx="2337746" cy="461665"/>
          </a:xfrm>
          <a:prstGeom prst="rect">
            <a:avLst/>
          </a:prstGeom>
          <a:solidFill>
            <a:schemeClr val="bg1"/>
          </a:solidFill>
          <a:ln>
            <a:noFill/>
          </a:ln>
        </p:spPr>
        <p:txBody>
          <a:bodyPr wrap="square">
            <a:spAutoFit/>
          </a:bodyPr>
          <a:lstStyle/>
          <a:p>
            <a:r>
              <a:rPr lang="en-US" altLang="ja-JP" sz="2400" b="1" dirty="0" smtClean="0">
                <a:solidFill>
                  <a:srgbClr val="FF0000"/>
                </a:solidFill>
              </a:rPr>
              <a:t>54</a:t>
            </a:r>
            <a:r>
              <a:rPr lang="ja-JP" altLang="en-US" sz="2400" b="1" dirty="0" smtClean="0">
                <a:solidFill>
                  <a:srgbClr val="FF0000"/>
                </a:solidFill>
              </a:rPr>
              <a:t>万円　削減</a:t>
            </a:r>
            <a:endParaRPr lang="ja-JP" altLang="en-US" sz="2400" b="1" dirty="0">
              <a:solidFill>
                <a:srgbClr val="FF0000"/>
              </a:solidFill>
            </a:endParaRPr>
          </a:p>
        </p:txBody>
      </p:sp>
      <p:sp>
        <p:nvSpPr>
          <p:cNvPr id="26" name="正方形/長方形 25"/>
          <p:cNvSpPr/>
          <p:nvPr/>
        </p:nvSpPr>
        <p:spPr>
          <a:xfrm>
            <a:off x="7748363" y="5616979"/>
            <a:ext cx="2337747" cy="461665"/>
          </a:xfrm>
          <a:prstGeom prst="rect">
            <a:avLst/>
          </a:prstGeom>
          <a:solidFill>
            <a:schemeClr val="bg1"/>
          </a:solidFill>
          <a:ln>
            <a:noFill/>
          </a:ln>
        </p:spPr>
        <p:txBody>
          <a:bodyPr wrap="square">
            <a:spAutoFit/>
          </a:bodyPr>
          <a:lstStyle/>
          <a:p>
            <a:r>
              <a:rPr lang="en-US" altLang="ja-JP" sz="2400" b="1" dirty="0" smtClean="0">
                <a:solidFill>
                  <a:srgbClr val="FF0000"/>
                </a:solidFill>
              </a:rPr>
              <a:t>224</a:t>
            </a:r>
            <a:r>
              <a:rPr lang="ja-JP" altLang="en-US" sz="2400" b="1" dirty="0" smtClean="0">
                <a:solidFill>
                  <a:srgbClr val="FF0000"/>
                </a:solidFill>
              </a:rPr>
              <a:t>万円　削減</a:t>
            </a:r>
            <a:endParaRPr lang="ja-JP" altLang="en-US" sz="2400" b="1" dirty="0">
              <a:solidFill>
                <a:srgbClr val="FF0000"/>
              </a:solidFill>
            </a:endParaRPr>
          </a:p>
        </p:txBody>
      </p:sp>
    </p:spTree>
    <p:extLst>
      <p:ext uri="{BB962C8B-B14F-4D97-AF65-F5344CB8AC3E}">
        <p14:creationId xmlns:p14="http://schemas.microsoft.com/office/powerpoint/2010/main" val="39930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8" grpId="0" animBg="1"/>
      <p:bldP spid="19" grpId="0" animBg="1"/>
      <p:bldP spid="21"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5387780"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　適正管理</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28</a:t>
            </a:fld>
            <a:endParaRPr lang="en-US" altLang="ja-JP"/>
          </a:p>
        </p:txBody>
      </p:sp>
    </p:spTree>
    <p:extLst>
      <p:ext uri="{BB962C8B-B14F-4D97-AF65-F5344CB8AC3E}">
        <p14:creationId xmlns:p14="http://schemas.microsoft.com/office/powerpoint/2010/main" val="2686837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85295" y="777340"/>
            <a:ext cx="707385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老朽化により、物理的崩壊のリスクは上昇する。</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txBox="1">
            <a:spLocks/>
          </p:cNvSpPr>
          <p:nvPr/>
        </p:nvSpPr>
        <p:spPr>
          <a:xfrm>
            <a:off x="132521" y="334134"/>
            <a:ext cx="5817705"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適正な管理の必要性</a:t>
            </a:r>
          </a:p>
        </p:txBody>
      </p:sp>
      <p:sp>
        <p:nvSpPr>
          <p:cNvPr id="5" name="タイトル 1"/>
          <p:cNvSpPr txBox="1">
            <a:spLocks/>
          </p:cNvSpPr>
          <p:nvPr/>
        </p:nvSpPr>
        <p:spPr>
          <a:xfrm>
            <a:off x="440129" y="1331765"/>
            <a:ext cx="334999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前橋市の事故事例</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タイトル 1"/>
          <p:cNvSpPr txBox="1">
            <a:spLocks/>
          </p:cNvSpPr>
          <p:nvPr/>
        </p:nvSpPr>
        <p:spPr>
          <a:xfrm>
            <a:off x="491929" y="2443180"/>
            <a:ext cx="2759572"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その他の事例</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タイトル 1"/>
          <p:cNvSpPr txBox="1">
            <a:spLocks/>
          </p:cNvSpPr>
          <p:nvPr/>
        </p:nvSpPr>
        <p:spPr>
          <a:xfrm>
            <a:off x="685296" y="1650983"/>
            <a:ext cx="5132410"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29.5</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水道局庁舎　外壁落下</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1"/>
          <p:cNvSpPr txBox="1">
            <a:spLocks/>
          </p:cNvSpPr>
          <p:nvPr/>
        </p:nvSpPr>
        <p:spPr>
          <a:xfrm>
            <a:off x="685294" y="1972940"/>
            <a:ext cx="9373106"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30.2</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富士見温泉見晴らしの湯ふれあい館　見切り金物落下　</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74" y="3081616"/>
            <a:ext cx="2595027" cy="18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746" y="3081617"/>
            <a:ext cx="2493986" cy="18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243" y="3081616"/>
            <a:ext cx="2499917" cy="18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a:xfrm>
            <a:off x="2818894" y="2443180"/>
            <a:ext cx="9373106"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30.6</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高槻市ブロック塀事故を受け、本市でも調査を実施　</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右矢印 1"/>
          <p:cNvSpPr/>
          <p:nvPr/>
        </p:nvSpPr>
        <p:spPr>
          <a:xfrm>
            <a:off x="5929673" y="3491077"/>
            <a:ext cx="2279374" cy="1051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改修工事</a:t>
            </a:r>
            <a:endParaRPr kumimoji="1" lang="ja-JP" altLang="en-US" sz="2400" b="1" dirty="0">
              <a:solidFill>
                <a:schemeClr val="tx1"/>
              </a:solidFill>
            </a:endParaRPr>
          </a:p>
        </p:txBody>
      </p:sp>
      <p:sp>
        <p:nvSpPr>
          <p:cNvPr id="14" name="タイトル 1"/>
          <p:cNvSpPr txBox="1">
            <a:spLocks/>
          </p:cNvSpPr>
          <p:nvPr/>
        </p:nvSpPr>
        <p:spPr>
          <a:xfrm>
            <a:off x="1219324" y="5352942"/>
            <a:ext cx="9420697"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老朽化による事故を防ぐためには、適正な管理が不可欠！！　</a:t>
            </a:r>
            <a:endParaRPr lang="en-US" altLang="ja-JP" sz="2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p:txBody>
          <a:bodyPr/>
          <a:lstStyle/>
          <a:p>
            <a:pPr>
              <a:defRPr/>
            </a:pPr>
            <a:fld id="{1446FDBC-BDA7-4AE8-89B0-DD3164FCA8E7}" type="slidenum">
              <a:rPr lang="ja-JP" altLang="en-US" smtClean="0"/>
              <a:pPr>
                <a:defRPr/>
              </a:pPr>
              <a:t>29</a:t>
            </a:fld>
            <a:endParaRPr lang="en-US" altLang="ja-JP"/>
          </a:p>
        </p:txBody>
      </p:sp>
    </p:spTree>
    <p:extLst>
      <p:ext uri="{BB962C8B-B14F-4D97-AF65-F5344CB8AC3E}">
        <p14:creationId xmlns:p14="http://schemas.microsoft.com/office/powerpoint/2010/main" val="2073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1582862" y="3374906"/>
            <a:ext cx="8263504"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前橋市について</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a:t>
            </a:fld>
            <a:endParaRPr lang="en-US" altLang="ja-JP"/>
          </a:p>
        </p:txBody>
      </p:sp>
    </p:spTree>
    <p:extLst>
      <p:ext uri="{BB962C8B-B14F-4D97-AF65-F5344CB8AC3E}">
        <p14:creationId xmlns:p14="http://schemas.microsoft.com/office/powerpoint/2010/main" val="38512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1" y="3441167"/>
            <a:ext cx="7070807"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　長寿命化の推進</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30</a:t>
            </a:fld>
            <a:endParaRPr lang="en-US" altLang="ja-JP"/>
          </a:p>
        </p:txBody>
      </p:sp>
    </p:spTree>
    <p:extLst>
      <p:ext uri="{BB962C8B-B14F-4D97-AF65-F5344CB8AC3E}">
        <p14:creationId xmlns:p14="http://schemas.microsoft.com/office/powerpoint/2010/main" val="620556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2520" y="334134"/>
            <a:ext cx="7372927"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a:t>
            </a:r>
            <a:r>
              <a:rPr lang="ja-JP" altLang="en-US"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保全計画推進プログラムとは</a:t>
            </a:r>
          </a:p>
        </p:txBody>
      </p:sp>
      <p:sp>
        <p:nvSpPr>
          <p:cNvPr id="6" name="タイトル 1"/>
          <p:cNvSpPr txBox="1">
            <a:spLocks/>
          </p:cNvSpPr>
          <p:nvPr/>
        </p:nvSpPr>
        <p:spPr>
          <a:xfrm>
            <a:off x="319774" y="1365381"/>
            <a:ext cx="11408400"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限られた財源の中で計画的な施設の保全を推進するため、「予防保全工事」と「事後保全工事」の両面から予算と連動を図るためのプログラムです。</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a:off x="491192" y="5478082"/>
            <a:ext cx="11582398" cy="789610"/>
            <a:chOff x="440129" y="3171691"/>
            <a:chExt cx="11582398" cy="1117267"/>
          </a:xfrm>
        </p:grpSpPr>
        <p:sp>
          <p:nvSpPr>
            <p:cNvPr id="18" name="タイトル 1"/>
            <p:cNvSpPr txBox="1">
              <a:spLocks/>
            </p:cNvSpPr>
            <p:nvPr/>
          </p:nvSpPr>
          <p:spPr>
            <a:xfrm>
              <a:off x="440129" y="3235166"/>
              <a:ext cx="2327702" cy="5335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「事後保全」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p:cNvSpPr txBox="1">
              <a:spLocks/>
            </p:cNvSpPr>
            <p:nvPr/>
          </p:nvSpPr>
          <p:spPr>
            <a:xfrm>
              <a:off x="440129" y="3650522"/>
              <a:ext cx="2477807"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「予防保全」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2649421" y="3171691"/>
              <a:ext cx="7043291"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不具合・故障が生じた後に修繕等を行う保全方法</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2649421" y="3650522"/>
              <a:ext cx="9373106"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不具合・故障が生じる前に修繕等を行い性能を維持する保全方法　</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2" name="タイトル 1"/>
          <p:cNvSpPr txBox="1">
            <a:spLocks/>
          </p:cNvSpPr>
          <p:nvPr/>
        </p:nvSpPr>
        <p:spPr>
          <a:xfrm>
            <a:off x="3381026" y="2319148"/>
            <a:ext cx="4517269"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最終的なプログラムの流れ</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図表 9"/>
          <p:cNvGraphicFramePr/>
          <p:nvPr>
            <p:extLst>
              <p:ext uri="{D42A27DB-BD31-4B8C-83A1-F6EECF244321}">
                <p14:modId xmlns:p14="http://schemas.microsoft.com/office/powerpoint/2010/main" val="1862314050"/>
              </p:ext>
            </p:extLst>
          </p:nvPr>
        </p:nvGraphicFramePr>
        <p:xfrm>
          <a:off x="834887" y="2319148"/>
          <a:ext cx="9753600" cy="2765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31</a:t>
            </a:fld>
            <a:endParaRPr lang="en-US" altLang="ja-JP"/>
          </a:p>
        </p:txBody>
      </p:sp>
    </p:spTree>
    <p:extLst>
      <p:ext uri="{BB962C8B-B14F-4D97-AF65-F5344CB8AC3E}">
        <p14:creationId xmlns:p14="http://schemas.microsoft.com/office/powerpoint/2010/main" val="1318546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2875" y="224252"/>
            <a:ext cx="5692677"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全庁横断的な優先順位判定</a:t>
            </a:r>
          </a:p>
        </p:txBody>
      </p:sp>
      <p:sp>
        <p:nvSpPr>
          <p:cNvPr id="14" name="角丸四角形 13"/>
          <p:cNvSpPr/>
          <p:nvPr/>
        </p:nvSpPr>
        <p:spPr bwMode="auto">
          <a:xfrm>
            <a:off x="2051323" y="1388593"/>
            <a:ext cx="1348602" cy="2838748"/>
          </a:xfrm>
          <a:prstGeom prst="roundRect">
            <a:avLst/>
          </a:prstGeom>
          <a:solidFill>
            <a:schemeClr val="bg1">
              <a:lumMod val="95000"/>
            </a:schemeClr>
          </a:solidFill>
          <a:ln w="254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5" name="角丸四角形 14"/>
          <p:cNvSpPr/>
          <p:nvPr/>
        </p:nvSpPr>
        <p:spPr bwMode="auto">
          <a:xfrm>
            <a:off x="3524147" y="1374934"/>
            <a:ext cx="1306113" cy="2818387"/>
          </a:xfrm>
          <a:prstGeom prst="roundRect">
            <a:avLst/>
          </a:prstGeom>
          <a:solidFill>
            <a:schemeClr val="bg1">
              <a:lumMod val="95000"/>
            </a:schemeClr>
          </a:solidFill>
          <a:ln w="254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7" name="角丸四角形 16"/>
          <p:cNvSpPr/>
          <p:nvPr/>
        </p:nvSpPr>
        <p:spPr bwMode="auto">
          <a:xfrm>
            <a:off x="512576" y="1394996"/>
            <a:ext cx="1392831" cy="2825943"/>
          </a:xfrm>
          <a:prstGeom prst="roundRect">
            <a:avLst/>
          </a:prstGeom>
          <a:solidFill>
            <a:schemeClr val="bg1">
              <a:lumMod val="95000"/>
            </a:schemeClr>
          </a:solidFill>
          <a:ln w="254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8" name="正方形/長方形 17"/>
          <p:cNvSpPr/>
          <p:nvPr/>
        </p:nvSpPr>
        <p:spPr bwMode="auto">
          <a:xfrm>
            <a:off x="267513" y="814230"/>
            <a:ext cx="1560984" cy="461665"/>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b="1" dirty="0" smtClean="0">
                <a:latin typeface="HGSｺﾞｼｯｸM" panose="020B0600000000000000" pitchFamily="50" charset="-128"/>
                <a:ea typeface="HGSｺﾞｼｯｸM" panose="020B0600000000000000" pitchFamily="50" charset="-128"/>
              </a:rPr>
              <a:t>これまで</a:t>
            </a:r>
            <a:endParaRPr kumimoji="1" lang="ja-JP" altLang="en-US" sz="2400" b="1" i="0" u="none" strike="noStrike" cap="none" normalizeH="0" baseline="0" dirty="0" smtClean="0">
              <a:ln>
                <a:noFill/>
              </a:ln>
              <a:solidFill>
                <a:schemeClr val="tx1"/>
              </a:solidFill>
              <a:effectLst/>
              <a:latin typeface="HGSｺﾞｼｯｸM" panose="020B0600000000000000" pitchFamily="50" charset="-128"/>
              <a:ea typeface="HGSｺﾞｼｯｸM" panose="020B0600000000000000" pitchFamily="50" charset="-128"/>
            </a:endParaRPr>
          </a:p>
        </p:txBody>
      </p:sp>
      <p:sp>
        <p:nvSpPr>
          <p:cNvPr id="19" name="正方形/長方形 18"/>
          <p:cNvSpPr/>
          <p:nvPr/>
        </p:nvSpPr>
        <p:spPr bwMode="auto">
          <a:xfrm>
            <a:off x="618956" y="1871031"/>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0" name="二等辺三角形 19"/>
          <p:cNvSpPr/>
          <p:nvPr/>
        </p:nvSpPr>
        <p:spPr bwMode="auto">
          <a:xfrm>
            <a:off x="621466" y="1594263"/>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cxnSp>
        <p:nvCxnSpPr>
          <p:cNvPr id="21" name="直線矢印コネクタ 20"/>
          <p:cNvCxnSpPr/>
          <p:nvPr/>
        </p:nvCxnSpPr>
        <p:spPr bwMode="auto">
          <a:xfrm>
            <a:off x="1109513" y="2409816"/>
            <a:ext cx="0" cy="919513"/>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2" name="直線矢印コネクタ 21"/>
          <p:cNvCxnSpPr/>
          <p:nvPr/>
        </p:nvCxnSpPr>
        <p:spPr bwMode="auto">
          <a:xfrm flipV="1">
            <a:off x="1380852" y="2401677"/>
            <a:ext cx="0" cy="92765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正方形/長方形 22"/>
          <p:cNvSpPr/>
          <p:nvPr/>
        </p:nvSpPr>
        <p:spPr bwMode="auto">
          <a:xfrm>
            <a:off x="523722" y="2591875"/>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24" name="正方形/長方形 23"/>
          <p:cNvSpPr/>
          <p:nvPr/>
        </p:nvSpPr>
        <p:spPr bwMode="auto">
          <a:xfrm>
            <a:off x="1375669" y="2719054"/>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25" name="角丸四角形 24"/>
          <p:cNvSpPr/>
          <p:nvPr/>
        </p:nvSpPr>
        <p:spPr bwMode="auto">
          <a:xfrm>
            <a:off x="304522" y="3419901"/>
            <a:ext cx="4678589" cy="1559114"/>
          </a:xfrm>
          <a:prstGeom prst="roundRect">
            <a:avLst>
              <a:gd name="adj"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charset="-128"/>
            </a:endParaRPr>
          </a:p>
        </p:txBody>
      </p:sp>
      <p:sp>
        <p:nvSpPr>
          <p:cNvPr id="26" name="テキスト ボックス 25"/>
          <p:cNvSpPr txBox="1"/>
          <p:nvPr/>
        </p:nvSpPr>
        <p:spPr>
          <a:xfrm>
            <a:off x="1549001" y="4596876"/>
            <a:ext cx="2506181" cy="369332"/>
          </a:xfrm>
          <a:prstGeom prst="rect">
            <a:avLst/>
          </a:prstGeom>
          <a:noFill/>
        </p:spPr>
        <p:txBody>
          <a:bodyPr wrap="square" rtlCol="0">
            <a:spAutoFit/>
          </a:bodyPr>
          <a:lstStyle/>
          <a:p>
            <a:pPr algn="ctr"/>
            <a:r>
              <a:rPr kumimoji="1" lang="ja-JP" altLang="en-US"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財政部門予算査定</a:t>
            </a:r>
            <a:endParaRPr kumimoji="1" lang="ja-JP" altLang="en-US"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正方形/長方形 26"/>
          <p:cNvSpPr/>
          <p:nvPr/>
        </p:nvSpPr>
        <p:spPr bwMode="auto">
          <a:xfrm>
            <a:off x="2135553" y="1879600"/>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8" name="二等辺三角形 27"/>
          <p:cNvSpPr/>
          <p:nvPr/>
        </p:nvSpPr>
        <p:spPr bwMode="auto">
          <a:xfrm>
            <a:off x="2129950" y="1578380"/>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cxnSp>
        <p:nvCxnSpPr>
          <p:cNvPr id="29" name="直線矢印コネクタ 28"/>
          <p:cNvCxnSpPr/>
          <p:nvPr/>
        </p:nvCxnSpPr>
        <p:spPr bwMode="auto">
          <a:xfrm>
            <a:off x="2557250" y="2443719"/>
            <a:ext cx="0" cy="919513"/>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30" name="直線矢印コネクタ 29"/>
          <p:cNvCxnSpPr/>
          <p:nvPr/>
        </p:nvCxnSpPr>
        <p:spPr bwMode="auto">
          <a:xfrm flipV="1">
            <a:off x="2828589" y="2435580"/>
            <a:ext cx="0" cy="92765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31" name="正方形/長方形 30"/>
          <p:cNvSpPr/>
          <p:nvPr/>
        </p:nvSpPr>
        <p:spPr bwMode="auto">
          <a:xfrm>
            <a:off x="1962275" y="2607018"/>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32" name="正方形/長方形 31"/>
          <p:cNvSpPr/>
          <p:nvPr/>
        </p:nvSpPr>
        <p:spPr bwMode="auto">
          <a:xfrm>
            <a:off x="2828492" y="2734197"/>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33" name="正方形/長方形 32"/>
          <p:cNvSpPr/>
          <p:nvPr/>
        </p:nvSpPr>
        <p:spPr bwMode="auto">
          <a:xfrm>
            <a:off x="3577626" y="1880277"/>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34" name="二等辺三角形 33"/>
          <p:cNvSpPr/>
          <p:nvPr/>
        </p:nvSpPr>
        <p:spPr bwMode="auto">
          <a:xfrm>
            <a:off x="3572023" y="1579057"/>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cxnSp>
        <p:nvCxnSpPr>
          <p:cNvPr id="35" name="直線矢印コネクタ 34"/>
          <p:cNvCxnSpPr/>
          <p:nvPr/>
        </p:nvCxnSpPr>
        <p:spPr bwMode="auto">
          <a:xfrm>
            <a:off x="4014805" y="2477488"/>
            <a:ext cx="0" cy="919513"/>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36" name="直線矢印コネクタ 35"/>
          <p:cNvCxnSpPr/>
          <p:nvPr/>
        </p:nvCxnSpPr>
        <p:spPr bwMode="auto">
          <a:xfrm flipV="1">
            <a:off x="4286144" y="2469349"/>
            <a:ext cx="0" cy="92765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37" name="正方形/長方形 36"/>
          <p:cNvSpPr/>
          <p:nvPr/>
        </p:nvSpPr>
        <p:spPr bwMode="auto">
          <a:xfrm>
            <a:off x="3419830" y="2640787"/>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38" name="正方形/長方形 37"/>
          <p:cNvSpPr/>
          <p:nvPr/>
        </p:nvSpPr>
        <p:spPr bwMode="auto">
          <a:xfrm>
            <a:off x="4286047" y="2767966"/>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39" name="正方形/長方形 38"/>
          <p:cNvSpPr/>
          <p:nvPr/>
        </p:nvSpPr>
        <p:spPr bwMode="auto">
          <a:xfrm>
            <a:off x="1962275" y="1919068"/>
            <a:ext cx="1563281"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○○保育所</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bwMode="auto">
          <a:xfrm>
            <a:off x="512576" y="1910499"/>
            <a:ext cx="1360973"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○○支所</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bwMode="auto">
          <a:xfrm>
            <a:off x="3328201" y="1919745"/>
            <a:ext cx="1654910"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○○公民館</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bwMode="auto">
          <a:xfrm>
            <a:off x="717874" y="4227341"/>
            <a:ext cx="950375"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枠配分</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bwMode="auto">
          <a:xfrm>
            <a:off x="2250436" y="4227341"/>
            <a:ext cx="950375"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枠配分</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bwMode="auto">
          <a:xfrm>
            <a:off x="3701866" y="4219278"/>
            <a:ext cx="950375"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枠配分</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左右矢印 44"/>
          <p:cNvSpPr/>
          <p:nvPr/>
        </p:nvSpPr>
        <p:spPr bwMode="auto">
          <a:xfrm>
            <a:off x="616144" y="3363232"/>
            <a:ext cx="4214116" cy="672525"/>
          </a:xfrm>
          <a:prstGeom prst="lef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枠配分を超えて予算調整</a:t>
            </a:r>
            <a:r>
              <a:rPr lang="ja-JP" altLang="en-US" sz="1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ja-JP" altLang="en-US" sz="1600" b="1" i="0" u="none" strike="noStrike" cap="none" normalizeH="0" baseline="0" dirty="0" smtClean="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79436" y="5292077"/>
            <a:ext cx="5142944" cy="830997"/>
          </a:xfrm>
          <a:prstGeom prst="rect">
            <a:avLst/>
          </a:prstGeom>
          <a:solidFill>
            <a:srgbClr val="CCECFF"/>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r>
              <a:rPr lang="ja-JP" altLang="en-US" sz="1600" dirty="0" smtClean="0">
                <a:latin typeface="HGSｺﾞｼｯｸM" panose="020B0600000000000000" pitchFamily="50" charset="-128"/>
                <a:ea typeface="HGSｺﾞｼｯｸM" panose="020B0600000000000000" pitchFamily="50" charset="-128"/>
              </a:rPr>
              <a:t>・不具合の状況から適切な対処方法がわからない</a:t>
            </a:r>
            <a:endParaRPr lang="en-US" altLang="ja-JP" sz="1600" dirty="0">
              <a:latin typeface="HGSｺﾞｼｯｸM" panose="020B0600000000000000" pitchFamily="50" charset="-128"/>
              <a:ea typeface="HGSｺﾞｼｯｸM" panose="020B0600000000000000" pitchFamily="50" charset="-128"/>
            </a:endParaRPr>
          </a:p>
          <a:p>
            <a:r>
              <a:rPr lang="ja-JP" altLang="en-US" sz="1600" dirty="0" smtClean="0">
                <a:latin typeface="HGSｺﾞｼｯｸM" panose="020B0600000000000000" pitchFamily="50" charset="-128"/>
                <a:ea typeface="HGSｺﾞｼｯｸM" panose="020B0600000000000000" pitchFamily="50" charset="-128"/>
              </a:rPr>
              <a:t>・危険性の高いものが枠配分の中で落ちている可能性</a:t>
            </a:r>
            <a:endParaRPr lang="en-US" altLang="ja-JP" sz="1600" dirty="0" smtClean="0">
              <a:latin typeface="HGSｺﾞｼｯｸM" panose="020B0600000000000000" pitchFamily="50" charset="-128"/>
              <a:ea typeface="HGSｺﾞｼｯｸM" panose="020B0600000000000000" pitchFamily="50" charset="-128"/>
            </a:endParaRPr>
          </a:p>
          <a:p>
            <a:r>
              <a:rPr lang="ja-JP" altLang="en-US" sz="1600" dirty="0" smtClean="0">
                <a:latin typeface="HGSｺﾞｼｯｸM" panose="020B0600000000000000" pitchFamily="50" charset="-128"/>
                <a:ea typeface="HGSｺﾞｼｯｸM" panose="020B0600000000000000" pitchFamily="50" charset="-128"/>
              </a:rPr>
              <a:t>・修繕工事の全市的な優先順位がわからない</a:t>
            </a:r>
            <a:endParaRPr lang="en-US" altLang="ja-JP" sz="1600" dirty="0">
              <a:latin typeface="HGSｺﾞｼｯｸM" panose="020B0600000000000000" pitchFamily="50" charset="-128"/>
              <a:ea typeface="HGSｺﾞｼｯｸM" panose="020B0600000000000000" pitchFamily="50" charset="-128"/>
            </a:endParaRPr>
          </a:p>
        </p:txBody>
      </p:sp>
      <p:sp>
        <p:nvSpPr>
          <p:cNvPr id="48" name="円/楕円 47"/>
          <p:cNvSpPr/>
          <p:nvPr/>
        </p:nvSpPr>
        <p:spPr bwMode="auto">
          <a:xfrm>
            <a:off x="724698" y="1473295"/>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49" name="円/楕円 48"/>
          <p:cNvSpPr/>
          <p:nvPr/>
        </p:nvSpPr>
        <p:spPr bwMode="auto">
          <a:xfrm>
            <a:off x="1458475" y="1503737"/>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0" name="円/楕円 49"/>
          <p:cNvSpPr/>
          <p:nvPr/>
        </p:nvSpPr>
        <p:spPr bwMode="auto">
          <a:xfrm>
            <a:off x="3008533" y="1473295"/>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1" name="円/楕円 50"/>
          <p:cNvSpPr/>
          <p:nvPr/>
        </p:nvSpPr>
        <p:spPr bwMode="auto">
          <a:xfrm>
            <a:off x="4544053" y="1520316"/>
            <a:ext cx="181052" cy="181052"/>
          </a:xfrm>
          <a:prstGeom prst="ellipse">
            <a:avLst/>
          </a:prstGeom>
          <a:solidFill>
            <a:srgbClr val="0070C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2" name="円/楕円 51"/>
          <p:cNvSpPr/>
          <p:nvPr/>
        </p:nvSpPr>
        <p:spPr bwMode="auto">
          <a:xfrm>
            <a:off x="2153396" y="1050878"/>
            <a:ext cx="181052" cy="181052"/>
          </a:xfrm>
          <a:prstGeom prst="ellipse">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3" name="円/楕円 52"/>
          <p:cNvSpPr/>
          <p:nvPr/>
        </p:nvSpPr>
        <p:spPr bwMode="auto">
          <a:xfrm>
            <a:off x="2827481" y="1115002"/>
            <a:ext cx="181052" cy="181052"/>
          </a:xfrm>
          <a:prstGeom prst="ellipse">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4" name="円/楕円 53"/>
          <p:cNvSpPr/>
          <p:nvPr/>
        </p:nvSpPr>
        <p:spPr bwMode="auto">
          <a:xfrm>
            <a:off x="4349611" y="1084560"/>
            <a:ext cx="181052" cy="181052"/>
          </a:xfrm>
          <a:prstGeom prst="ellipse">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5" name="正方形/長方形 54"/>
          <p:cNvSpPr/>
          <p:nvPr/>
        </p:nvSpPr>
        <p:spPr bwMode="auto">
          <a:xfrm rot="798363">
            <a:off x="278585" y="5470331"/>
            <a:ext cx="5098571" cy="369332"/>
          </a:xfrm>
          <a:prstGeom prst="rect">
            <a:avLst/>
          </a:prstGeom>
          <a:solidFill>
            <a:schemeClr val="bg1"/>
          </a:solidFill>
          <a:ln w="25400"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予算化できなかった工事→本当に大丈夫！？</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6" name="グループ化 95"/>
          <p:cNvGrpSpPr/>
          <p:nvPr/>
        </p:nvGrpSpPr>
        <p:grpSpPr>
          <a:xfrm>
            <a:off x="5683950" y="747353"/>
            <a:ext cx="6295151" cy="5652661"/>
            <a:chOff x="5683950" y="747353"/>
            <a:chExt cx="6295151" cy="5652661"/>
          </a:xfrm>
        </p:grpSpPr>
        <p:sp>
          <p:nvSpPr>
            <p:cNvPr id="59" name="正方形/長方形 58"/>
            <p:cNvSpPr/>
            <p:nvPr/>
          </p:nvSpPr>
          <p:spPr bwMode="auto">
            <a:xfrm>
              <a:off x="5683950" y="747353"/>
              <a:ext cx="4197364" cy="461665"/>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SｺﾞｼｯｸM" panose="020B0600000000000000" pitchFamily="50" charset="-128"/>
                  <a:ea typeface="HGSｺﾞｼｯｸM" panose="020B0600000000000000" pitchFamily="50" charset="-128"/>
                </a:rPr>
                <a:t>予防保全計画推進プログラム</a:t>
              </a:r>
            </a:p>
          </p:txBody>
        </p:sp>
        <p:cxnSp>
          <p:nvCxnSpPr>
            <p:cNvPr id="60" name="直線矢印コネクタ 59"/>
            <p:cNvCxnSpPr/>
            <p:nvPr/>
          </p:nvCxnSpPr>
          <p:spPr bwMode="auto">
            <a:xfrm>
              <a:off x="7782632" y="2231666"/>
              <a:ext cx="0" cy="1921334"/>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61" name="直線矢印コネクタ 60"/>
            <p:cNvCxnSpPr/>
            <p:nvPr/>
          </p:nvCxnSpPr>
          <p:spPr bwMode="auto">
            <a:xfrm flipV="1">
              <a:off x="8053971" y="2205540"/>
              <a:ext cx="0" cy="1921334"/>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62" name="正方形/長方形 61"/>
            <p:cNvSpPr/>
            <p:nvPr/>
          </p:nvSpPr>
          <p:spPr bwMode="auto">
            <a:xfrm>
              <a:off x="7187657" y="3514145"/>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63" name="正方形/長方形 62"/>
            <p:cNvSpPr/>
            <p:nvPr/>
          </p:nvSpPr>
          <p:spPr bwMode="auto">
            <a:xfrm>
              <a:off x="8053874" y="3654387"/>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64" name="角丸四角形 63"/>
            <p:cNvSpPr/>
            <p:nvPr/>
          </p:nvSpPr>
          <p:spPr bwMode="auto">
            <a:xfrm>
              <a:off x="7036904" y="4112980"/>
              <a:ext cx="4909174" cy="1456719"/>
            </a:xfrm>
            <a:prstGeom prst="roundRect">
              <a:avLst>
                <a:gd name="adj"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charset="-128"/>
              </a:endParaRPr>
            </a:p>
          </p:txBody>
        </p:sp>
        <p:sp>
          <p:nvSpPr>
            <p:cNvPr id="65" name="テキスト ボックス 64"/>
            <p:cNvSpPr txBox="1"/>
            <p:nvPr/>
          </p:nvSpPr>
          <p:spPr>
            <a:xfrm>
              <a:off x="8282050" y="5137242"/>
              <a:ext cx="2506181" cy="369332"/>
            </a:xfrm>
            <a:prstGeom prst="rect">
              <a:avLst/>
            </a:prstGeom>
            <a:noFill/>
          </p:spPr>
          <p:txBody>
            <a:bodyPr wrap="square" rtlCol="0">
              <a:spAutoFit/>
            </a:bodyPr>
            <a:lstStyle/>
            <a:p>
              <a:pPr algn="ctr"/>
              <a:r>
                <a:rPr kumimoji="1" lang="ja-JP" altLang="en-US" b="1" dirty="0" smtClean="0">
                  <a:latin typeface="+mj-ea"/>
                  <a:ea typeface="+mj-ea"/>
                  <a:cs typeface="メイリオ" panose="020B0604030504040204" pitchFamily="50" charset="-128"/>
                </a:rPr>
                <a:t>財政部門予算査定</a:t>
              </a:r>
              <a:endParaRPr kumimoji="1" lang="ja-JP" altLang="en-US" b="1" dirty="0">
                <a:latin typeface="+mj-ea"/>
                <a:ea typeface="+mj-ea"/>
                <a:cs typeface="メイリオ" panose="020B0604030504040204" pitchFamily="50" charset="-128"/>
              </a:endParaRPr>
            </a:p>
          </p:txBody>
        </p:sp>
        <p:cxnSp>
          <p:nvCxnSpPr>
            <p:cNvPr id="66" name="直線矢印コネクタ 65"/>
            <p:cNvCxnSpPr/>
            <p:nvPr/>
          </p:nvCxnSpPr>
          <p:spPr bwMode="auto">
            <a:xfrm>
              <a:off x="9365710" y="2177085"/>
              <a:ext cx="0" cy="1955010"/>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67" name="直線矢印コネクタ 66"/>
            <p:cNvCxnSpPr/>
            <p:nvPr/>
          </p:nvCxnSpPr>
          <p:spPr bwMode="auto">
            <a:xfrm flipV="1">
              <a:off x="9637049" y="2177085"/>
              <a:ext cx="0" cy="1955010"/>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68" name="正方形/長方形 67"/>
            <p:cNvSpPr/>
            <p:nvPr/>
          </p:nvSpPr>
          <p:spPr bwMode="auto">
            <a:xfrm>
              <a:off x="8770735" y="3519366"/>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69" name="正方形/長方形 68"/>
            <p:cNvSpPr/>
            <p:nvPr/>
          </p:nvSpPr>
          <p:spPr bwMode="auto">
            <a:xfrm>
              <a:off x="9636952" y="3646545"/>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cxnSp>
          <p:nvCxnSpPr>
            <p:cNvPr id="70" name="直線矢印コネクタ 69"/>
            <p:cNvCxnSpPr/>
            <p:nvPr/>
          </p:nvCxnSpPr>
          <p:spPr bwMode="auto">
            <a:xfrm>
              <a:off x="10946405" y="2139603"/>
              <a:ext cx="0" cy="1955010"/>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71" name="直線矢印コネクタ 70"/>
            <p:cNvCxnSpPr/>
            <p:nvPr/>
          </p:nvCxnSpPr>
          <p:spPr bwMode="auto">
            <a:xfrm flipV="1">
              <a:off x="11217744" y="2150514"/>
              <a:ext cx="0" cy="1944099"/>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72" name="正方形/長方形 71"/>
            <p:cNvSpPr/>
            <p:nvPr/>
          </p:nvSpPr>
          <p:spPr bwMode="auto">
            <a:xfrm>
              <a:off x="10351430" y="3481884"/>
              <a:ext cx="697064" cy="584775"/>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cs typeface="メイリオ" panose="020B0604030504040204" pitchFamily="50" charset="-128"/>
                </a:rPr>
                <a:t>要求</a:t>
              </a:r>
              <a:endParaRPr kumimoji="1" lang="ja-JP" altLang="en-US" sz="1600" i="0" u="none" strike="noStrike" cap="none" normalizeH="0" baseline="0" dirty="0" smtClean="0">
                <a:ln>
                  <a:noFill/>
                </a:ln>
                <a:solidFill>
                  <a:schemeClr val="tx1"/>
                </a:solidFill>
                <a:effectLst/>
                <a:latin typeface="+mj-ea"/>
                <a:ea typeface="+mj-ea"/>
                <a:cs typeface="メイリオ" panose="020B0604030504040204" pitchFamily="50" charset="-128"/>
              </a:endParaRPr>
            </a:p>
          </p:txBody>
        </p:sp>
        <p:sp>
          <p:nvSpPr>
            <p:cNvPr id="73" name="正方形/長方形 72"/>
            <p:cNvSpPr/>
            <p:nvPr/>
          </p:nvSpPr>
          <p:spPr bwMode="auto">
            <a:xfrm>
              <a:off x="11217647" y="3609063"/>
              <a:ext cx="697064"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j-ea"/>
                  <a:ea typeface="+mj-ea"/>
                  <a:cs typeface="メイリオ" panose="020B0604030504040204" pitchFamily="50" charset="-128"/>
                </a:rPr>
                <a:t>予算</a:t>
              </a:r>
              <a:endParaRPr lang="en-US" altLang="ja-JP" sz="1600" dirty="0" smtClean="0">
                <a:latin typeface="+mj-ea"/>
                <a:ea typeface="+mj-ea"/>
                <a:cs typeface="メイリオ" panose="020B0604030504040204" pitchFamily="50" charset="-128"/>
              </a:endParaRPr>
            </a:p>
          </p:txBody>
        </p:sp>
        <p:sp>
          <p:nvSpPr>
            <p:cNvPr id="77" name="テキスト ボックス 76"/>
            <p:cNvSpPr txBox="1"/>
            <p:nvPr/>
          </p:nvSpPr>
          <p:spPr>
            <a:xfrm>
              <a:off x="7255115" y="2465099"/>
              <a:ext cx="4468225" cy="1046440"/>
            </a:xfrm>
            <a:prstGeom prst="rect">
              <a:avLst/>
            </a:prstGeom>
            <a:solidFill>
              <a:srgbClr val="CCECFF"/>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r>
                <a:rPr lang="ja-JP" altLang="en-US" sz="1400" b="1" u="sng" dirty="0" smtClean="0">
                  <a:latin typeface="メイリオ" panose="020B0604030504040204" pitchFamily="50" charset="-128"/>
                  <a:ea typeface="メイリオ" panose="020B0604030504040204" pitchFamily="50" charset="-128"/>
                  <a:cs typeface="メイリオ" panose="020B0604030504040204" pitchFamily="50" charset="-128"/>
                </a:rPr>
                <a:t>技術系職員のフォローにより以下を実施</a:t>
              </a:r>
              <a:endParaRPr lang="en-US" altLang="ja-JP" sz="1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HGSｺﾞｼｯｸM" panose="020B0600000000000000" pitchFamily="50" charset="-128"/>
                  <a:ea typeface="HGSｺﾞｼｯｸM" panose="020B0600000000000000" pitchFamily="50" charset="-128"/>
                </a:rPr>
                <a:t>　●簡易点検による劣化状況の洗い出し</a:t>
              </a:r>
              <a:endParaRPr lang="en-US" altLang="ja-JP" sz="1600" dirty="0" smtClean="0">
                <a:latin typeface="HGSｺﾞｼｯｸM" panose="020B0600000000000000" pitchFamily="50" charset="-128"/>
                <a:ea typeface="HGSｺﾞｼｯｸM" panose="020B0600000000000000" pitchFamily="50" charset="-128"/>
              </a:endParaRPr>
            </a:p>
            <a:p>
              <a:r>
                <a:rPr lang="ja-JP" altLang="en-US" sz="1600" dirty="0">
                  <a:latin typeface="HGSｺﾞｼｯｸM" panose="020B0600000000000000" pitchFamily="50" charset="-128"/>
                  <a:ea typeface="HGSｺﾞｼｯｸM" panose="020B0600000000000000" pitchFamily="50" charset="-128"/>
                </a:rPr>
                <a:t>　</a:t>
              </a:r>
              <a:r>
                <a:rPr lang="ja-JP" altLang="en-US" sz="1600" dirty="0" smtClean="0">
                  <a:latin typeface="HGSｺﾞｼｯｸM" panose="020B0600000000000000" pitchFamily="50" charset="-128"/>
                  <a:ea typeface="HGSｺﾞｼｯｸM" panose="020B0600000000000000" pitchFamily="50" charset="-128"/>
                </a:rPr>
                <a:t>→予算要求工事の頭だし</a:t>
              </a:r>
              <a:endParaRPr lang="en-US" altLang="ja-JP" sz="1600" dirty="0" smtClean="0">
                <a:latin typeface="HGSｺﾞｼｯｸM" panose="020B0600000000000000" pitchFamily="50" charset="-128"/>
                <a:ea typeface="HGSｺﾞｼｯｸM" panose="020B0600000000000000" pitchFamily="50" charset="-128"/>
              </a:endParaRPr>
            </a:p>
            <a:p>
              <a:r>
                <a:rPr lang="ja-JP" altLang="en-US" sz="1600" dirty="0" smtClean="0">
                  <a:latin typeface="HGSｺﾞｼｯｸM" panose="020B0600000000000000" pitchFamily="50" charset="-128"/>
                  <a:ea typeface="HGSｺﾞｼｯｸM" panose="020B0600000000000000" pitchFamily="50" charset="-128"/>
                </a:rPr>
                <a:t>　●</a:t>
              </a:r>
              <a:r>
                <a:rPr lang="ja-JP" altLang="en-US" sz="1600" b="1" dirty="0" smtClean="0">
                  <a:solidFill>
                    <a:srgbClr val="FF0000"/>
                  </a:solidFill>
                  <a:latin typeface="HGSｺﾞｼｯｸM" panose="020B0600000000000000" pitchFamily="50" charset="-128"/>
                  <a:ea typeface="HGSｺﾞｼｯｸM" panose="020B0600000000000000" pitchFamily="50" charset="-128"/>
                </a:rPr>
                <a:t>一律の評価による全市的な優先順位付け</a:t>
              </a:r>
              <a:endParaRPr lang="en-US" altLang="ja-JP" sz="1600" b="1" dirty="0" smtClean="0">
                <a:solidFill>
                  <a:srgbClr val="FF0000"/>
                </a:solidFill>
                <a:latin typeface="HGSｺﾞｼｯｸM" panose="020B0600000000000000" pitchFamily="50" charset="-128"/>
                <a:ea typeface="HGSｺﾞｼｯｸM" panose="020B0600000000000000" pitchFamily="50" charset="-128"/>
              </a:endParaRPr>
            </a:p>
          </p:txBody>
        </p:sp>
        <p:sp>
          <p:nvSpPr>
            <p:cNvPr id="78" name="角丸四角形 77"/>
            <p:cNvSpPr/>
            <p:nvPr/>
          </p:nvSpPr>
          <p:spPr bwMode="auto">
            <a:xfrm>
              <a:off x="7386290" y="4244979"/>
              <a:ext cx="4286691" cy="463730"/>
            </a:xfrm>
            <a:prstGeom prst="roundRect">
              <a:avLst>
                <a:gd name="adj" fmla="val 50000"/>
              </a:avLst>
            </a:prstGeom>
            <a:solidFill>
              <a:srgbClr val="FF0000">
                <a:alpha val="50000"/>
              </a:srgbClr>
            </a:solidFill>
            <a:ln w="25400" cap="flat" cmpd="sng" algn="ctr">
              <a:solidFill>
                <a:srgbClr val="FF000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79" name="テキスト ボックス 78"/>
            <p:cNvSpPr txBox="1"/>
            <p:nvPr/>
          </p:nvSpPr>
          <p:spPr>
            <a:xfrm>
              <a:off x="7358347" y="4324031"/>
              <a:ext cx="4261760"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優先</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順位に配慮した予算化</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5" name="グループ化 94"/>
            <p:cNvGrpSpPr/>
            <p:nvPr/>
          </p:nvGrpSpPr>
          <p:grpSpPr>
            <a:xfrm>
              <a:off x="7210820" y="1393824"/>
              <a:ext cx="4695676" cy="788427"/>
              <a:chOff x="7210820" y="1393824"/>
              <a:chExt cx="4695676" cy="788427"/>
            </a:xfrm>
          </p:grpSpPr>
          <p:sp>
            <p:nvSpPr>
              <p:cNvPr id="81" name="正方形/長方形 80"/>
              <p:cNvSpPr/>
              <p:nvPr/>
            </p:nvSpPr>
            <p:spPr bwMode="auto">
              <a:xfrm>
                <a:off x="7349100" y="1764761"/>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82" name="二等辺三角形 81"/>
              <p:cNvSpPr/>
              <p:nvPr/>
            </p:nvSpPr>
            <p:spPr bwMode="auto">
              <a:xfrm>
                <a:off x="7330708" y="1450001"/>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83" name="正方形/長方形 82"/>
              <p:cNvSpPr/>
              <p:nvPr/>
            </p:nvSpPr>
            <p:spPr bwMode="auto">
              <a:xfrm>
                <a:off x="8924866" y="1695044"/>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84" name="二等辺三角形 83"/>
              <p:cNvSpPr/>
              <p:nvPr/>
            </p:nvSpPr>
            <p:spPr bwMode="auto">
              <a:xfrm>
                <a:off x="8919263" y="1393824"/>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85" name="正方形/長方形 84"/>
              <p:cNvSpPr/>
              <p:nvPr/>
            </p:nvSpPr>
            <p:spPr bwMode="auto">
              <a:xfrm>
                <a:off x="10501011" y="1695044"/>
                <a:ext cx="1209540" cy="417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86" name="二等辺三角形 85"/>
              <p:cNvSpPr/>
              <p:nvPr/>
            </p:nvSpPr>
            <p:spPr bwMode="auto">
              <a:xfrm>
                <a:off x="10495408" y="1393824"/>
                <a:ext cx="1227932" cy="30122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87" name="正方形/長方形 86"/>
              <p:cNvSpPr/>
              <p:nvPr/>
            </p:nvSpPr>
            <p:spPr bwMode="auto">
              <a:xfrm>
                <a:off x="8753501" y="1740571"/>
                <a:ext cx="1563281"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○○保育所</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bwMode="auto">
              <a:xfrm>
                <a:off x="7210820" y="1804229"/>
                <a:ext cx="1360973"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○○支所</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p:cNvSpPr/>
              <p:nvPr/>
            </p:nvSpPr>
            <p:spPr bwMode="auto">
              <a:xfrm>
                <a:off x="10251586" y="1734512"/>
                <a:ext cx="1654910"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○○公民館</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0" name="テキスト ボックス 89"/>
            <p:cNvSpPr txBox="1"/>
            <p:nvPr/>
          </p:nvSpPr>
          <p:spPr>
            <a:xfrm>
              <a:off x="6462907" y="5815239"/>
              <a:ext cx="5516194" cy="584775"/>
            </a:xfrm>
            <a:prstGeom prst="rect">
              <a:avLst/>
            </a:prstGeom>
            <a:solidFill>
              <a:srgbClr val="CCECFF"/>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r>
                <a:rPr lang="ja-JP" altLang="en-US" sz="1600" b="1" dirty="0" smtClean="0">
                  <a:latin typeface="HGSｺﾞｼｯｸM" panose="020B0600000000000000" pitchFamily="50" charset="-128"/>
                  <a:ea typeface="HGSｺﾞｼｯｸM" panose="020B0600000000000000" pitchFamily="50" charset="-128"/>
                </a:rPr>
                <a:t>・点検結果からすぐやるものと予算要求するものを区分</a:t>
              </a:r>
              <a:endParaRPr lang="en-US" altLang="ja-JP" sz="1600" b="1" dirty="0">
                <a:latin typeface="HGSｺﾞｼｯｸM" panose="020B0600000000000000" pitchFamily="50" charset="-128"/>
                <a:ea typeface="HGSｺﾞｼｯｸM" panose="020B0600000000000000" pitchFamily="50" charset="-128"/>
              </a:endParaRPr>
            </a:p>
            <a:p>
              <a:r>
                <a:rPr lang="ja-JP" altLang="en-US" sz="1600" b="1" dirty="0" smtClean="0">
                  <a:latin typeface="HGSｺﾞｼｯｸM" panose="020B0600000000000000" pitchFamily="50" charset="-128"/>
                  <a:ea typeface="HGSｺﾞｼｯｸM" panose="020B0600000000000000" pitchFamily="50" charset="-128"/>
                </a:rPr>
                <a:t>・全市的に劣化状況などの悪いところから順番に予算付け</a:t>
              </a:r>
              <a:endParaRPr lang="en-US" altLang="ja-JP" sz="1600" b="1" dirty="0">
                <a:latin typeface="HGSｺﾞｼｯｸM" panose="020B0600000000000000" pitchFamily="50" charset="-128"/>
                <a:ea typeface="HGSｺﾞｼｯｸM" panose="020B0600000000000000" pitchFamily="50" charset="-128"/>
              </a:endParaRPr>
            </a:p>
          </p:txBody>
        </p:sp>
        <p:sp>
          <p:nvSpPr>
            <p:cNvPr id="91" name="円/楕円 90"/>
            <p:cNvSpPr/>
            <p:nvPr/>
          </p:nvSpPr>
          <p:spPr bwMode="auto">
            <a:xfrm>
              <a:off x="7200121" y="1372936"/>
              <a:ext cx="1507498" cy="979714"/>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92" name="正方形/長方形 91"/>
            <p:cNvSpPr/>
            <p:nvPr/>
          </p:nvSpPr>
          <p:spPr bwMode="auto">
            <a:xfrm>
              <a:off x="9794559" y="915283"/>
              <a:ext cx="2023703" cy="338554"/>
            </a:xfrm>
            <a:prstGeom prst="rect">
              <a:avLst/>
            </a:prstGeom>
            <a:noFill/>
            <a:ln w="25400" cap="flat" cmpd="sng" algn="ctr">
              <a:no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一斉施設点検実施</a:t>
              </a: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円/楕円 92"/>
            <p:cNvSpPr/>
            <p:nvPr/>
          </p:nvSpPr>
          <p:spPr bwMode="auto">
            <a:xfrm>
              <a:off x="8753501" y="1352874"/>
              <a:ext cx="1507498" cy="979714"/>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94" name="円/楕円 93"/>
            <p:cNvSpPr/>
            <p:nvPr/>
          </p:nvSpPr>
          <p:spPr bwMode="auto">
            <a:xfrm>
              <a:off x="10346241" y="1305029"/>
              <a:ext cx="1507498" cy="979714"/>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grpSp>
      <p:sp>
        <p:nvSpPr>
          <p:cNvPr id="10" name="右矢印 9"/>
          <p:cNvSpPr/>
          <p:nvPr/>
        </p:nvSpPr>
        <p:spPr>
          <a:xfrm>
            <a:off x="5168346" y="2640787"/>
            <a:ext cx="1749287" cy="968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32</a:t>
            </a:fld>
            <a:endParaRPr lang="en-US" altLang="ja-JP"/>
          </a:p>
        </p:txBody>
      </p:sp>
    </p:spTree>
    <p:extLst>
      <p:ext uri="{BB962C8B-B14F-4D97-AF65-F5344CB8AC3E}">
        <p14:creationId xmlns:p14="http://schemas.microsoft.com/office/powerpoint/2010/main" val="3487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1000"/>
                                        <p:tgtEl>
                                          <p:spTgt spid="96"/>
                                        </p:tgtEl>
                                      </p:cBhvr>
                                    </p:animEffect>
                                    <p:anim calcmode="lin" valueType="num">
                                      <p:cBhvr>
                                        <p:cTn id="20" dur="1000" fill="hold"/>
                                        <p:tgtEl>
                                          <p:spTgt spid="96"/>
                                        </p:tgtEl>
                                        <p:attrNameLst>
                                          <p:attrName>ppt_x</p:attrName>
                                        </p:attrNameLst>
                                      </p:cBhvr>
                                      <p:tavLst>
                                        <p:tav tm="0">
                                          <p:val>
                                            <p:strVal val="#ppt_x"/>
                                          </p:val>
                                        </p:tav>
                                        <p:tav tm="100000">
                                          <p:val>
                                            <p:strVal val="#ppt_x"/>
                                          </p:val>
                                        </p:tav>
                                      </p:tavLst>
                                    </p:anim>
                                    <p:anim calcmode="lin" valueType="num">
                                      <p:cBhvr>
                                        <p:cTn id="21"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2521" y="334134"/>
            <a:ext cx="4819383"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優先順位判定の一例</a:t>
            </a:r>
          </a:p>
        </p:txBody>
      </p:sp>
      <p:sp>
        <p:nvSpPr>
          <p:cNvPr id="96" name="タイトル 1"/>
          <p:cNvSpPr txBox="1">
            <a:spLocks/>
          </p:cNvSpPr>
          <p:nvPr/>
        </p:nvSpPr>
        <p:spPr>
          <a:xfrm>
            <a:off x="274478" y="990541"/>
            <a:ext cx="2667505"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例：小学校の屋上</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315" name="Picture 3" descr="R:\碓田\講座資料\予防保全Ｐ\優先度判定資料.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59" y="1556132"/>
            <a:ext cx="8101789" cy="3858633"/>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4006572" y="3148891"/>
            <a:ext cx="463681" cy="3133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タイトル 1"/>
          <p:cNvSpPr txBox="1">
            <a:spLocks/>
          </p:cNvSpPr>
          <p:nvPr/>
        </p:nvSpPr>
        <p:spPr>
          <a:xfrm>
            <a:off x="8673549" y="4011538"/>
            <a:ext cx="3071696" cy="1279668"/>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「Ｐ：修繕優先度」に基づき、</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全庁的に比較し、順位付け</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矢印コネクタ 4"/>
          <p:cNvCxnSpPr>
            <a:stCxn id="100" idx="1"/>
          </p:cNvCxnSpPr>
          <p:nvPr/>
        </p:nvCxnSpPr>
        <p:spPr>
          <a:xfrm flipH="1">
            <a:off x="4544545" y="3053668"/>
            <a:ext cx="4129004" cy="2519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タイトル 1"/>
          <p:cNvSpPr txBox="1">
            <a:spLocks/>
          </p:cNvSpPr>
          <p:nvPr/>
        </p:nvSpPr>
        <p:spPr>
          <a:xfrm>
            <a:off x="8673548" y="1520910"/>
            <a:ext cx="3071696" cy="665699"/>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施設重要度、リスク優先度等を総合的に分析</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9884718" y="2339008"/>
            <a:ext cx="649356" cy="46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タイトル 1"/>
          <p:cNvSpPr txBox="1">
            <a:spLocks/>
          </p:cNvSpPr>
          <p:nvPr/>
        </p:nvSpPr>
        <p:spPr>
          <a:xfrm>
            <a:off x="8673549" y="2868138"/>
            <a:ext cx="3071696" cy="371060"/>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Ｐ：修繕優先度を算定</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12" name="左中かっこ 13311"/>
          <p:cNvSpPr/>
          <p:nvPr/>
        </p:nvSpPr>
        <p:spPr>
          <a:xfrm rot="10800000">
            <a:off x="6838123" y="1861158"/>
            <a:ext cx="503582" cy="1326762"/>
          </a:xfrm>
          <a:prstGeom prst="leftBrace">
            <a:avLst>
              <a:gd name="adj1" fmla="val 18422"/>
              <a:gd name="adj2" fmla="val 46148"/>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104" name="直線矢印コネクタ 103"/>
          <p:cNvCxnSpPr/>
          <p:nvPr/>
        </p:nvCxnSpPr>
        <p:spPr>
          <a:xfrm flipH="1">
            <a:off x="7434470" y="1832186"/>
            <a:ext cx="1239079" cy="6923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下矢印 108"/>
          <p:cNvSpPr/>
          <p:nvPr/>
        </p:nvSpPr>
        <p:spPr>
          <a:xfrm>
            <a:off x="9884719" y="3388686"/>
            <a:ext cx="649356" cy="46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33</a:t>
            </a:fld>
            <a:endParaRPr lang="en-US" altLang="ja-JP"/>
          </a:p>
        </p:txBody>
      </p:sp>
    </p:spTree>
    <p:extLst>
      <p:ext uri="{BB962C8B-B14F-4D97-AF65-F5344CB8AC3E}">
        <p14:creationId xmlns:p14="http://schemas.microsoft.com/office/powerpoint/2010/main" val="21310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1000"/>
                                        <p:tgtEl>
                                          <p:spTgt spid="100"/>
                                        </p:tgtEl>
                                      </p:cBhvr>
                                    </p:animEffect>
                                    <p:anim calcmode="lin" valueType="num">
                                      <p:cBhvr>
                                        <p:cTn id="20" dur="1000" fill="hold"/>
                                        <p:tgtEl>
                                          <p:spTgt spid="100"/>
                                        </p:tgtEl>
                                        <p:attrNameLst>
                                          <p:attrName>ppt_x</p:attrName>
                                        </p:attrNameLst>
                                      </p:cBhvr>
                                      <p:tavLst>
                                        <p:tav tm="0">
                                          <p:val>
                                            <p:strVal val="#ppt_x"/>
                                          </p:val>
                                        </p:tav>
                                        <p:tav tm="100000">
                                          <p:val>
                                            <p:strVal val="#ppt_x"/>
                                          </p:val>
                                        </p:tav>
                                      </p:tavLst>
                                    </p:anim>
                                    <p:anim calcmode="lin" valueType="num">
                                      <p:cBhvr>
                                        <p:cTn id="21" dur="1000" fill="hold"/>
                                        <p:tgtEl>
                                          <p:spTgt spid="10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1000"/>
                                        <p:tgtEl>
                                          <p:spTgt spid="97"/>
                                        </p:tgtEl>
                                      </p:cBhvr>
                                    </p:animEffect>
                                    <p:anim calcmode="lin" valueType="num">
                                      <p:cBhvr>
                                        <p:cTn id="32" dur="1000" fill="hold"/>
                                        <p:tgtEl>
                                          <p:spTgt spid="97"/>
                                        </p:tgtEl>
                                        <p:attrNameLst>
                                          <p:attrName>ppt_x</p:attrName>
                                        </p:attrNameLst>
                                      </p:cBhvr>
                                      <p:tavLst>
                                        <p:tav tm="0">
                                          <p:val>
                                            <p:strVal val="#ppt_x"/>
                                          </p:val>
                                        </p:tav>
                                        <p:tav tm="100000">
                                          <p:val>
                                            <p:strVal val="#ppt_x"/>
                                          </p:val>
                                        </p:tav>
                                      </p:tavLst>
                                    </p:anim>
                                    <p:anim calcmode="lin" valueType="num">
                                      <p:cBhvr>
                                        <p:cTn id="3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920254" y="3176123"/>
            <a:ext cx="10370598"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　統廃合等の実績</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34</a:t>
            </a:fld>
            <a:endParaRPr lang="en-US" altLang="ja-JP"/>
          </a:p>
        </p:txBody>
      </p:sp>
    </p:spTree>
    <p:extLst>
      <p:ext uri="{BB962C8B-B14F-4D97-AF65-F5344CB8AC3E}">
        <p14:creationId xmlns:p14="http://schemas.microsoft.com/office/powerpoint/2010/main" val="3658771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42508" y="1117648"/>
            <a:ext cx="2985557"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共同調理場</a:t>
            </a:r>
            <a:r>
              <a:rPr lang="en-US" altLang="ja-JP"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タイトル 1"/>
          <p:cNvSpPr txBox="1">
            <a:spLocks/>
          </p:cNvSpPr>
          <p:nvPr/>
        </p:nvSpPr>
        <p:spPr>
          <a:xfrm>
            <a:off x="178691" y="306904"/>
            <a:ext cx="442151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統廃合等の実績</a:t>
            </a:r>
          </a:p>
        </p:txBody>
      </p:sp>
      <p:sp>
        <p:nvSpPr>
          <p:cNvPr id="5" name="タイトル 1"/>
          <p:cNvSpPr txBox="1">
            <a:spLocks/>
          </p:cNvSpPr>
          <p:nvPr/>
        </p:nvSpPr>
        <p:spPr>
          <a:xfrm>
            <a:off x="639173" y="2877443"/>
            <a:ext cx="2392231" cy="430258"/>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中央共同調理場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5491231" y="1756084"/>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a:xfrm>
            <a:off x="8376961" y="2079728"/>
            <a:ext cx="3405685" cy="2202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他の調理場の機能強化と配送校の見直しにより、老朽化施設を廃止</a:t>
            </a:r>
            <a:endParaRPr lang="en-US" altLang="ja-JP" sz="2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5491237" y="2314407"/>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西部共同調理場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txBox="1">
            <a:spLocks/>
          </p:cNvSpPr>
          <p:nvPr/>
        </p:nvSpPr>
        <p:spPr>
          <a:xfrm>
            <a:off x="5491234" y="2877443"/>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p:cNvSpPr txBox="1">
            <a:spLocks/>
          </p:cNvSpPr>
          <p:nvPr/>
        </p:nvSpPr>
        <p:spPr>
          <a:xfrm>
            <a:off x="5491234" y="3464807"/>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北部共同調理場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p:cNvSpPr txBox="1">
            <a:spLocks/>
          </p:cNvSpPr>
          <p:nvPr/>
        </p:nvSpPr>
        <p:spPr>
          <a:xfrm>
            <a:off x="5491237" y="4039337"/>
            <a:ext cx="2566208"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富士見共同調理場</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800392" y="2440903"/>
            <a:ext cx="2069795" cy="416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H23</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廃止</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矢印コネクタ 9"/>
          <p:cNvCxnSpPr>
            <a:stCxn id="5" idx="3"/>
            <a:endCxn id="7" idx="1"/>
          </p:cNvCxnSpPr>
          <p:nvPr/>
        </p:nvCxnSpPr>
        <p:spPr>
          <a:xfrm flipV="1">
            <a:off x="3031404" y="1964262"/>
            <a:ext cx="2459827" cy="1128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5" idx="3"/>
            <a:endCxn id="15" idx="1"/>
          </p:cNvCxnSpPr>
          <p:nvPr/>
        </p:nvCxnSpPr>
        <p:spPr>
          <a:xfrm flipV="1">
            <a:off x="3031404" y="2522585"/>
            <a:ext cx="2459833" cy="569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5" idx="3"/>
            <a:endCxn id="17" idx="1"/>
          </p:cNvCxnSpPr>
          <p:nvPr/>
        </p:nvCxnSpPr>
        <p:spPr>
          <a:xfrm flipV="1">
            <a:off x="3031404" y="3085621"/>
            <a:ext cx="2459830" cy="6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5" idx="3"/>
            <a:endCxn id="18" idx="1"/>
          </p:cNvCxnSpPr>
          <p:nvPr/>
        </p:nvCxnSpPr>
        <p:spPr>
          <a:xfrm>
            <a:off x="3031404" y="3092572"/>
            <a:ext cx="2459830" cy="580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5" idx="3"/>
            <a:endCxn id="19" idx="1"/>
          </p:cNvCxnSpPr>
          <p:nvPr/>
        </p:nvCxnSpPr>
        <p:spPr>
          <a:xfrm>
            <a:off x="3031404" y="3092572"/>
            <a:ext cx="2459833" cy="11549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タイトル 1"/>
          <p:cNvSpPr txBox="1">
            <a:spLocks/>
          </p:cNvSpPr>
          <p:nvPr/>
        </p:nvSpPr>
        <p:spPr>
          <a:xfrm>
            <a:off x="639172" y="4879356"/>
            <a:ext cx="2392231" cy="430258"/>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粕川共同調理場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タイトル 1"/>
          <p:cNvSpPr txBox="1">
            <a:spLocks/>
          </p:cNvSpPr>
          <p:nvPr/>
        </p:nvSpPr>
        <p:spPr>
          <a:xfrm>
            <a:off x="5491241" y="4893258"/>
            <a:ext cx="2566205" cy="416356"/>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宮城共同調理場</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5" name="直線矢印コネクタ 74"/>
          <p:cNvCxnSpPr>
            <a:stCxn id="71" idx="3"/>
            <a:endCxn id="7" idx="1"/>
          </p:cNvCxnSpPr>
          <p:nvPr/>
        </p:nvCxnSpPr>
        <p:spPr>
          <a:xfrm flipV="1">
            <a:off x="3031403" y="1964262"/>
            <a:ext cx="2459828" cy="3130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1" idx="3"/>
            <a:endCxn id="72" idx="1"/>
          </p:cNvCxnSpPr>
          <p:nvPr/>
        </p:nvCxnSpPr>
        <p:spPr>
          <a:xfrm>
            <a:off x="3031403" y="5094485"/>
            <a:ext cx="2459838" cy="6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4268927" y="1993424"/>
            <a:ext cx="447360" cy="3536025"/>
          </a:xfrm>
          <a:prstGeom prst="rect">
            <a:avLst/>
          </a:prstGeom>
          <a:solidFill>
            <a:schemeClr val="bg1"/>
          </a:solidFill>
          <a:ln w="38100">
            <a:solidFill>
              <a:srgbClr val="FF0000"/>
            </a:solidFill>
          </a:ln>
        </p:spPr>
        <p:txBody>
          <a:bodyPr vert="eaVert"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配送校の見直し</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タイトル 1"/>
          <p:cNvSpPr txBox="1">
            <a:spLocks/>
          </p:cNvSpPr>
          <p:nvPr/>
        </p:nvSpPr>
        <p:spPr>
          <a:xfrm>
            <a:off x="800392" y="4455693"/>
            <a:ext cx="2069795" cy="416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廃止</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35</a:t>
            </a:fld>
            <a:endParaRPr lang="en-US" altLang="ja-JP"/>
          </a:p>
        </p:txBody>
      </p:sp>
    </p:spTree>
    <p:extLst>
      <p:ext uri="{BB962C8B-B14F-4D97-AF65-F5344CB8AC3E}">
        <p14:creationId xmlns:p14="http://schemas.microsoft.com/office/powerpoint/2010/main" val="27694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78690" y="850262"/>
            <a:ext cx="368615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保健センター</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タイトル 1"/>
          <p:cNvSpPr txBox="1">
            <a:spLocks/>
          </p:cNvSpPr>
          <p:nvPr/>
        </p:nvSpPr>
        <p:spPr>
          <a:xfrm>
            <a:off x="178691" y="306904"/>
            <a:ext cx="4421510"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統廃合等の実績</a:t>
            </a:r>
          </a:p>
        </p:txBody>
      </p:sp>
      <p:sp>
        <p:nvSpPr>
          <p:cNvPr id="26" name="タイトル 1"/>
          <p:cNvSpPr txBox="1">
            <a:spLocks/>
          </p:cNvSpPr>
          <p:nvPr/>
        </p:nvSpPr>
        <p:spPr>
          <a:xfrm>
            <a:off x="342507" y="1242315"/>
            <a:ext cx="3694328" cy="1749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地域担当職員制度、個別健診サービスなどの各種ソフト事業の充実を図ることで、平成の合併で引き継いだ各保健センターを順次、廃止</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4784035" y="2255100"/>
            <a:ext cx="3496875" cy="5022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跡地の利活用を推進</a:t>
            </a:r>
            <a:endParaRPr lang="en-US" altLang="ja-JP" sz="2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rot="16200000">
            <a:off x="4076684" y="2077119"/>
            <a:ext cx="839789" cy="919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4143231551"/>
              </p:ext>
            </p:extLst>
          </p:nvPr>
        </p:nvGraphicFramePr>
        <p:xfrm>
          <a:off x="4956317" y="905501"/>
          <a:ext cx="6197598" cy="1361684"/>
        </p:xfrm>
        <a:graphic>
          <a:graphicData uri="http://schemas.openxmlformats.org/drawingml/2006/table">
            <a:tbl>
              <a:tblPr firstRow="1" bandRow="1">
                <a:tableStyleId>{073A0DAA-6AF3-43AB-8588-CEC1D06C72B9}</a:tableStyleId>
              </a:tblPr>
              <a:tblGrid>
                <a:gridCol w="1153808">
                  <a:extLst>
                    <a:ext uri="{9D8B030D-6E8A-4147-A177-3AD203B41FA5}">
                      <a16:colId xmlns:a16="http://schemas.microsoft.com/office/drawing/2014/main" val="20000"/>
                    </a:ext>
                  </a:extLst>
                </a:gridCol>
                <a:gridCol w="2048598">
                  <a:extLst>
                    <a:ext uri="{9D8B030D-6E8A-4147-A177-3AD203B41FA5}">
                      <a16:colId xmlns:a16="http://schemas.microsoft.com/office/drawing/2014/main" val="20001"/>
                    </a:ext>
                  </a:extLst>
                </a:gridCol>
                <a:gridCol w="2995192">
                  <a:extLst>
                    <a:ext uri="{9D8B030D-6E8A-4147-A177-3AD203B41FA5}">
                      <a16:colId xmlns:a16="http://schemas.microsoft.com/office/drawing/2014/main" val="20002"/>
                    </a:ext>
                  </a:extLst>
                </a:gridCol>
              </a:tblGrid>
              <a:tr h="340421">
                <a:tc>
                  <a:txBody>
                    <a:bodyPr/>
                    <a:lstStyle/>
                    <a:p>
                      <a:pPr algn="ctr"/>
                      <a:r>
                        <a:rPr kumimoji="1" lang="ja-JP" altLang="en-US" sz="1600" dirty="0" smtClean="0"/>
                        <a:t>廃止年</a:t>
                      </a:r>
                      <a:endParaRPr kumimoji="1" lang="ja-JP" altLang="en-US" sz="1600" dirty="0"/>
                    </a:p>
                  </a:txBody>
                  <a:tcPr/>
                </a:tc>
                <a:tc>
                  <a:txBody>
                    <a:bodyPr/>
                    <a:lstStyle/>
                    <a:p>
                      <a:pPr algn="ctr"/>
                      <a:r>
                        <a:rPr kumimoji="1" lang="ja-JP" altLang="en-US" sz="1600" dirty="0" smtClean="0"/>
                        <a:t>施設名</a:t>
                      </a:r>
                      <a:endParaRPr kumimoji="1" lang="ja-JP" altLang="en-US" sz="1600" dirty="0"/>
                    </a:p>
                  </a:txBody>
                  <a:tcPr/>
                </a:tc>
                <a:tc>
                  <a:txBody>
                    <a:bodyPr/>
                    <a:lstStyle/>
                    <a:p>
                      <a:pPr algn="ctr"/>
                      <a:r>
                        <a:rPr kumimoji="1" lang="ja-JP" altLang="en-US" sz="1600" dirty="0" smtClean="0"/>
                        <a:t>跡地活用</a:t>
                      </a:r>
                      <a:endParaRPr kumimoji="1" lang="ja-JP" altLang="en-US" sz="1600" dirty="0"/>
                    </a:p>
                  </a:txBody>
                  <a:tcPr/>
                </a:tc>
                <a:extLst>
                  <a:ext uri="{0D108BD9-81ED-4DB2-BD59-A6C34878D82A}">
                    <a16:rowId xmlns:a16="http://schemas.microsoft.com/office/drawing/2014/main" val="10000"/>
                  </a:ext>
                </a:extLst>
              </a:tr>
              <a:tr h="340421">
                <a:tc>
                  <a:txBody>
                    <a:bodyPr/>
                    <a:lstStyle/>
                    <a:p>
                      <a:pPr algn="ctr"/>
                      <a:r>
                        <a:rPr kumimoji="1" lang="en-US" altLang="ja-JP" sz="1600" dirty="0" smtClean="0"/>
                        <a:t>H26</a:t>
                      </a:r>
                      <a:endParaRPr kumimoji="1" lang="ja-JP" altLang="en-US" sz="1600" dirty="0"/>
                    </a:p>
                  </a:txBody>
                  <a:tcPr/>
                </a:tc>
                <a:tc>
                  <a:txBody>
                    <a:bodyPr/>
                    <a:lstStyle/>
                    <a:p>
                      <a:pPr algn="ctr"/>
                      <a:r>
                        <a:rPr kumimoji="1" lang="ja-JP" altLang="en-US" sz="1600" dirty="0" smtClean="0"/>
                        <a:t>宮城保健センター</a:t>
                      </a:r>
                      <a:endParaRPr kumimoji="1" lang="ja-JP" altLang="en-US" sz="1600" dirty="0"/>
                    </a:p>
                  </a:txBody>
                  <a:tcPr/>
                </a:tc>
                <a:tc>
                  <a:txBody>
                    <a:bodyPr/>
                    <a:lstStyle/>
                    <a:p>
                      <a:pPr algn="ctr"/>
                      <a:r>
                        <a:rPr kumimoji="1" lang="ja-JP" altLang="en-US" sz="1600" dirty="0" smtClean="0"/>
                        <a:t>土地・建物を地元譲渡</a:t>
                      </a:r>
                      <a:endParaRPr kumimoji="1" lang="ja-JP" altLang="en-US" sz="1600" dirty="0"/>
                    </a:p>
                  </a:txBody>
                  <a:tcPr/>
                </a:tc>
                <a:extLst>
                  <a:ext uri="{0D108BD9-81ED-4DB2-BD59-A6C34878D82A}">
                    <a16:rowId xmlns:a16="http://schemas.microsoft.com/office/drawing/2014/main" val="10001"/>
                  </a:ext>
                </a:extLst>
              </a:tr>
              <a:tr h="340421">
                <a:tc>
                  <a:txBody>
                    <a:bodyPr/>
                    <a:lstStyle/>
                    <a:p>
                      <a:pPr algn="ctr"/>
                      <a:r>
                        <a:rPr kumimoji="1" lang="en-US" altLang="ja-JP" sz="1600" dirty="0" smtClean="0"/>
                        <a:t>H27</a:t>
                      </a:r>
                      <a:endParaRPr kumimoji="1" lang="ja-JP" altLang="en-US" sz="1600" dirty="0"/>
                    </a:p>
                  </a:txBody>
                  <a:tcPr/>
                </a:tc>
                <a:tc>
                  <a:txBody>
                    <a:bodyPr/>
                    <a:lstStyle/>
                    <a:p>
                      <a:pPr algn="ctr"/>
                      <a:r>
                        <a:rPr kumimoji="1" lang="ja-JP" altLang="en-US" sz="1600" dirty="0" smtClean="0"/>
                        <a:t>粕川保健センター</a:t>
                      </a:r>
                      <a:endParaRPr kumimoji="1" lang="ja-JP" altLang="en-US" sz="1600" dirty="0"/>
                    </a:p>
                  </a:txBody>
                  <a:tcPr/>
                </a:tc>
                <a:tc>
                  <a:txBody>
                    <a:bodyPr/>
                    <a:lstStyle/>
                    <a:p>
                      <a:pPr algn="ctr"/>
                      <a:r>
                        <a:rPr kumimoji="1" lang="ja-JP" altLang="en-US" sz="1600" dirty="0" smtClean="0"/>
                        <a:t>土地を</a:t>
                      </a:r>
                      <a:r>
                        <a:rPr kumimoji="1" lang="ja-JP" altLang="en-US" sz="1600" dirty="0" smtClean="0">
                          <a:solidFill>
                            <a:srgbClr val="FF0000"/>
                          </a:solidFill>
                        </a:rPr>
                        <a:t>民間企業</a:t>
                      </a:r>
                      <a:r>
                        <a:rPr kumimoji="1" lang="ja-JP" altLang="en-US" sz="1600" dirty="0" smtClean="0"/>
                        <a:t>へ貸付</a:t>
                      </a:r>
                      <a:endParaRPr kumimoji="1" lang="ja-JP" altLang="en-US" sz="1600" dirty="0"/>
                    </a:p>
                  </a:txBody>
                  <a:tcPr/>
                </a:tc>
                <a:extLst>
                  <a:ext uri="{0D108BD9-81ED-4DB2-BD59-A6C34878D82A}">
                    <a16:rowId xmlns:a16="http://schemas.microsoft.com/office/drawing/2014/main" val="10002"/>
                  </a:ext>
                </a:extLst>
              </a:tr>
              <a:tr h="340421">
                <a:tc>
                  <a:txBody>
                    <a:bodyPr/>
                    <a:lstStyle/>
                    <a:p>
                      <a:pPr algn="ctr"/>
                      <a:r>
                        <a:rPr kumimoji="1" lang="en-US" altLang="ja-JP" sz="1600" dirty="0" smtClean="0"/>
                        <a:t>H28</a:t>
                      </a:r>
                      <a:endParaRPr kumimoji="1" lang="ja-JP" altLang="en-US" sz="1600" dirty="0"/>
                    </a:p>
                  </a:txBody>
                  <a:tcPr/>
                </a:tc>
                <a:tc>
                  <a:txBody>
                    <a:bodyPr/>
                    <a:lstStyle/>
                    <a:p>
                      <a:pPr algn="ctr"/>
                      <a:r>
                        <a:rPr kumimoji="1" lang="ja-JP" altLang="en-US" sz="1600" dirty="0" smtClean="0"/>
                        <a:t>大胡保健センター</a:t>
                      </a:r>
                      <a:endParaRPr kumimoji="1" lang="ja-JP" altLang="en-US" sz="1600" dirty="0"/>
                    </a:p>
                  </a:txBody>
                  <a:tcPr/>
                </a:tc>
                <a:tc>
                  <a:txBody>
                    <a:bodyPr/>
                    <a:lstStyle/>
                    <a:p>
                      <a:pPr algn="ctr"/>
                      <a:r>
                        <a:rPr kumimoji="1" lang="ja-JP" altLang="en-US" sz="1600" dirty="0" smtClean="0"/>
                        <a:t>土地・建物を公民館に転用</a:t>
                      </a:r>
                      <a:endParaRPr kumimoji="1" lang="ja-JP" altLang="en-US" sz="1600" dirty="0"/>
                    </a:p>
                  </a:txBody>
                  <a:tcPr/>
                </a:tc>
                <a:extLst>
                  <a:ext uri="{0D108BD9-81ED-4DB2-BD59-A6C34878D82A}">
                    <a16:rowId xmlns:a16="http://schemas.microsoft.com/office/drawing/2014/main" val="10003"/>
                  </a:ext>
                </a:extLst>
              </a:tr>
            </a:tbl>
          </a:graphicData>
        </a:graphic>
      </p:graphicFrame>
      <p:sp>
        <p:nvSpPr>
          <p:cNvPr id="28" name="タイトル 1"/>
          <p:cNvSpPr txBox="1">
            <a:spLocks/>
          </p:cNvSpPr>
          <p:nvPr/>
        </p:nvSpPr>
        <p:spPr>
          <a:xfrm>
            <a:off x="178690" y="2991613"/>
            <a:ext cx="2378979"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小中学校</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タイトル 1"/>
          <p:cNvSpPr txBox="1">
            <a:spLocks/>
          </p:cNvSpPr>
          <p:nvPr/>
        </p:nvSpPr>
        <p:spPr>
          <a:xfrm>
            <a:off x="342507" y="3423962"/>
            <a:ext cx="3694328" cy="10226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少子化の進展を受け、児童生徒の教育環境の維持・充実を目的に学校の統廃合を実施</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3041921850"/>
              </p:ext>
            </p:extLst>
          </p:nvPr>
        </p:nvGraphicFramePr>
        <p:xfrm>
          <a:off x="4956318" y="2757366"/>
          <a:ext cx="6639338" cy="2524760"/>
        </p:xfrm>
        <a:graphic>
          <a:graphicData uri="http://schemas.openxmlformats.org/drawingml/2006/table">
            <a:tbl>
              <a:tblPr firstRow="1" bandRow="1">
                <a:tableStyleId>{073A0DAA-6AF3-43AB-8588-CEC1D06C72B9}</a:tableStyleId>
              </a:tblPr>
              <a:tblGrid>
                <a:gridCol w="923041">
                  <a:extLst>
                    <a:ext uri="{9D8B030D-6E8A-4147-A177-3AD203B41FA5}">
                      <a16:colId xmlns:a16="http://schemas.microsoft.com/office/drawing/2014/main" val="20000"/>
                    </a:ext>
                  </a:extLst>
                </a:gridCol>
                <a:gridCol w="3211636">
                  <a:extLst>
                    <a:ext uri="{9D8B030D-6E8A-4147-A177-3AD203B41FA5}">
                      <a16:colId xmlns:a16="http://schemas.microsoft.com/office/drawing/2014/main" val="20001"/>
                    </a:ext>
                  </a:extLst>
                </a:gridCol>
                <a:gridCol w="1272209">
                  <a:extLst>
                    <a:ext uri="{9D8B030D-6E8A-4147-A177-3AD203B41FA5}">
                      <a16:colId xmlns:a16="http://schemas.microsoft.com/office/drawing/2014/main" val="20002"/>
                    </a:ext>
                  </a:extLst>
                </a:gridCol>
                <a:gridCol w="1232452">
                  <a:extLst>
                    <a:ext uri="{9D8B030D-6E8A-4147-A177-3AD203B41FA5}">
                      <a16:colId xmlns:a16="http://schemas.microsoft.com/office/drawing/2014/main" val="20003"/>
                    </a:ext>
                  </a:extLst>
                </a:gridCol>
              </a:tblGrid>
              <a:tr h="270611">
                <a:tc rowSpan="2">
                  <a:txBody>
                    <a:bodyPr/>
                    <a:lstStyle/>
                    <a:p>
                      <a:pPr algn="ctr"/>
                      <a:r>
                        <a:rPr kumimoji="1" lang="ja-JP" altLang="en-US" sz="1600" dirty="0" smtClean="0"/>
                        <a:t>統廃合年</a:t>
                      </a:r>
                      <a:endParaRPr kumimoji="1" lang="ja-JP" altLang="en-US" sz="1600" dirty="0"/>
                    </a:p>
                  </a:txBody>
                  <a:tcPr/>
                </a:tc>
                <a:tc rowSpan="2">
                  <a:txBody>
                    <a:bodyPr/>
                    <a:lstStyle/>
                    <a:p>
                      <a:pPr algn="ctr"/>
                      <a:r>
                        <a:rPr kumimoji="1" lang="ja-JP" altLang="en-US" sz="1600" dirty="0" smtClean="0"/>
                        <a:t>施設名</a:t>
                      </a:r>
                      <a:endParaRPr kumimoji="1" lang="ja-JP" altLang="en-US" sz="1600" dirty="0"/>
                    </a:p>
                  </a:txBody>
                  <a:tcPr/>
                </a:tc>
                <a:tc gridSpan="2">
                  <a:txBody>
                    <a:bodyPr/>
                    <a:lstStyle/>
                    <a:p>
                      <a:pPr algn="ctr"/>
                      <a:r>
                        <a:rPr kumimoji="1" lang="ja-JP" altLang="en-US" sz="1600" dirty="0" smtClean="0"/>
                        <a:t>児童・生徒数（市全体）</a:t>
                      </a:r>
                      <a:r>
                        <a:rPr kumimoji="1" lang="en-US" altLang="ja-JP" sz="1600" dirty="0" smtClean="0"/>
                        <a:t>(</a:t>
                      </a:r>
                      <a:r>
                        <a:rPr kumimoji="1" lang="ja-JP" altLang="en-US" sz="1600" dirty="0" smtClean="0"/>
                        <a:t>人</a:t>
                      </a:r>
                      <a:r>
                        <a:rPr kumimoji="1" lang="en-US" altLang="ja-JP" sz="1600" dirty="0" smtClean="0"/>
                        <a:t>)</a:t>
                      </a:r>
                      <a:endParaRPr kumimoji="1" lang="ja-JP" altLang="en-US" sz="1600" dirty="0"/>
                    </a:p>
                  </a:txBody>
                  <a:tcPr/>
                </a:tc>
                <a:tc hMerge="1">
                  <a:txBody>
                    <a:bodyPr/>
                    <a:lstStyle/>
                    <a:p>
                      <a:endParaRPr kumimoji="1" lang="ja-JP" altLang="en-US"/>
                    </a:p>
                  </a:txBody>
                  <a:tcPr/>
                </a:tc>
                <a:extLst>
                  <a:ext uri="{0D108BD9-81ED-4DB2-BD59-A6C34878D82A}">
                    <a16:rowId xmlns:a16="http://schemas.microsoft.com/office/drawing/2014/main" val="10000"/>
                  </a:ext>
                </a:extLst>
              </a:tr>
              <a:tr h="32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600" dirty="0" smtClean="0"/>
                        <a:t>小学校</a:t>
                      </a:r>
                      <a:endParaRPr kumimoji="1" lang="ja-JP" altLang="en-US" sz="1600" dirty="0"/>
                    </a:p>
                  </a:txBody>
                  <a:tcPr/>
                </a:tc>
                <a:tc>
                  <a:txBody>
                    <a:bodyPr/>
                    <a:lstStyle/>
                    <a:p>
                      <a:pPr algn="ctr"/>
                      <a:r>
                        <a:rPr kumimoji="1" lang="ja-JP" altLang="en-US" sz="1600" dirty="0" smtClean="0"/>
                        <a:t>中学校</a:t>
                      </a:r>
                      <a:endParaRPr kumimoji="1" lang="ja-JP" altLang="en-US" sz="1600" dirty="0"/>
                    </a:p>
                  </a:txBody>
                  <a:tcPr/>
                </a:tc>
                <a:extLst>
                  <a:ext uri="{0D108BD9-81ED-4DB2-BD59-A6C34878D82A}">
                    <a16:rowId xmlns:a16="http://schemas.microsoft.com/office/drawing/2014/main" val="10001"/>
                  </a:ext>
                </a:extLst>
              </a:tr>
              <a:tr h="370840">
                <a:tc>
                  <a:txBody>
                    <a:bodyPr/>
                    <a:lstStyle/>
                    <a:p>
                      <a:pPr algn="ctr"/>
                      <a:r>
                        <a:rPr kumimoji="1" lang="en-US" altLang="ja-JP" sz="1600" dirty="0" smtClean="0"/>
                        <a:t>H23</a:t>
                      </a:r>
                      <a:endParaRPr kumimoji="1" lang="ja-JP" altLang="en-US" sz="1600" dirty="0"/>
                    </a:p>
                  </a:txBody>
                  <a:tcPr/>
                </a:tc>
                <a:tc>
                  <a:txBody>
                    <a:bodyPr/>
                    <a:lstStyle/>
                    <a:p>
                      <a:pPr algn="just"/>
                      <a:r>
                        <a:rPr kumimoji="1" lang="ja-JP" altLang="en-US" sz="1600" dirty="0" smtClean="0"/>
                        <a:t>第ニ中</a:t>
                      </a:r>
                      <a:r>
                        <a:rPr kumimoji="1" lang="en-US" altLang="ja-JP" sz="1600" dirty="0" smtClean="0"/>
                        <a:t>+</a:t>
                      </a:r>
                      <a:r>
                        <a:rPr kumimoji="1" lang="ja-JP" altLang="en-US" sz="1600" dirty="0" smtClean="0"/>
                        <a:t>第四中　→　みずき中学校</a:t>
                      </a:r>
                      <a:endParaRPr kumimoji="1" lang="ja-JP" altLang="en-US" sz="1600" dirty="0"/>
                    </a:p>
                  </a:txBody>
                  <a:tcPr/>
                </a:tc>
                <a:tc>
                  <a:txBody>
                    <a:bodyPr/>
                    <a:lstStyle/>
                    <a:p>
                      <a:pPr algn="ctr"/>
                      <a:r>
                        <a:rPr kumimoji="1" lang="en-US" altLang="ja-JP" sz="1600" dirty="0" smtClean="0"/>
                        <a:t>18,112</a:t>
                      </a:r>
                      <a:endParaRPr kumimoji="1" lang="ja-JP" altLang="en-US" sz="1600" dirty="0"/>
                    </a:p>
                  </a:txBody>
                  <a:tcPr/>
                </a:tc>
                <a:tc>
                  <a:txBody>
                    <a:bodyPr/>
                    <a:lstStyle/>
                    <a:p>
                      <a:pPr algn="ctr"/>
                      <a:r>
                        <a:rPr kumimoji="1" lang="en-US" altLang="ja-JP" sz="1600" dirty="0" smtClean="0"/>
                        <a:t>9,186</a:t>
                      </a:r>
                      <a:endParaRPr kumimoji="1" lang="ja-JP" altLang="en-US" sz="1600" dirty="0"/>
                    </a:p>
                  </a:txBody>
                  <a:tcPr/>
                </a:tc>
                <a:extLst>
                  <a:ext uri="{0D108BD9-81ED-4DB2-BD59-A6C34878D82A}">
                    <a16:rowId xmlns:a16="http://schemas.microsoft.com/office/drawing/2014/main" val="10002"/>
                  </a:ext>
                </a:extLst>
              </a:tr>
              <a:tr h="370840">
                <a:tc>
                  <a:txBody>
                    <a:bodyPr/>
                    <a:lstStyle/>
                    <a:p>
                      <a:pPr algn="ctr"/>
                      <a:r>
                        <a:rPr kumimoji="1" lang="en-US" altLang="ja-JP" sz="1600" dirty="0" smtClean="0"/>
                        <a:t>H27</a:t>
                      </a:r>
                      <a:endParaRPr kumimoji="1" lang="ja-JP" altLang="en-US" sz="1600" dirty="0"/>
                    </a:p>
                  </a:txBody>
                  <a:tcPr/>
                </a:tc>
                <a:tc>
                  <a:txBody>
                    <a:bodyPr/>
                    <a:lstStyle/>
                    <a:p>
                      <a:pPr algn="just"/>
                      <a:r>
                        <a:rPr kumimoji="1" lang="ja-JP" altLang="en-US" sz="1600" dirty="0" smtClean="0"/>
                        <a:t>芳賀小</a:t>
                      </a:r>
                      <a:r>
                        <a:rPr kumimoji="1" lang="en-US" altLang="ja-JP" sz="1600" dirty="0" smtClean="0"/>
                        <a:t>+</a:t>
                      </a:r>
                      <a:r>
                        <a:rPr kumimoji="1" lang="ja-JP" altLang="en-US" sz="1600" dirty="0" smtClean="0"/>
                        <a:t>嶺小　→　芳賀小</a:t>
                      </a:r>
                      <a:endParaRPr kumimoji="1" lang="ja-JP" altLang="en-US" sz="1600" dirty="0"/>
                    </a:p>
                  </a:txBody>
                  <a:tcPr/>
                </a:tc>
                <a:tc>
                  <a:txBody>
                    <a:bodyPr/>
                    <a:lstStyle/>
                    <a:p>
                      <a:pPr algn="ctr"/>
                      <a:r>
                        <a:rPr kumimoji="1" lang="en-US" altLang="ja-JP" sz="1600" dirty="0" smtClean="0"/>
                        <a:t>17,099</a:t>
                      </a:r>
                      <a:endParaRPr kumimoji="1" lang="ja-JP" altLang="en-US" sz="1600" dirty="0"/>
                    </a:p>
                  </a:txBody>
                  <a:tcPr/>
                </a:tc>
                <a:tc>
                  <a:txBody>
                    <a:bodyPr/>
                    <a:lstStyle/>
                    <a:p>
                      <a:pPr algn="ctr"/>
                      <a:r>
                        <a:rPr kumimoji="1" lang="en-US" altLang="ja-JP" sz="1600" dirty="0" smtClean="0"/>
                        <a:t>8,813</a:t>
                      </a:r>
                      <a:endParaRPr kumimoji="1" lang="ja-JP" altLang="en-US" sz="1600" dirty="0"/>
                    </a:p>
                  </a:txBody>
                  <a:tcPr/>
                </a:tc>
                <a:extLst>
                  <a:ext uri="{0D108BD9-81ED-4DB2-BD59-A6C34878D82A}">
                    <a16:rowId xmlns:a16="http://schemas.microsoft.com/office/drawing/2014/main" val="10003"/>
                  </a:ext>
                </a:extLst>
              </a:tr>
              <a:tr h="370840">
                <a:tc>
                  <a:txBody>
                    <a:bodyPr/>
                    <a:lstStyle/>
                    <a:p>
                      <a:pPr algn="ctr"/>
                      <a:r>
                        <a:rPr kumimoji="1" lang="en-US" altLang="ja-JP" sz="1600" dirty="0" smtClean="0"/>
                        <a:t>H28</a:t>
                      </a:r>
                      <a:endParaRPr kumimoji="1" lang="ja-JP" altLang="en-US" sz="1600" dirty="0"/>
                    </a:p>
                  </a:txBody>
                  <a:tcPr/>
                </a:tc>
                <a:tc>
                  <a:txBody>
                    <a:bodyPr/>
                    <a:lstStyle/>
                    <a:p>
                      <a:pPr algn="just"/>
                      <a:r>
                        <a:rPr kumimoji="1" lang="ja-JP" altLang="en-US" sz="1600" dirty="0" smtClean="0"/>
                        <a:t>桃井小</a:t>
                      </a:r>
                      <a:r>
                        <a:rPr kumimoji="1" lang="en-US" altLang="ja-JP" sz="1600" dirty="0" smtClean="0"/>
                        <a:t>+</a:t>
                      </a:r>
                      <a:r>
                        <a:rPr kumimoji="1" lang="ja-JP" altLang="en-US" sz="1600" dirty="0" smtClean="0"/>
                        <a:t>中央小　→　桃井小</a:t>
                      </a:r>
                      <a:endParaRPr kumimoji="1" lang="ja-JP" altLang="en-US" sz="1600" dirty="0"/>
                    </a:p>
                  </a:txBody>
                  <a:tcPr/>
                </a:tc>
                <a:tc>
                  <a:txBody>
                    <a:bodyPr/>
                    <a:lstStyle/>
                    <a:p>
                      <a:pPr algn="ctr"/>
                      <a:r>
                        <a:rPr kumimoji="1" lang="en-US" altLang="ja-JP" sz="1600" dirty="0" smtClean="0"/>
                        <a:t>16,784</a:t>
                      </a:r>
                      <a:endParaRPr kumimoji="1" lang="ja-JP" altLang="en-US" sz="1600" dirty="0"/>
                    </a:p>
                  </a:txBody>
                  <a:tcPr/>
                </a:tc>
                <a:tc>
                  <a:txBody>
                    <a:bodyPr/>
                    <a:lstStyle/>
                    <a:p>
                      <a:pPr algn="ctr"/>
                      <a:r>
                        <a:rPr kumimoji="1" lang="en-US" altLang="ja-JP" sz="1600" dirty="0" smtClean="0"/>
                        <a:t>8,788</a:t>
                      </a:r>
                      <a:endParaRPr kumimoji="1" lang="ja-JP" altLang="en-US" sz="1600" dirty="0"/>
                    </a:p>
                  </a:txBody>
                  <a:tcPr/>
                </a:tc>
                <a:extLst>
                  <a:ext uri="{0D108BD9-81ED-4DB2-BD59-A6C34878D82A}">
                    <a16:rowId xmlns:a16="http://schemas.microsoft.com/office/drawing/2014/main" val="10004"/>
                  </a:ext>
                </a:extLst>
              </a:tr>
              <a:tr h="370840">
                <a:tc>
                  <a:txBody>
                    <a:bodyPr/>
                    <a:lstStyle/>
                    <a:p>
                      <a:pPr algn="ctr"/>
                      <a:r>
                        <a:rPr kumimoji="1" lang="en-US" altLang="ja-JP" sz="1600" dirty="0" smtClean="0"/>
                        <a:t>H29</a:t>
                      </a:r>
                      <a:endParaRPr kumimoji="1" lang="ja-JP" altLang="en-US" sz="1600" dirty="0"/>
                    </a:p>
                  </a:txBody>
                  <a:tcPr/>
                </a:tc>
                <a:tc>
                  <a:txBody>
                    <a:bodyPr/>
                    <a:lstStyle/>
                    <a:p>
                      <a:pPr algn="just"/>
                      <a:r>
                        <a:rPr kumimoji="1" lang="ja-JP" altLang="en-US" sz="1600" dirty="0" smtClean="0"/>
                        <a:t>朝倉小</a:t>
                      </a:r>
                      <a:r>
                        <a:rPr kumimoji="1" lang="en-US" altLang="ja-JP" sz="1600" dirty="0" smtClean="0"/>
                        <a:t>+</a:t>
                      </a:r>
                      <a:r>
                        <a:rPr kumimoji="1" lang="ja-JP" altLang="en-US" sz="1600" dirty="0" smtClean="0"/>
                        <a:t>天神小　→　わかば小</a:t>
                      </a:r>
                      <a:endParaRPr kumimoji="1" lang="ja-JP" altLang="en-US" sz="1600" dirty="0"/>
                    </a:p>
                  </a:txBody>
                  <a:tcPr/>
                </a:tc>
                <a:tc>
                  <a:txBody>
                    <a:bodyPr/>
                    <a:lstStyle/>
                    <a:p>
                      <a:pPr algn="ctr"/>
                      <a:r>
                        <a:rPr kumimoji="1" lang="en-US" altLang="ja-JP" sz="1600" dirty="0" smtClean="0"/>
                        <a:t>16,582</a:t>
                      </a:r>
                      <a:endParaRPr kumimoji="1" lang="ja-JP" altLang="en-US" sz="1600" dirty="0"/>
                    </a:p>
                  </a:txBody>
                  <a:tcPr/>
                </a:tc>
                <a:tc>
                  <a:txBody>
                    <a:bodyPr/>
                    <a:lstStyle/>
                    <a:p>
                      <a:pPr algn="ctr"/>
                      <a:r>
                        <a:rPr kumimoji="1" lang="en-US" altLang="ja-JP" sz="1600" dirty="0" smtClean="0"/>
                        <a:t>8,563</a:t>
                      </a:r>
                      <a:endParaRPr kumimoji="1" lang="ja-JP" altLang="en-US" sz="1600" dirty="0"/>
                    </a:p>
                  </a:txBody>
                  <a:tcPr/>
                </a:tc>
                <a:extLst>
                  <a:ext uri="{0D108BD9-81ED-4DB2-BD59-A6C34878D82A}">
                    <a16:rowId xmlns:a16="http://schemas.microsoft.com/office/drawing/2014/main" val="10005"/>
                  </a:ext>
                </a:extLst>
              </a:tr>
              <a:tr h="370840">
                <a:tc>
                  <a:txBody>
                    <a:bodyPr/>
                    <a:lstStyle/>
                    <a:p>
                      <a:pPr algn="ctr"/>
                      <a:r>
                        <a:rPr kumimoji="1" lang="en-US" altLang="ja-JP" sz="1600" dirty="0" smtClean="0"/>
                        <a:t>R03</a:t>
                      </a:r>
                      <a:endParaRPr kumimoji="1" lang="ja-JP" altLang="en-US" sz="1600" dirty="0"/>
                    </a:p>
                  </a:txBody>
                  <a:tcPr/>
                </a:tc>
                <a:tc>
                  <a:txBody>
                    <a:bodyPr/>
                    <a:lstStyle/>
                    <a:p>
                      <a:pPr algn="just"/>
                      <a:r>
                        <a:rPr kumimoji="1" lang="ja-JP" altLang="en-US" sz="1600" dirty="0" smtClean="0"/>
                        <a:t>春日中</a:t>
                      </a:r>
                      <a:r>
                        <a:rPr kumimoji="1" lang="en-US" altLang="ja-JP" sz="1600" dirty="0" smtClean="0"/>
                        <a:t>+</a:t>
                      </a:r>
                      <a:r>
                        <a:rPr kumimoji="1" lang="ja-JP" altLang="en-US" sz="1600" dirty="0" smtClean="0"/>
                        <a:t>広瀬中　→　明桜中</a:t>
                      </a:r>
                      <a:endParaRPr kumimoji="1" lang="ja-JP" altLang="en-US" sz="1600" dirty="0"/>
                    </a:p>
                  </a:txBody>
                  <a:tcPr/>
                </a:tc>
                <a:tc>
                  <a:txBody>
                    <a:bodyPr/>
                    <a:lstStyle/>
                    <a:p>
                      <a:pPr algn="ctr"/>
                      <a:r>
                        <a:rPr kumimoji="1" lang="en-US" altLang="ja-JP" sz="1600" dirty="0" smtClean="0"/>
                        <a:t>15,600</a:t>
                      </a:r>
                      <a:endParaRPr kumimoji="1" lang="ja-JP" altLang="en-US" sz="1600" dirty="0"/>
                    </a:p>
                  </a:txBody>
                  <a:tcPr/>
                </a:tc>
                <a:tc>
                  <a:txBody>
                    <a:bodyPr/>
                    <a:lstStyle/>
                    <a:p>
                      <a:pPr algn="ctr"/>
                      <a:r>
                        <a:rPr kumimoji="1" lang="en-US" altLang="ja-JP" sz="1600" dirty="0" smtClean="0"/>
                        <a:t>7,973</a:t>
                      </a:r>
                      <a:endParaRPr kumimoji="1" lang="ja-JP" altLang="en-US" sz="1600" dirty="0"/>
                    </a:p>
                  </a:txBody>
                  <a:tcPr/>
                </a:tc>
                <a:extLst>
                  <a:ext uri="{0D108BD9-81ED-4DB2-BD59-A6C34878D82A}">
                    <a16:rowId xmlns:a16="http://schemas.microsoft.com/office/drawing/2014/main" val="284118910"/>
                  </a:ext>
                </a:extLst>
              </a:tr>
            </a:tbl>
          </a:graphicData>
        </a:graphic>
      </p:graphicFrame>
      <p:sp>
        <p:nvSpPr>
          <p:cNvPr id="5" name="スライド番号プレースホルダー 4"/>
          <p:cNvSpPr>
            <a:spLocks noGrp="1"/>
          </p:cNvSpPr>
          <p:nvPr>
            <p:ph type="sldNum" sz="quarter" idx="12"/>
          </p:nvPr>
        </p:nvSpPr>
        <p:spPr/>
        <p:txBody>
          <a:bodyPr/>
          <a:lstStyle/>
          <a:p>
            <a:pPr>
              <a:defRPr/>
            </a:pPr>
            <a:fld id="{1446FDBC-BDA7-4AE8-89B0-DD3164FCA8E7}" type="slidenum">
              <a:rPr lang="ja-JP" altLang="en-US" smtClean="0"/>
              <a:pPr>
                <a:defRPr/>
              </a:pPr>
              <a:t>36</a:t>
            </a:fld>
            <a:endParaRPr lang="en-US" altLang="ja-JP"/>
          </a:p>
        </p:txBody>
      </p:sp>
      <p:sp>
        <p:nvSpPr>
          <p:cNvPr id="12" name="タイトル 1"/>
          <p:cNvSpPr txBox="1">
            <a:spLocks/>
          </p:cNvSpPr>
          <p:nvPr/>
        </p:nvSpPr>
        <p:spPr>
          <a:xfrm>
            <a:off x="178691" y="4893300"/>
            <a:ext cx="3894103" cy="638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市民サービスセンター</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タイトル 1"/>
          <p:cNvSpPr txBox="1">
            <a:spLocks/>
          </p:cNvSpPr>
          <p:nvPr/>
        </p:nvSpPr>
        <p:spPr>
          <a:xfrm>
            <a:off x="358442" y="5503026"/>
            <a:ext cx="1074483"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出張所</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a:xfrm>
            <a:off x="3242696" y="5532284"/>
            <a:ext cx="1529782"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図書館分館</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1800533" y="5503086"/>
            <a:ext cx="1074483"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公民館</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加算記号 5"/>
          <p:cNvSpPr/>
          <p:nvPr/>
        </p:nvSpPr>
        <p:spPr>
          <a:xfrm>
            <a:off x="1432853" y="5557693"/>
            <a:ext cx="367680" cy="4019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加算記号 16"/>
          <p:cNvSpPr/>
          <p:nvPr/>
        </p:nvSpPr>
        <p:spPr>
          <a:xfrm>
            <a:off x="2875016" y="5557692"/>
            <a:ext cx="367680" cy="4019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6200000">
            <a:off x="4971126" y="5455498"/>
            <a:ext cx="449153" cy="634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5618927" y="5424961"/>
            <a:ext cx="2848369" cy="511315"/>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市民サービスセンター</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8733184" y="5166676"/>
            <a:ext cx="3061252" cy="13009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複合化により、業務、人員効率化！！</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Aft>
                <a:spcPts val="0"/>
              </a:spcAft>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サービス向上！！</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タイトル 1"/>
          <p:cNvSpPr txBox="1">
            <a:spLocks/>
          </p:cNvSpPr>
          <p:nvPr/>
        </p:nvSpPr>
        <p:spPr>
          <a:xfrm>
            <a:off x="6105239" y="5936276"/>
            <a:ext cx="1530626" cy="4859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fontAlgn="auto">
              <a:spcAft>
                <a:spcPts val="0"/>
              </a:spcAft>
            </a:pP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ミニ市役所</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360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920254" y="3176123"/>
            <a:ext cx="10370598" cy="431800"/>
          </a:xfrm>
        </p:spPr>
        <p:txBody>
          <a:bodyPr>
            <a:noAutofit/>
          </a:bodyPr>
          <a:lstStyle/>
          <a:p>
            <a:pPr eaLnBrk="1" hangingPunct="1"/>
            <a:r>
              <a:rPr lang="ja-JP" altLang="en-US" sz="6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a:t>
            </a:r>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6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a:t>
            </a:r>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に向けて</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37</a:t>
            </a:fld>
            <a:endParaRPr lang="en-US" altLang="ja-JP"/>
          </a:p>
        </p:txBody>
      </p:sp>
    </p:spTree>
    <p:extLst>
      <p:ext uri="{BB962C8B-B14F-4D97-AF65-F5344CB8AC3E}">
        <p14:creationId xmlns:p14="http://schemas.microsoft.com/office/powerpoint/2010/main" val="521645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8691" y="306904"/>
            <a:ext cx="416802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ja-JP" altLang="en-US" sz="4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将来に向けて</a:t>
            </a:r>
            <a:endParaRPr lang="ja-JP" altLang="en-US" sz="4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335650" y="1632482"/>
            <a:ext cx="775466" cy="408580"/>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タイトル 1"/>
          <p:cNvSpPr txBox="1">
            <a:spLocks/>
          </p:cNvSpPr>
          <p:nvPr/>
        </p:nvSpPr>
        <p:spPr>
          <a:xfrm>
            <a:off x="335650" y="2041063"/>
            <a:ext cx="5120270" cy="428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人口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333,658</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(R3.10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末</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3" name="タイトル 1"/>
          <p:cNvSpPr txBox="1">
            <a:spLocks/>
          </p:cNvSpPr>
          <p:nvPr/>
        </p:nvSpPr>
        <p:spPr>
          <a:xfrm>
            <a:off x="363409" y="2469991"/>
            <a:ext cx="5426535" cy="4365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投資的経費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84.1</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年間平均</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4" name="タイトル 1"/>
          <p:cNvSpPr txBox="1">
            <a:spLocks/>
          </p:cNvSpPr>
          <p:nvPr/>
        </p:nvSpPr>
        <p:spPr>
          <a:xfrm>
            <a:off x="260511" y="4292717"/>
            <a:ext cx="1282373" cy="415829"/>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p:cNvSpPr txBox="1">
            <a:spLocks/>
          </p:cNvSpPr>
          <p:nvPr/>
        </p:nvSpPr>
        <p:spPr>
          <a:xfrm>
            <a:off x="260513" y="4860019"/>
            <a:ext cx="2525506" cy="428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人口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289,150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タイトル 1"/>
          <p:cNvSpPr txBox="1">
            <a:spLocks/>
          </p:cNvSpPr>
          <p:nvPr/>
        </p:nvSpPr>
        <p:spPr>
          <a:xfrm>
            <a:off x="288272" y="5288947"/>
            <a:ext cx="5482054" cy="4365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投資的経費　</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137.5</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年間平均</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4" name="タイトル 1"/>
          <p:cNvSpPr txBox="1">
            <a:spLocks/>
          </p:cNvSpPr>
          <p:nvPr/>
        </p:nvSpPr>
        <p:spPr>
          <a:xfrm>
            <a:off x="4530988" y="1600746"/>
            <a:ext cx="3591921" cy="4365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１人当たり</a:t>
            </a: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25,000</a:t>
            </a: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タイトル 1"/>
          <p:cNvSpPr txBox="1">
            <a:spLocks/>
          </p:cNvSpPr>
          <p:nvPr/>
        </p:nvSpPr>
        <p:spPr>
          <a:xfrm>
            <a:off x="4318954" y="4272025"/>
            <a:ext cx="3591920" cy="4365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１人当たり</a:t>
            </a: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48,000</a:t>
            </a: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　</a:t>
            </a:r>
            <a:endPar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下矢印 5"/>
          <p:cNvSpPr/>
          <p:nvPr/>
        </p:nvSpPr>
        <p:spPr>
          <a:xfrm>
            <a:off x="5651088" y="2199274"/>
            <a:ext cx="927652" cy="19107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a:p>
        </p:txBody>
      </p:sp>
      <p:sp>
        <p:nvSpPr>
          <p:cNvPr id="36" name="タイトル 1"/>
          <p:cNvSpPr txBox="1">
            <a:spLocks/>
          </p:cNvSpPr>
          <p:nvPr/>
        </p:nvSpPr>
        <p:spPr>
          <a:xfrm>
            <a:off x="4928553" y="3034974"/>
            <a:ext cx="2332383" cy="436521"/>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lnSpc>
                <a:spcPct val="150000"/>
              </a:lnSpc>
              <a:spcAft>
                <a:spcPts val="0"/>
              </a:spcAft>
            </a:pP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負担が</a:t>
            </a:r>
            <a:r>
              <a:rPr lang="ja-JP" altLang="en-US" sz="2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倍！！</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7" name="Picture 3" descr="H:\gyomu\管財係\0011ファシリティマネジメント\080研修等\H30.6共愛学園講座\講座資料\更新費用推計（グラフ）修正.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2909" y="4186324"/>
            <a:ext cx="3693976" cy="16109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423073" y="914718"/>
            <a:ext cx="10694505" cy="637862"/>
            <a:chOff x="-1" y="5292509"/>
            <a:chExt cx="10694505" cy="811305"/>
          </a:xfrm>
        </p:grpSpPr>
        <p:sp>
          <p:nvSpPr>
            <p:cNvPr id="38" name="タイトル 1"/>
            <p:cNvSpPr txBox="1">
              <a:spLocks/>
            </p:cNvSpPr>
            <p:nvPr/>
          </p:nvSpPr>
          <p:spPr>
            <a:xfrm>
              <a:off x="-1" y="5292509"/>
              <a:ext cx="10694505" cy="8113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今のまま人口が減少＆建物を維持すると</a:t>
              </a:r>
              <a:r>
                <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このまま、何もしなければ</a:t>
              </a:r>
              <a:endParaRPr lang="en-US" altLang="ja-JP"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等号 6"/>
            <p:cNvSpPr/>
            <p:nvPr/>
          </p:nvSpPr>
          <p:spPr>
            <a:xfrm>
              <a:off x="5875416" y="5437680"/>
              <a:ext cx="350503" cy="520976"/>
            </a:xfrm>
            <a:prstGeom prst="mathEqual">
              <a:avLst>
                <a:gd name="adj1" fmla="val 7631"/>
                <a:gd name="adj2"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9" name="タイトル 1"/>
          <p:cNvSpPr txBox="1">
            <a:spLocks/>
          </p:cNvSpPr>
          <p:nvPr/>
        </p:nvSpPr>
        <p:spPr>
          <a:xfrm>
            <a:off x="1676719" y="4297954"/>
            <a:ext cx="2020637" cy="4289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lnSpc>
                <a:spcPct val="150000"/>
              </a:lnSpc>
              <a:spcAft>
                <a:spcPts val="0"/>
              </a:spcAft>
            </a:pP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years later</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38</a:t>
            </a:fld>
            <a:endParaRPr lang="en-US" altLang="ja-JP"/>
          </a:p>
        </p:txBody>
      </p:sp>
      <p:pic>
        <p:nvPicPr>
          <p:cNvPr id="3" name="図 2"/>
          <p:cNvPicPr>
            <a:picLocks noChangeAspect="1"/>
          </p:cNvPicPr>
          <p:nvPr/>
        </p:nvPicPr>
        <p:blipFill>
          <a:blip r:embed="rId3"/>
          <a:stretch>
            <a:fillRect/>
          </a:stretch>
        </p:blipFill>
        <p:spPr>
          <a:xfrm>
            <a:off x="8172671" y="1914780"/>
            <a:ext cx="3693600" cy="1983463"/>
          </a:xfrm>
          <a:prstGeom prst="rect">
            <a:avLst/>
          </a:prstGeom>
        </p:spPr>
      </p:pic>
    </p:spTree>
    <p:extLst>
      <p:ext uri="{BB962C8B-B14F-4D97-AF65-F5344CB8AC3E}">
        <p14:creationId xmlns:p14="http://schemas.microsoft.com/office/powerpoint/2010/main" val="16436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6"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idx="4294967295"/>
          </p:nvPr>
        </p:nvSpPr>
        <p:spPr>
          <a:xfrm>
            <a:off x="321561" y="795708"/>
            <a:ext cx="11299825" cy="671512"/>
          </a:xfrm>
        </p:spPr>
        <p:txBody>
          <a:bodyPr anchor="b">
            <a:noAutofit/>
          </a:bodyPr>
          <a:lstStyle/>
          <a:p>
            <a:pPr eaLnBrk="1" hangingPunct="1"/>
            <a:r>
              <a:rPr lang="ja-JP" altLang="en-US" sz="5400" dirty="0" smtClean="0">
                <a:solidFill>
                  <a:schemeClr val="tx1"/>
                </a:solidFill>
                <a:effectLst>
                  <a:glow rad="63500">
                    <a:schemeClr val="tx1">
                      <a:lumMod val="65000"/>
                      <a:lumOff val="35000"/>
                      <a:alpha val="40000"/>
                    </a:schemeClr>
                  </a:glow>
                  <a:innerShdw blurRad="63500" dist="50800" dir="10800000">
                    <a:prstClr val="black">
                      <a:alpha val="50000"/>
                    </a:prstClr>
                  </a:innerShdw>
                </a:effectLst>
                <a:latin typeface="HGSｺﾞｼｯｸE" panose="020B0900000000000000" pitchFamily="50" charset="-128"/>
                <a:ea typeface="HGSｺﾞｼｯｸE" panose="020B0900000000000000" pitchFamily="50" charset="-128"/>
              </a:rPr>
              <a:t>前橋のファシリティマネジメント</a:t>
            </a:r>
          </a:p>
        </p:txBody>
      </p:sp>
      <p:sp>
        <p:nvSpPr>
          <p:cNvPr id="23" name="サブタイトル 2"/>
          <p:cNvSpPr txBox="1">
            <a:spLocks/>
          </p:cNvSpPr>
          <p:nvPr/>
        </p:nvSpPr>
        <p:spPr bwMode="auto">
          <a:xfrm>
            <a:off x="1112546" y="1747263"/>
            <a:ext cx="9711567" cy="38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lnSpc>
                <a:spcPct val="80000"/>
              </a:lnSpc>
              <a:buFont typeface="Wingdings" pitchFamily="2" charset="2"/>
              <a:buNone/>
            </a:pPr>
            <a:r>
              <a:rPr lang="ja-JP" altLang="en-US" sz="4000" kern="0" dirty="0" smtClean="0">
                <a:latin typeface="メイリオ" panose="020B0604030504040204" pitchFamily="50" charset="-128"/>
                <a:ea typeface="メイリオ" panose="020B0604030504040204" pitchFamily="50" charset="-128"/>
                <a:cs typeface="メイリオ" panose="020B0604030504040204" pitchFamily="50" charset="-128"/>
              </a:rPr>
              <a:t>～自分ごとで考える公共施設のあり方～</a:t>
            </a:r>
            <a:r>
              <a:rPr lang="ja-JP" altLang="en-US" sz="2000" kern="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6" name="サブタイトル 2"/>
          <p:cNvSpPr txBox="1">
            <a:spLocks/>
          </p:cNvSpPr>
          <p:nvPr/>
        </p:nvSpPr>
        <p:spPr bwMode="auto">
          <a:xfrm>
            <a:off x="490358" y="5271706"/>
            <a:ext cx="10800000" cy="645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lnSpc>
                <a:spcPct val="80000"/>
              </a:lnSpc>
              <a:buFont typeface="Wingdings" pitchFamily="2" charset="2"/>
              <a:buNone/>
            </a:pPr>
            <a:r>
              <a:rPr lang="ja-JP" altLang="en-US" sz="3600" kern="0" dirty="0" smtClean="0">
                <a:latin typeface="HGSｺﾞｼｯｸM" panose="020B0600000000000000" pitchFamily="50" charset="-128"/>
                <a:ea typeface="HGSｺﾞｼｯｸM" panose="020B0600000000000000" pitchFamily="50" charset="-128"/>
              </a:rPr>
              <a:t>ご清聴ありがとうございました</a:t>
            </a:r>
            <a:r>
              <a:rPr lang="ja-JP" altLang="en-US" sz="3600" kern="0" dirty="0">
                <a:latin typeface="HGSｺﾞｼｯｸM" panose="020B0600000000000000" pitchFamily="50" charset="-128"/>
                <a:ea typeface="HGSｺﾞｼｯｸM" panose="020B0600000000000000" pitchFamily="50" charset="-128"/>
              </a:rPr>
              <a:t>。</a:t>
            </a:r>
            <a:r>
              <a:rPr lang="ja-JP" altLang="en-US" sz="3600" kern="0" dirty="0" smtClean="0">
                <a:latin typeface="HGSｺﾞｼｯｸM" panose="020B0600000000000000" pitchFamily="50" charset="-128"/>
                <a:ea typeface="HGSｺﾞｼｯｸM" panose="020B0600000000000000" pitchFamily="50" charset="-128"/>
              </a:rPr>
              <a:t>　　</a:t>
            </a:r>
          </a:p>
        </p:txBody>
      </p:sp>
      <p:pic>
        <p:nvPicPr>
          <p:cNvPr id="1027" name="Picture 3" descr="H:\gyomu\管財係\0011ファシリティマネジメント\010白書\0010白書作成関係\添付写真\03ｽﾎﾟｰﾂﾚｸ系\ｸﾞﾘｰﾝﾄﾞｰﾑ.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06" y="2565641"/>
            <a:ext cx="2881423" cy="19305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854" y="2575373"/>
            <a:ext cx="2821081" cy="1847506"/>
          </a:xfrm>
          <a:prstGeom prst="rect">
            <a:avLst/>
          </a:prstGeom>
          <a:effectLst>
            <a:softEdge rad="63500"/>
          </a:effectLst>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8244" y="2575373"/>
            <a:ext cx="2514600" cy="1837774"/>
          </a:xfrm>
          <a:prstGeom prst="rect">
            <a:avLst/>
          </a:prstGeom>
          <a:effectLst>
            <a:softEdge rad="63500"/>
          </a:effectLst>
        </p:spPr>
      </p:pic>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39</a:t>
            </a:fld>
            <a:endParaRPr lang="en-US" altLang="ja-JP"/>
          </a:p>
        </p:txBody>
      </p:sp>
    </p:spTree>
    <p:extLst>
      <p:ext uri="{BB962C8B-B14F-4D97-AF65-F5344CB8AC3E}">
        <p14:creationId xmlns:p14="http://schemas.microsoft.com/office/powerpoint/2010/main" val="2149817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969" y="661741"/>
            <a:ext cx="3234191" cy="312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タイトル 1"/>
          <p:cNvSpPr>
            <a:spLocks noGrp="1"/>
          </p:cNvSpPr>
          <p:nvPr>
            <p:ph type="title" idx="4294967295"/>
          </p:nvPr>
        </p:nvSpPr>
        <p:spPr>
          <a:xfrm>
            <a:off x="163329" y="229941"/>
            <a:ext cx="3818783" cy="431800"/>
          </a:xfrm>
        </p:spPr>
        <p:txBody>
          <a:bodyPr>
            <a:noAutofit/>
          </a:bodyPr>
          <a:lstStyle/>
          <a:p>
            <a:pPr eaLnBrk="1" hangingPunct="1"/>
            <a:r>
              <a:rPr lang="ja-JP" altLang="en-US" sz="4000" dirty="0" smtClean="0">
                <a:solidFill>
                  <a:schemeClr val="tx1"/>
                </a:solidFill>
                <a:latin typeface="HGSｺﾞｼｯｸE" panose="020B0900000000000000" pitchFamily="50" charset="-128"/>
                <a:ea typeface="HGSｺﾞｼｯｸE" panose="020B0900000000000000" pitchFamily="50" charset="-128"/>
              </a:rPr>
              <a:t>前橋市の概要</a:t>
            </a:r>
          </a:p>
        </p:txBody>
      </p:sp>
      <p:grpSp>
        <p:nvGrpSpPr>
          <p:cNvPr id="18" name="グループ化 17"/>
          <p:cNvGrpSpPr/>
          <p:nvPr/>
        </p:nvGrpSpPr>
        <p:grpSpPr>
          <a:xfrm>
            <a:off x="8703409" y="702102"/>
            <a:ext cx="2986229" cy="3515127"/>
            <a:chOff x="0" y="0"/>
            <a:chExt cx="5339715" cy="6949414"/>
          </a:xfrm>
        </p:grpSpPr>
        <p:sp>
          <p:nvSpPr>
            <p:cNvPr id="19" name="フリーフォーム 18"/>
            <p:cNvSpPr/>
            <p:nvPr/>
          </p:nvSpPr>
          <p:spPr>
            <a:xfrm>
              <a:off x="19878" y="2146852"/>
              <a:ext cx="4743450" cy="4781550"/>
            </a:xfrm>
            <a:custGeom>
              <a:avLst/>
              <a:gdLst>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5700 w 4743450"/>
                <a:gd name="connsiteY113" fmla="*/ 4152900 h 4781550"/>
                <a:gd name="connsiteX114" fmla="*/ 3695700 w 4743450"/>
                <a:gd name="connsiteY114" fmla="*/ 4152900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5700 w 4743450"/>
                <a:gd name="connsiteY113" fmla="*/ 4152900 h 4781550"/>
                <a:gd name="connsiteX114" fmla="*/ 3629863 w 4743450"/>
                <a:gd name="connsiteY114" fmla="*/ 4178503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29863 w 4743450"/>
                <a:gd name="connsiteY114" fmla="*/ 4178503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10000 w 4743450"/>
                <a:gd name="connsiteY107" fmla="*/ 3952875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18891 w 4743450"/>
                <a:gd name="connsiteY114" fmla="*/ 4160215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35603 w 4743450"/>
                <a:gd name="connsiteY107" fmla="*/ 3963848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18891 w 4743450"/>
                <a:gd name="connsiteY114" fmla="*/ 4160215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86075 w 4743450"/>
                <a:gd name="connsiteY125" fmla="*/ 4476750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 name="connsiteX0" fmla="*/ 1114425 w 4743450"/>
                <a:gd name="connsiteY0" fmla="*/ 838200 h 4781550"/>
                <a:gd name="connsiteX1" fmla="*/ 1190625 w 4743450"/>
                <a:gd name="connsiteY1" fmla="*/ 866775 h 4781550"/>
                <a:gd name="connsiteX2" fmla="*/ 1190625 w 4743450"/>
                <a:gd name="connsiteY2" fmla="*/ 866775 h 4781550"/>
                <a:gd name="connsiteX3" fmla="*/ 1276350 w 4743450"/>
                <a:gd name="connsiteY3" fmla="*/ 923925 h 4781550"/>
                <a:gd name="connsiteX4" fmla="*/ 1209675 w 4743450"/>
                <a:gd name="connsiteY4" fmla="*/ 1076325 h 4781550"/>
                <a:gd name="connsiteX5" fmla="*/ 1238250 w 4743450"/>
                <a:gd name="connsiteY5" fmla="*/ 1171575 h 4781550"/>
                <a:gd name="connsiteX6" fmla="*/ 1171575 w 4743450"/>
                <a:gd name="connsiteY6" fmla="*/ 1238250 h 4781550"/>
                <a:gd name="connsiteX7" fmla="*/ 1247775 w 4743450"/>
                <a:gd name="connsiteY7" fmla="*/ 1314450 h 4781550"/>
                <a:gd name="connsiteX8" fmla="*/ 1295400 w 4743450"/>
                <a:gd name="connsiteY8" fmla="*/ 1381125 h 4781550"/>
                <a:gd name="connsiteX9" fmla="*/ 1371600 w 4743450"/>
                <a:gd name="connsiteY9" fmla="*/ 1466850 h 4781550"/>
                <a:gd name="connsiteX10" fmla="*/ 1504950 w 4743450"/>
                <a:gd name="connsiteY10" fmla="*/ 1552575 h 4781550"/>
                <a:gd name="connsiteX11" fmla="*/ 1504950 w 4743450"/>
                <a:gd name="connsiteY11" fmla="*/ 1552575 h 4781550"/>
                <a:gd name="connsiteX12" fmla="*/ 1638300 w 4743450"/>
                <a:gd name="connsiteY12" fmla="*/ 1457325 h 4781550"/>
                <a:gd name="connsiteX13" fmla="*/ 1695450 w 4743450"/>
                <a:gd name="connsiteY13" fmla="*/ 1447800 h 4781550"/>
                <a:gd name="connsiteX14" fmla="*/ 1790700 w 4743450"/>
                <a:gd name="connsiteY14" fmla="*/ 1514475 h 4781550"/>
                <a:gd name="connsiteX15" fmla="*/ 1809750 w 4743450"/>
                <a:gd name="connsiteY15" fmla="*/ 1619250 h 4781550"/>
                <a:gd name="connsiteX16" fmla="*/ 1857375 w 4743450"/>
                <a:gd name="connsiteY16" fmla="*/ 1695450 h 4781550"/>
                <a:gd name="connsiteX17" fmla="*/ 1981200 w 4743450"/>
                <a:gd name="connsiteY17" fmla="*/ 1762125 h 4781550"/>
                <a:gd name="connsiteX18" fmla="*/ 2057400 w 4743450"/>
                <a:gd name="connsiteY18" fmla="*/ 1704975 h 4781550"/>
                <a:gd name="connsiteX19" fmla="*/ 2143125 w 4743450"/>
                <a:gd name="connsiteY19" fmla="*/ 1724025 h 4781550"/>
                <a:gd name="connsiteX20" fmla="*/ 2190750 w 4743450"/>
                <a:gd name="connsiteY20" fmla="*/ 1676400 h 4781550"/>
                <a:gd name="connsiteX21" fmla="*/ 2190750 w 4743450"/>
                <a:gd name="connsiteY21" fmla="*/ 1562100 h 4781550"/>
                <a:gd name="connsiteX22" fmla="*/ 2247900 w 4743450"/>
                <a:gd name="connsiteY22" fmla="*/ 1466850 h 4781550"/>
                <a:gd name="connsiteX23" fmla="*/ 2247900 w 4743450"/>
                <a:gd name="connsiteY23" fmla="*/ 1390650 h 4781550"/>
                <a:gd name="connsiteX24" fmla="*/ 2286000 w 4743450"/>
                <a:gd name="connsiteY24" fmla="*/ 1371600 h 4781550"/>
                <a:gd name="connsiteX25" fmla="*/ 2352675 w 4743450"/>
                <a:gd name="connsiteY25" fmla="*/ 1343025 h 4781550"/>
                <a:gd name="connsiteX26" fmla="*/ 2343150 w 4743450"/>
                <a:gd name="connsiteY26" fmla="*/ 1238250 h 4781550"/>
                <a:gd name="connsiteX27" fmla="*/ 2438400 w 4743450"/>
                <a:gd name="connsiteY27" fmla="*/ 1228725 h 4781550"/>
                <a:gd name="connsiteX28" fmla="*/ 2428875 w 4743450"/>
                <a:gd name="connsiteY28" fmla="*/ 1181100 h 4781550"/>
                <a:gd name="connsiteX29" fmla="*/ 2486025 w 4743450"/>
                <a:gd name="connsiteY29" fmla="*/ 1152525 h 4781550"/>
                <a:gd name="connsiteX30" fmla="*/ 2466975 w 4743450"/>
                <a:gd name="connsiteY30" fmla="*/ 1066800 h 4781550"/>
                <a:gd name="connsiteX31" fmla="*/ 2533650 w 4743450"/>
                <a:gd name="connsiteY31" fmla="*/ 1019175 h 4781550"/>
                <a:gd name="connsiteX32" fmla="*/ 2609850 w 4743450"/>
                <a:gd name="connsiteY32" fmla="*/ 857250 h 4781550"/>
                <a:gd name="connsiteX33" fmla="*/ 2628900 w 4743450"/>
                <a:gd name="connsiteY33" fmla="*/ 638175 h 4781550"/>
                <a:gd name="connsiteX34" fmla="*/ 2733675 w 4743450"/>
                <a:gd name="connsiteY34" fmla="*/ 485775 h 4781550"/>
                <a:gd name="connsiteX35" fmla="*/ 2733675 w 4743450"/>
                <a:gd name="connsiteY35" fmla="*/ 485775 h 4781550"/>
                <a:gd name="connsiteX36" fmla="*/ 2876550 w 4743450"/>
                <a:gd name="connsiteY36" fmla="*/ 333375 h 4781550"/>
                <a:gd name="connsiteX37" fmla="*/ 2895600 w 4743450"/>
                <a:gd name="connsiteY37" fmla="*/ 257175 h 4781550"/>
                <a:gd name="connsiteX38" fmla="*/ 2952750 w 4743450"/>
                <a:gd name="connsiteY38" fmla="*/ 190500 h 4781550"/>
                <a:gd name="connsiteX39" fmla="*/ 2952750 w 4743450"/>
                <a:gd name="connsiteY39" fmla="*/ 190500 h 4781550"/>
                <a:gd name="connsiteX40" fmla="*/ 3067050 w 4743450"/>
                <a:gd name="connsiteY40" fmla="*/ 0 h 4781550"/>
                <a:gd name="connsiteX41" fmla="*/ 2981325 w 4743450"/>
                <a:gd name="connsiteY41" fmla="*/ 923925 h 4781550"/>
                <a:gd name="connsiteX42" fmla="*/ 2971800 w 4743450"/>
                <a:gd name="connsiteY42" fmla="*/ 1171575 h 4781550"/>
                <a:gd name="connsiteX43" fmla="*/ 2933700 w 4743450"/>
                <a:gd name="connsiteY43" fmla="*/ 1314450 h 4781550"/>
                <a:gd name="connsiteX44" fmla="*/ 2981325 w 4743450"/>
                <a:gd name="connsiteY44" fmla="*/ 1362075 h 4781550"/>
                <a:gd name="connsiteX45" fmla="*/ 3028950 w 4743450"/>
                <a:gd name="connsiteY45" fmla="*/ 1352550 h 4781550"/>
                <a:gd name="connsiteX46" fmla="*/ 3009900 w 4743450"/>
                <a:gd name="connsiteY46" fmla="*/ 1514475 h 4781550"/>
                <a:gd name="connsiteX47" fmla="*/ 3009900 w 4743450"/>
                <a:gd name="connsiteY47" fmla="*/ 1514475 h 4781550"/>
                <a:gd name="connsiteX48" fmla="*/ 3019425 w 4743450"/>
                <a:gd name="connsiteY48" fmla="*/ 1657350 h 4781550"/>
                <a:gd name="connsiteX49" fmla="*/ 3057525 w 4743450"/>
                <a:gd name="connsiteY49" fmla="*/ 1638300 h 4781550"/>
                <a:gd name="connsiteX50" fmla="*/ 3038475 w 4743450"/>
                <a:gd name="connsiteY50" fmla="*/ 1743075 h 4781550"/>
                <a:gd name="connsiteX51" fmla="*/ 2990850 w 4743450"/>
                <a:gd name="connsiteY51" fmla="*/ 1800225 h 4781550"/>
                <a:gd name="connsiteX52" fmla="*/ 3057525 w 4743450"/>
                <a:gd name="connsiteY52" fmla="*/ 1847850 h 4781550"/>
                <a:gd name="connsiteX53" fmla="*/ 3114675 w 4743450"/>
                <a:gd name="connsiteY53" fmla="*/ 1847850 h 4781550"/>
                <a:gd name="connsiteX54" fmla="*/ 3133725 w 4743450"/>
                <a:gd name="connsiteY54" fmla="*/ 1952625 h 4781550"/>
                <a:gd name="connsiteX55" fmla="*/ 3171825 w 4743450"/>
                <a:gd name="connsiteY55" fmla="*/ 1971675 h 4781550"/>
                <a:gd name="connsiteX56" fmla="*/ 3200400 w 4743450"/>
                <a:gd name="connsiteY56" fmla="*/ 1971675 h 4781550"/>
                <a:gd name="connsiteX57" fmla="*/ 3209925 w 4743450"/>
                <a:gd name="connsiteY57" fmla="*/ 2009775 h 4781550"/>
                <a:gd name="connsiteX58" fmla="*/ 3143250 w 4743450"/>
                <a:gd name="connsiteY58" fmla="*/ 2085975 h 4781550"/>
                <a:gd name="connsiteX59" fmla="*/ 3114675 w 4743450"/>
                <a:gd name="connsiteY59" fmla="*/ 2152650 h 4781550"/>
                <a:gd name="connsiteX60" fmla="*/ 3162300 w 4743450"/>
                <a:gd name="connsiteY60" fmla="*/ 2181225 h 4781550"/>
                <a:gd name="connsiteX61" fmla="*/ 3162300 w 4743450"/>
                <a:gd name="connsiteY61" fmla="*/ 2286000 h 4781550"/>
                <a:gd name="connsiteX62" fmla="*/ 3209925 w 4743450"/>
                <a:gd name="connsiteY62" fmla="*/ 2305050 h 4781550"/>
                <a:gd name="connsiteX63" fmla="*/ 3248025 w 4743450"/>
                <a:gd name="connsiteY63" fmla="*/ 2305050 h 4781550"/>
                <a:gd name="connsiteX64" fmla="*/ 3314700 w 4743450"/>
                <a:gd name="connsiteY64" fmla="*/ 2390775 h 4781550"/>
                <a:gd name="connsiteX65" fmla="*/ 3381375 w 4743450"/>
                <a:gd name="connsiteY65" fmla="*/ 2390775 h 4781550"/>
                <a:gd name="connsiteX66" fmla="*/ 3457575 w 4743450"/>
                <a:gd name="connsiteY66" fmla="*/ 2457450 h 4781550"/>
                <a:gd name="connsiteX67" fmla="*/ 3552825 w 4743450"/>
                <a:gd name="connsiteY67" fmla="*/ 2457450 h 4781550"/>
                <a:gd name="connsiteX68" fmla="*/ 3571875 w 4743450"/>
                <a:gd name="connsiteY68" fmla="*/ 2390775 h 4781550"/>
                <a:gd name="connsiteX69" fmla="*/ 3571875 w 4743450"/>
                <a:gd name="connsiteY69" fmla="*/ 2333625 h 4781550"/>
                <a:gd name="connsiteX70" fmla="*/ 3648075 w 4743450"/>
                <a:gd name="connsiteY70" fmla="*/ 2286000 h 4781550"/>
                <a:gd name="connsiteX71" fmla="*/ 3724275 w 4743450"/>
                <a:gd name="connsiteY71" fmla="*/ 2266950 h 4781550"/>
                <a:gd name="connsiteX72" fmla="*/ 3810000 w 4743450"/>
                <a:gd name="connsiteY72" fmla="*/ 2276475 h 4781550"/>
                <a:gd name="connsiteX73" fmla="*/ 3867150 w 4743450"/>
                <a:gd name="connsiteY73" fmla="*/ 2333625 h 4781550"/>
                <a:gd name="connsiteX74" fmla="*/ 3924300 w 4743450"/>
                <a:gd name="connsiteY74" fmla="*/ 2381250 h 4781550"/>
                <a:gd name="connsiteX75" fmla="*/ 3990975 w 4743450"/>
                <a:gd name="connsiteY75" fmla="*/ 2400300 h 4781550"/>
                <a:gd name="connsiteX76" fmla="*/ 4010025 w 4743450"/>
                <a:gd name="connsiteY76" fmla="*/ 2286000 h 4781550"/>
                <a:gd name="connsiteX77" fmla="*/ 4029075 w 4743450"/>
                <a:gd name="connsiteY77" fmla="*/ 2257425 h 4781550"/>
                <a:gd name="connsiteX78" fmla="*/ 4067175 w 4743450"/>
                <a:gd name="connsiteY78" fmla="*/ 2257425 h 4781550"/>
                <a:gd name="connsiteX79" fmla="*/ 4095750 w 4743450"/>
                <a:gd name="connsiteY79" fmla="*/ 2324100 h 4781550"/>
                <a:gd name="connsiteX80" fmla="*/ 4124325 w 4743450"/>
                <a:gd name="connsiteY80" fmla="*/ 2381250 h 4781550"/>
                <a:gd name="connsiteX81" fmla="*/ 4257675 w 4743450"/>
                <a:gd name="connsiteY81" fmla="*/ 2409825 h 4781550"/>
                <a:gd name="connsiteX82" fmla="*/ 4305300 w 4743450"/>
                <a:gd name="connsiteY82" fmla="*/ 2447925 h 4781550"/>
                <a:gd name="connsiteX83" fmla="*/ 4381500 w 4743450"/>
                <a:gd name="connsiteY83" fmla="*/ 2466975 h 4781550"/>
                <a:gd name="connsiteX84" fmla="*/ 4448175 w 4743450"/>
                <a:gd name="connsiteY84" fmla="*/ 2552700 h 4781550"/>
                <a:gd name="connsiteX85" fmla="*/ 4629150 w 4743450"/>
                <a:gd name="connsiteY85" fmla="*/ 2695575 h 4781550"/>
                <a:gd name="connsiteX86" fmla="*/ 4724400 w 4743450"/>
                <a:gd name="connsiteY86" fmla="*/ 2762250 h 4781550"/>
                <a:gd name="connsiteX87" fmla="*/ 4743450 w 4743450"/>
                <a:gd name="connsiteY87" fmla="*/ 2838450 h 4781550"/>
                <a:gd name="connsiteX88" fmla="*/ 4705350 w 4743450"/>
                <a:gd name="connsiteY88" fmla="*/ 2990850 h 4781550"/>
                <a:gd name="connsiteX89" fmla="*/ 4676775 w 4743450"/>
                <a:gd name="connsiteY89" fmla="*/ 3133725 h 4781550"/>
                <a:gd name="connsiteX90" fmla="*/ 4600575 w 4743450"/>
                <a:gd name="connsiteY90" fmla="*/ 3095625 h 4781550"/>
                <a:gd name="connsiteX91" fmla="*/ 4514850 w 4743450"/>
                <a:gd name="connsiteY91" fmla="*/ 3124200 h 4781550"/>
                <a:gd name="connsiteX92" fmla="*/ 4514850 w 4743450"/>
                <a:gd name="connsiteY92" fmla="*/ 3171825 h 4781550"/>
                <a:gd name="connsiteX93" fmla="*/ 4438650 w 4743450"/>
                <a:gd name="connsiteY93" fmla="*/ 3162300 h 4781550"/>
                <a:gd name="connsiteX94" fmla="*/ 4391025 w 4743450"/>
                <a:gd name="connsiteY94" fmla="*/ 3190875 h 4781550"/>
                <a:gd name="connsiteX95" fmla="*/ 4381500 w 4743450"/>
                <a:gd name="connsiteY95" fmla="*/ 3295650 h 4781550"/>
                <a:gd name="connsiteX96" fmla="*/ 4352925 w 4743450"/>
                <a:gd name="connsiteY96" fmla="*/ 3400425 h 4781550"/>
                <a:gd name="connsiteX97" fmla="*/ 4305300 w 4743450"/>
                <a:gd name="connsiteY97" fmla="*/ 3381375 h 4781550"/>
                <a:gd name="connsiteX98" fmla="*/ 4286250 w 4743450"/>
                <a:gd name="connsiteY98" fmla="*/ 3495675 h 4781550"/>
                <a:gd name="connsiteX99" fmla="*/ 4305300 w 4743450"/>
                <a:gd name="connsiteY99" fmla="*/ 3543300 h 4781550"/>
                <a:gd name="connsiteX100" fmla="*/ 4229100 w 4743450"/>
                <a:gd name="connsiteY100" fmla="*/ 3590925 h 4781550"/>
                <a:gd name="connsiteX101" fmla="*/ 4171950 w 4743450"/>
                <a:gd name="connsiteY101" fmla="*/ 3686175 h 4781550"/>
                <a:gd name="connsiteX102" fmla="*/ 4010025 w 4743450"/>
                <a:gd name="connsiteY102" fmla="*/ 3762375 h 4781550"/>
                <a:gd name="connsiteX103" fmla="*/ 4019550 w 4743450"/>
                <a:gd name="connsiteY103" fmla="*/ 3781425 h 4781550"/>
                <a:gd name="connsiteX104" fmla="*/ 3981450 w 4743450"/>
                <a:gd name="connsiteY104" fmla="*/ 3800475 h 4781550"/>
                <a:gd name="connsiteX105" fmla="*/ 3971925 w 4743450"/>
                <a:gd name="connsiteY105" fmla="*/ 3857625 h 4781550"/>
                <a:gd name="connsiteX106" fmla="*/ 3905250 w 4743450"/>
                <a:gd name="connsiteY106" fmla="*/ 3933825 h 4781550"/>
                <a:gd name="connsiteX107" fmla="*/ 3835603 w 4743450"/>
                <a:gd name="connsiteY107" fmla="*/ 3963848 h 4781550"/>
                <a:gd name="connsiteX108" fmla="*/ 3790950 w 4743450"/>
                <a:gd name="connsiteY108" fmla="*/ 4029075 h 4781550"/>
                <a:gd name="connsiteX109" fmla="*/ 3771900 w 4743450"/>
                <a:gd name="connsiteY109" fmla="*/ 4057650 h 4781550"/>
                <a:gd name="connsiteX110" fmla="*/ 3848100 w 4743450"/>
                <a:gd name="connsiteY110" fmla="*/ 4162425 h 4781550"/>
                <a:gd name="connsiteX111" fmla="*/ 3800475 w 4743450"/>
                <a:gd name="connsiteY111" fmla="*/ 4200525 h 4781550"/>
                <a:gd name="connsiteX112" fmla="*/ 3743325 w 4743450"/>
                <a:gd name="connsiteY112" fmla="*/ 4200525 h 4781550"/>
                <a:gd name="connsiteX113" fmla="*/ 3692042 w 4743450"/>
                <a:gd name="connsiteY113" fmla="*/ 4178504 h 4781550"/>
                <a:gd name="connsiteX114" fmla="*/ 3618891 w 4743450"/>
                <a:gd name="connsiteY114" fmla="*/ 4160215 h 4781550"/>
                <a:gd name="connsiteX115" fmla="*/ 3571875 w 4743450"/>
                <a:gd name="connsiteY115" fmla="*/ 4105275 h 4781550"/>
                <a:gd name="connsiteX116" fmla="*/ 3495675 w 4743450"/>
                <a:gd name="connsiteY116" fmla="*/ 4086225 h 4781550"/>
                <a:gd name="connsiteX117" fmla="*/ 3448050 w 4743450"/>
                <a:gd name="connsiteY117" fmla="*/ 4067175 h 4781550"/>
                <a:gd name="connsiteX118" fmla="*/ 3400425 w 4743450"/>
                <a:gd name="connsiteY118" fmla="*/ 4105275 h 4781550"/>
                <a:gd name="connsiteX119" fmla="*/ 3362325 w 4743450"/>
                <a:gd name="connsiteY119" fmla="*/ 4124325 h 4781550"/>
                <a:gd name="connsiteX120" fmla="*/ 3371850 w 4743450"/>
                <a:gd name="connsiteY120" fmla="*/ 4210050 h 4781550"/>
                <a:gd name="connsiteX121" fmla="*/ 3371850 w 4743450"/>
                <a:gd name="connsiteY121" fmla="*/ 4210050 h 4781550"/>
                <a:gd name="connsiteX122" fmla="*/ 3248025 w 4743450"/>
                <a:gd name="connsiteY122" fmla="*/ 4229100 h 4781550"/>
                <a:gd name="connsiteX123" fmla="*/ 3248025 w 4743450"/>
                <a:gd name="connsiteY123" fmla="*/ 4295775 h 4781550"/>
                <a:gd name="connsiteX124" fmla="*/ 2752725 w 4743450"/>
                <a:gd name="connsiteY124" fmla="*/ 4305300 h 4781550"/>
                <a:gd name="connsiteX125" fmla="*/ 2875102 w 4743450"/>
                <a:gd name="connsiteY125" fmla="*/ 4498696 h 4781550"/>
                <a:gd name="connsiteX126" fmla="*/ 2505075 w 4743450"/>
                <a:gd name="connsiteY126" fmla="*/ 4505325 h 4781550"/>
                <a:gd name="connsiteX127" fmla="*/ 2486025 w 4743450"/>
                <a:gd name="connsiteY127" fmla="*/ 4638675 h 4781550"/>
                <a:gd name="connsiteX128" fmla="*/ 2533650 w 4743450"/>
                <a:gd name="connsiteY128" fmla="*/ 4781550 h 4781550"/>
                <a:gd name="connsiteX129" fmla="*/ 2486025 w 4743450"/>
                <a:gd name="connsiteY129" fmla="*/ 4781550 h 4781550"/>
                <a:gd name="connsiteX130" fmla="*/ 2371725 w 4743450"/>
                <a:gd name="connsiteY130" fmla="*/ 4772025 h 4781550"/>
                <a:gd name="connsiteX131" fmla="*/ 2276475 w 4743450"/>
                <a:gd name="connsiteY131" fmla="*/ 4686300 h 4781550"/>
                <a:gd name="connsiteX132" fmla="*/ 2181225 w 4743450"/>
                <a:gd name="connsiteY132" fmla="*/ 4676775 h 4781550"/>
                <a:gd name="connsiteX133" fmla="*/ 2105025 w 4743450"/>
                <a:gd name="connsiteY133" fmla="*/ 4533900 h 4781550"/>
                <a:gd name="connsiteX134" fmla="*/ 1971675 w 4743450"/>
                <a:gd name="connsiteY134" fmla="*/ 4476750 h 4781550"/>
                <a:gd name="connsiteX135" fmla="*/ 1771650 w 4743450"/>
                <a:gd name="connsiteY135" fmla="*/ 4400550 h 4781550"/>
                <a:gd name="connsiteX136" fmla="*/ 1724025 w 4743450"/>
                <a:gd name="connsiteY136" fmla="*/ 4257675 h 4781550"/>
                <a:gd name="connsiteX137" fmla="*/ 1695450 w 4743450"/>
                <a:gd name="connsiteY137" fmla="*/ 4210050 h 4781550"/>
                <a:gd name="connsiteX138" fmla="*/ 1676400 w 4743450"/>
                <a:gd name="connsiteY138" fmla="*/ 4029075 h 4781550"/>
                <a:gd name="connsiteX139" fmla="*/ 1600200 w 4743450"/>
                <a:gd name="connsiteY139" fmla="*/ 3952875 h 4781550"/>
                <a:gd name="connsiteX140" fmla="*/ 1600200 w 4743450"/>
                <a:gd name="connsiteY140" fmla="*/ 3838575 h 4781550"/>
                <a:gd name="connsiteX141" fmla="*/ 1600200 w 4743450"/>
                <a:gd name="connsiteY141" fmla="*/ 3838575 h 4781550"/>
                <a:gd name="connsiteX142" fmla="*/ 1590675 w 4743450"/>
                <a:gd name="connsiteY142" fmla="*/ 3790950 h 4781550"/>
                <a:gd name="connsiteX143" fmla="*/ 1438275 w 4743450"/>
                <a:gd name="connsiteY143" fmla="*/ 3810000 h 4781550"/>
                <a:gd name="connsiteX144" fmla="*/ 1438275 w 4743450"/>
                <a:gd name="connsiteY144" fmla="*/ 3695700 h 4781550"/>
                <a:gd name="connsiteX145" fmla="*/ 1266825 w 4743450"/>
                <a:gd name="connsiteY145" fmla="*/ 3714750 h 4781550"/>
                <a:gd name="connsiteX146" fmla="*/ 1304925 w 4743450"/>
                <a:gd name="connsiteY146" fmla="*/ 3771900 h 4781550"/>
                <a:gd name="connsiteX147" fmla="*/ 1238250 w 4743450"/>
                <a:gd name="connsiteY147" fmla="*/ 3790950 h 4781550"/>
                <a:gd name="connsiteX148" fmla="*/ 1257300 w 4743450"/>
                <a:gd name="connsiteY148" fmla="*/ 3829050 h 4781550"/>
                <a:gd name="connsiteX149" fmla="*/ 1000125 w 4743450"/>
                <a:gd name="connsiteY149" fmla="*/ 3838575 h 4781550"/>
                <a:gd name="connsiteX150" fmla="*/ 990600 w 4743450"/>
                <a:gd name="connsiteY150" fmla="*/ 3743325 h 4781550"/>
                <a:gd name="connsiteX151" fmla="*/ 1000125 w 4743450"/>
                <a:gd name="connsiteY151" fmla="*/ 3676650 h 4781550"/>
                <a:gd name="connsiteX152" fmla="*/ 1085850 w 4743450"/>
                <a:gd name="connsiteY152" fmla="*/ 3695700 h 4781550"/>
                <a:gd name="connsiteX153" fmla="*/ 1057275 w 4743450"/>
                <a:gd name="connsiteY153" fmla="*/ 3657600 h 4781550"/>
                <a:gd name="connsiteX154" fmla="*/ 1095375 w 4743450"/>
                <a:gd name="connsiteY154" fmla="*/ 3638550 h 4781550"/>
                <a:gd name="connsiteX155" fmla="*/ 1095375 w 4743450"/>
                <a:gd name="connsiteY155" fmla="*/ 3638550 h 4781550"/>
                <a:gd name="connsiteX156" fmla="*/ 1095375 w 4743450"/>
                <a:gd name="connsiteY156" fmla="*/ 3638550 h 4781550"/>
                <a:gd name="connsiteX157" fmla="*/ 1000125 w 4743450"/>
                <a:gd name="connsiteY157" fmla="*/ 3609975 h 4781550"/>
                <a:gd name="connsiteX158" fmla="*/ 990600 w 4743450"/>
                <a:gd name="connsiteY158" fmla="*/ 3495675 h 4781550"/>
                <a:gd name="connsiteX159" fmla="*/ 904875 w 4743450"/>
                <a:gd name="connsiteY159" fmla="*/ 3448050 h 4781550"/>
                <a:gd name="connsiteX160" fmla="*/ 876300 w 4743450"/>
                <a:gd name="connsiteY160" fmla="*/ 3400425 h 4781550"/>
                <a:gd name="connsiteX161" fmla="*/ 819150 w 4743450"/>
                <a:gd name="connsiteY161" fmla="*/ 3371850 h 4781550"/>
                <a:gd name="connsiteX162" fmla="*/ 838200 w 4743450"/>
                <a:gd name="connsiteY162" fmla="*/ 3295650 h 4781550"/>
                <a:gd name="connsiteX163" fmla="*/ 819150 w 4743450"/>
                <a:gd name="connsiteY163" fmla="*/ 3267075 h 4781550"/>
                <a:gd name="connsiteX164" fmla="*/ 771525 w 4743450"/>
                <a:gd name="connsiteY164" fmla="*/ 3276600 h 4781550"/>
                <a:gd name="connsiteX165" fmla="*/ 733425 w 4743450"/>
                <a:gd name="connsiteY165" fmla="*/ 3257550 h 4781550"/>
                <a:gd name="connsiteX166" fmla="*/ 733425 w 4743450"/>
                <a:gd name="connsiteY166" fmla="*/ 3219450 h 4781550"/>
                <a:gd name="connsiteX167" fmla="*/ 733425 w 4743450"/>
                <a:gd name="connsiteY167" fmla="*/ 3152775 h 4781550"/>
                <a:gd name="connsiteX168" fmla="*/ 733425 w 4743450"/>
                <a:gd name="connsiteY168" fmla="*/ 3152775 h 4781550"/>
                <a:gd name="connsiteX169" fmla="*/ 733425 w 4743450"/>
                <a:gd name="connsiteY169" fmla="*/ 3152775 h 4781550"/>
                <a:gd name="connsiteX170" fmla="*/ 762000 w 4743450"/>
                <a:gd name="connsiteY170" fmla="*/ 3086100 h 4781550"/>
                <a:gd name="connsiteX171" fmla="*/ 676275 w 4743450"/>
                <a:gd name="connsiteY171" fmla="*/ 3162300 h 4781550"/>
                <a:gd name="connsiteX172" fmla="*/ 638175 w 4743450"/>
                <a:gd name="connsiteY172" fmla="*/ 3143250 h 4781550"/>
                <a:gd name="connsiteX173" fmla="*/ 590550 w 4743450"/>
                <a:gd name="connsiteY173" fmla="*/ 3143250 h 4781550"/>
                <a:gd name="connsiteX174" fmla="*/ 552450 w 4743450"/>
                <a:gd name="connsiteY174" fmla="*/ 3143250 h 4781550"/>
                <a:gd name="connsiteX175" fmla="*/ 552450 w 4743450"/>
                <a:gd name="connsiteY175" fmla="*/ 3200400 h 4781550"/>
                <a:gd name="connsiteX176" fmla="*/ 514350 w 4743450"/>
                <a:gd name="connsiteY176" fmla="*/ 3124200 h 4781550"/>
                <a:gd name="connsiteX177" fmla="*/ 514350 w 4743450"/>
                <a:gd name="connsiteY177" fmla="*/ 3124200 h 4781550"/>
                <a:gd name="connsiteX178" fmla="*/ 495300 w 4743450"/>
                <a:gd name="connsiteY178" fmla="*/ 3048000 h 4781550"/>
                <a:gd name="connsiteX179" fmla="*/ 600075 w 4743450"/>
                <a:gd name="connsiteY179" fmla="*/ 3038475 h 4781550"/>
                <a:gd name="connsiteX180" fmla="*/ 561975 w 4743450"/>
                <a:gd name="connsiteY180" fmla="*/ 2886075 h 4781550"/>
                <a:gd name="connsiteX181" fmla="*/ 581025 w 4743450"/>
                <a:gd name="connsiteY181" fmla="*/ 2857500 h 4781550"/>
                <a:gd name="connsiteX182" fmla="*/ 581025 w 4743450"/>
                <a:gd name="connsiteY182" fmla="*/ 2743200 h 4781550"/>
                <a:gd name="connsiteX183" fmla="*/ 533400 w 4743450"/>
                <a:gd name="connsiteY183" fmla="*/ 2705100 h 4781550"/>
                <a:gd name="connsiteX184" fmla="*/ 457200 w 4743450"/>
                <a:gd name="connsiteY184" fmla="*/ 2724150 h 4781550"/>
                <a:gd name="connsiteX185" fmla="*/ 438150 w 4743450"/>
                <a:gd name="connsiteY185" fmla="*/ 2686050 h 4781550"/>
                <a:gd name="connsiteX186" fmla="*/ 485775 w 4743450"/>
                <a:gd name="connsiteY186" fmla="*/ 2647950 h 4781550"/>
                <a:gd name="connsiteX187" fmla="*/ 476250 w 4743450"/>
                <a:gd name="connsiteY187" fmla="*/ 2590800 h 4781550"/>
                <a:gd name="connsiteX188" fmla="*/ 552450 w 4743450"/>
                <a:gd name="connsiteY188" fmla="*/ 2600325 h 4781550"/>
                <a:gd name="connsiteX189" fmla="*/ 600075 w 4743450"/>
                <a:gd name="connsiteY189" fmla="*/ 2581275 h 4781550"/>
                <a:gd name="connsiteX190" fmla="*/ 676275 w 4743450"/>
                <a:gd name="connsiteY190" fmla="*/ 2609850 h 4781550"/>
                <a:gd name="connsiteX191" fmla="*/ 676275 w 4743450"/>
                <a:gd name="connsiteY191" fmla="*/ 2609850 h 4781550"/>
                <a:gd name="connsiteX192" fmla="*/ 666750 w 4743450"/>
                <a:gd name="connsiteY192" fmla="*/ 2495550 h 4781550"/>
                <a:gd name="connsiteX193" fmla="*/ 600075 w 4743450"/>
                <a:gd name="connsiteY193" fmla="*/ 2381250 h 4781550"/>
                <a:gd name="connsiteX194" fmla="*/ 609600 w 4743450"/>
                <a:gd name="connsiteY194" fmla="*/ 2352675 h 4781550"/>
                <a:gd name="connsiteX195" fmla="*/ 609600 w 4743450"/>
                <a:gd name="connsiteY195" fmla="*/ 2247900 h 4781550"/>
                <a:gd name="connsiteX196" fmla="*/ 514350 w 4743450"/>
                <a:gd name="connsiteY196" fmla="*/ 2247900 h 4781550"/>
                <a:gd name="connsiteX197" fmla="*/ 533400 w 4743450"/>
                <a:gd name="connsiteY197" fmla="*/ 2200275 h 4781550"/>
                <a:gd name="connsiteX198" fmla="*/ 476250 w 4743450"/>
                <a:gd name="connsiteY198" fmla="*/ 2171700 h 4781550"/>
                <a:gd name="connsiteX199" fmla="*/ 390525 w 4743450"/>
                <a:gd name="connsiteY199" fmla="*/ 2171700 h 4781550"/>
                <a:gd name="connsiteX200" fmla="*/ 400050 w 4743450"/>
                <a:gd name="connsiteY200" fmla="*/ 2105025 h 4781550"/>
                <a:gd name="connsiteX201" fmla="*/ 323850 w 4743450"/>
                <a:gd name="connsiteY201" fmla="*/ 2133600 h 4781550"/>
                <a:gd name="connsiteX202" fmla="*/ 342900 w 4743450"/>
                <a:gd name="connsiteY202" fmla="*/ 2209800 h 4781550"/>
                <a:gd name="connsiteX203" fmla="*/ 333375 w 4743450"/>
                <a:gd name="connsiteY203" fmla="*/ 2286000 h 4781550"/>
                <a:gd name="connsiteX204" fmla="*/ 171450 w 4743450"/>
                <a:gd name="connsiteY204" fmla="*/ 2295525 h 4781550"/>
                <a:gd name="connsiteX205" fmla="*/ 104775 w 4743450"/>
                <a:gd name="connsiteY205" fmla="*/ 2247900 h 4781550"/>
                <a:gd name="connsiteX206" fmla="*/ 104775 w 4743450"/>
                <a:gd name="connsiteY206" fmla="*/ 2133600 h 4781550"/>
                <a:gd name="connsiteX207" fmla="*/ 38100 w 4743450"/>
                <a:gd name="connsiteY207" fmla="*/ 2047875 h 4781550"/>
                <a:gd name="connsiteX208" fmla="*/ 38100 w 4743450"/>
                <a:gd name="connsiteY208" fmla="*/ 1924050 h 4781550"/>
                <a:gd name="connsiteX209" fmla="*/ 0 w 4743450"/>
                <a:gd name="connsiteY209" fmla="*/ 1924050 h 4781550"/>
                <a:gd name="connsiteX210" fmla="*/ 9525 w 4743450"/>
                <a:gd name="connsiteY210" fmla="*/ 1790700 h 4781550"/>
                <a:gd name="connsiteX211" fmla="*/ 9525 w 4743450"/>
                <a:gd name="connsiteY211" fmla="*/ 1743075 h 4781550"/>
                <a:gd name="connsiteX212" fmla="*/ 0 w 4743450"/>
                <a:gd name="connsiteY212" fmla="*/ 1724025 h 4781550"/>
                <a:gd name="connsiteX213" fmla="*/ 9525 w 4743450"/>
                <a:gd name="connsiteY213" fmla="*/ 1676400 h 4781550"/>
                <a:gd name="connsiteX214" fmla="*/ 28575 w 4743450"/>
                <a:gd name="connsiteY214" fmla="*/ 1666875 h 4781550"/>
                <a:gd name="connsiteX215" fmla="*/ 57150 w 4743450"/>
                <a:gd name="connsiteY215" fmla="*/ 1609725 h 4781550"/>
                <a:gd name="connsiteX216" fmla="*/ 76200 w 4743450"/>
                <a:gd name="connsiteY216" fmla="*/ 1552575 h 4781550"/>
                <a:gd name="connsiteX217" fmla="*/ 47625 w 4743450"/>
                <a:gd name="connsiteY217" fmla="*/ 1495425 h 4781550"/>
                <a:gd name="connsiteX218" fmla="*/ 47625 w 4743450"/>
                <a:gd name="connsiteY218" fmla="*/ 1438275 h 4781550"/>
                <a:gd name="connsiteX219" fmla="*/ 247650 w 4743450"/>
                <a:gd name="connsiteY219" fmla="*/ 1514475 h 4781550"/>
                <a:gd name="connsiteX220" fmla="*/ 361950 w 4743450"/>
                <a:gd name="connsiteY220" fmla="*/ 1704975 h 4781550"/>
                <a:gd name="connsiteX221" fmla="*/ 438150 w 4743450"/>
                <a:gd name="connsiteY221" fmla="*/ 1800225 h 4781550"/>
                <a:gd name="connsiteX222" fmla="*/ 523875 w 4743450"/>
                <a:gd name="connsiteY222" fmla="*/ 1866900 h 4781550"/>
                <a:gd name="connsiteX223" fmla="*/ 514350 w 4743450"/>
                <a:gd name="connsiteY223" fmla="*/ 1943100 h 4781550"/>
                <a:gd name="connsiteX224" fmla="*/ 590550 w 4743450"/>
                <a:gd name="connsiteY224" fmla="*/ 1943100 h 4781550"/>
                <a:gd name="connsiteX225" fmla="*/ 647700 w 4743450"/>
                <a:gd name="connsiteY225" fmla="*/ 1857375 h 4781550"/>
                <a:gd name="connsiteX226" fmla="*/ 657225 w 4743450"/>
                <a:gd name="connsiteY226" fmla="*/ 1609725 h 4781550"/>
                <a:gd name="connsiteX227" fmla="*/ 762000 w 4743450"/>
                <a:gd name="connsiteY227" fmla="*/ 1743075 h 4781550"/>
                <a:gd name="connsiteX228" fmla="*/ 742950 w 4743450"/>
                <a:gd name="connsiteY228" fmla="*/ 1562100 h 4781550"/>
                <a:gd name="connsiteX229" fmla="*/ 800100 w 4743450"/>
                <a:gd name="connsiteY229" fmla="*/ 1438275 h 4781550"/>
                <a:gd name="connsiteX230" fmla="*/ 800100 w 4743450"/>
                <a:gd name="connsiteY230" fmla="*/ 1314450 h 4781550"/>
                <a:gd name="connsiteX231" fmla="*/ 828675 w 4743450"/>
                <a:gd name="connsiteY231" fmla="*/ 1343025 h 4781550"/>
                <a:gd name="connsiteX232" fmla="*/ 847725 w 4743450"/>
                <a:gd name="connsiteY232" fmla="*/ 1181100 h 4781550"/>
                <a:gd name="connsiteX233" fmla="*/ 876300 w 4743450"/>
                <a:gd name="connsiteY233" fmla="*/ 1038225 h 4781550"/>
                <a:gd name="connsiteX234" fmla="*/ 952500 w 4743450"/>
                <a:gd name="connsiteY234" fmla="*/ 933450 h 4781550"/>
                <a:gd name="connsiteX235" fmla="*/ 1076325 w 4743450"/>
                <a:gd name="connsiteY235" fmla="*/ 885825 h 4781550"/>
                <a:gd name="connsiteX236" fmla="*/ 1114425 w 4743450"/>
                <a:gd name="connsiteY236" fmla="*/ 838200 h 47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4743450" h="4781550">
                  <a:moveTo>
                    <a:pt x="1114425" y="838200"/>
                  </a:moveTo>
                  <a:lnTo>
                    <a:pt x="1190625" y="866775"/>
                  </a:lnTo>
                  <a:lnTo>
                    <a:pt x="1190625" y="866775"/>
                  </a:lnTo>
                  <a:lnTo>
                    <a:pt x="1276350" y="923925"/>
                  </a:lnTo>
                  <a:lnTo>
                    <a:pt x="1209675" y="1076325"/>
                  </a:lnTo>
                  <a:lnTo>
                    <a:pt x="1238250" y="1171575"/>
                  </a:lnTo>
                  <a:lnTo>
                    <a:pt x="1171575" y="1238250"/>
                  </a:lnTo>
                  <a:lnTo>
                    <a:pt x="1247775" y="1314450"/>
                  </a:lnTo>
                  <a:lnTo>
                    <a:pt x="1295400" y="1381125"/>
                  </a:lnTo>
                  <a:lnTo>
                    <a:pt x="1371600" y="1466850"/>
                  </a:lnTo>
                  <a:lnTo>
                    <a:pt x="1504950" y="1552575"/>
                  </a:lnTo>
                  <a:lnTo>
                    <a:pt x="1504950" y="1552575"/>
                  </a:lnTo>
                  <a:lnTo>
                    <a:pt x="1638300" y="1457325"/>
                  </a:lnTo>
                  <a:lnTo>
                    <a:pt x="1695450" y="1447800"/>
                  </a:lnTo>
                  <a:lnTo>
                    <a:pt x="1790700" y="1514475"/>
                  </a:lnTo>
                  <a:lnTo>
                    <a:pt x="1809750" y="1619250"/>
                  </a:lnTo>
                  <a:lnTo>
                    <a:pt x="1857375" y="1695450"/>
                  </a:lnTo>
                  <a:lnTo>
                    <a:pt x="1981200" y="1762125"/>
                  </a:lnTo>
                  <a:lnTo>
                    <a:pt x="2057400" y="1704975"/>
                  </a:lnTo>
                  <a:lnTo>
                    <a:pt x="2143125" y="1724025"/>
                  </a:lnTo>
                  <a:lnTo>
                    <a:pt x="2190750" y="1676400"/>
                  </a:lnTo>
                  <a:lnTo>
                    <a:pt x="2190750" y="1562100"/>
                  </a:lnTo>
                  <a:lnTo>
                    <a:pt x="2247900" y="1466850"/>
                  </a:lnTo>
                  <a:lnTo>
                    <a:pt x="2247900" y="1390650"/>
                  </a:lnTo>
                  <a:lnTo>
                    <a:pt x="2286000" y="1371600"/>
                  </a:lnTo>
                  <a:lnTo>
                    <a:pt x="2352675" y="1343025"/>
                  </a:lnTo>
                  <a:lnTo>
                    <a:pt x="2343150" y="1238250"/>
                  </a:lnTo>
                  <a:lnTo>
                    <a:pt x="2438400" y="1228725"/>
                  </a:lnTo>
                  <a:lnTo>
                    <a:pt x="2428875" y="1181100"/>
                  </a:lnTo>
                  <a:lnTo>
                    <a:pt x="2486025" y="1152525"/>
                  </a:lnTo>
                  <a:lnTo>
                    <a:pt x="2466975" y="1066800"/>
                  </a:lnTo>
                  <a:lnTo>
                    <a:pt x="2533650" y="1019175"/>
                  </a:lnTo>
                  <a:lnTo>
                    <a:pt x="2609850" y="857250"/>
                  </a:lnTo>
                  <a:lnTo>
                    <a:pt x="2628900" y="638175"/>
                  </a:lnTo>
                  <a:lnTo>
                    <a:pt x="2733675" y="485775"/>
                  </a:lnTo>
                  <a:lnTo>
                    <a:pt x="2733675" y="485775"/>
                  </a:lnTo>
                  <a:lnTo>
                    <a:pt x="2876550" y="333375"/>
                  </a:lnTo>
                  <a:lnTo>
                    <a:pt x="2895600" y="257175"/>
                  </a:lnTo>
                  <a:lnTo>
                    <a:pt x="2952750" y="190500"/>
                  </a:lnTo>
                  <a:lnTo>
                    <a:pt x="2952750" y="190500"/>
                  </a:lnTo>
                  <a:lnTo>
                    <a:pt x="3067050" y="0"/>
                  </a:lnTo>
                  <a:lnTo>
                    <a:pt x="2981325" y="923925"/>
                  </a:lnTo>
                  <a:lnTo>
                    <a:pt x="2971800" y="1171575"/>
                  </a:lnTo>
                  <a:lnTo>
                    <a:pt x="2933700" y="1314450"/>
                  </a:lnTo>
                  <a:lnTo>
                    <a:pt x="2981325" y="1362075"/>
                  </a:lnTo>
                  <a:lnTo>
                    <a:pt x="3028950" y="1352550"/>
                  </a:lnTo>
                  <a:lnTo>
                    <a:pt x="3009900" y="1514475"/>
                  </a:lnTo>
                  <a:lnTo>
                    <a:pt x="3009900" y="1514475"/>
                  </a:lnTo>
                  <a:lnTo>
                    <a:pt x="3019425" y="1657350"/>
                  </a:lnTo>
                  <a:lnTo>
                    <a:pt x="3057525" y="1638300"/>
                  </a:lnTo>
                  <a:lnTo>
                    <a:pt x="3038475" y="1743075"/>
                  </a:lnTo>
                  <a:lnTo>
                    <a:pt x="2990850" y="1800225"/>
                  </a:lnTo>
                  <a:lnTo>
                    <a:pt x="3057525" y="1847850"/>
                  </a:lnTo>
                  <a:lnTo>
                    <a:pt x="3114675" y="1847850"/>
                  </a:lnTo>
                  <a:lnTo>
                    <a:pt x="3133725" y="1952625"/>
                  </a:lnTo>
                  <a:lnTo>
                    <a:pt x="3171825" y="1971675"/>
                  </a:lnTo>
                  <a:lnTo>
                    <a:pt x="3200400" y="1971675"/>
                  </a:lnTo>
                  <a:lnTo>
                    <a:pt x="3209925" y="2009775"/>
                  </a:lnTo>
                  <a:lnTo>
                    <a:pt x="3143250" y="2085975"/>
                  </a:lnTo>
                  <a:lnTo>
                    <a:pt x="3114675" y="2152650"/>
                  </a:lnTo>
                  <a:lnTo>
                    <a:pt x="3162300" y="2181225"/>
                  </a:lnTo>
                  <a:lnTo>
                    <a:pt x="3162300" y="2286000"/>
                  </a:lnTo>
                  <a:lnTo>
                    <a:pt x="3209925" y="2305050"/>
                  </a:lnTo>
                  <a:lnTo>
                    <a:pt x="3248025" y="2305050"/>
                  </a:lnTo>
                  <a:lnTo>
                    <a:pt x="3314700" y="2390775"/>
                  </a:lnTo>
                  <a:lnTo>
                    <a:pt x="3381375" y="2390775"/>
                  </a:lnTo>
                  <a:lnTo>
                    <a:pt x="3457575" y="2457450"/>
                  </a:lnTo>
                  <a:lnTo>
                    <a:pt x="3552825" y="2457450"/>
                  </a:lnTo>
                  <a:lnTo>
                    <a:pt x="3571875" y="2390775"/>
                  </a:lnTo>
                  <a:lnTo>
                    <a:pt x="3571875" y="2333625"/>
                  </a:lnTo>
                  <a:lnTo>
                    <a:pt x="3648075" y="2286000"/>
                  </a:lnTo>
                  <a:lnTo>
                    <a:pt x="3724275" y="2266950"/>
                  </a:lnTo>
                  <a:lnTo>
                    <a:pt x="3810000" y="2276475"/>
                  </a:lnTo>
                  <a:lnTo>
                    <a:pt x="3867150" y="2333625"/>
                  </a:lnTo>
                  <a:lnTo>
                    <a:pt x="3924300" y="2381250"/>
                  </a:lnTo>
                  <a:lnTo>
                    <a:pt x="3990975" y="2400300"/>
                  </a:lnTo>
                  <a:lnTo>
                    <a:pt x="4010025" y="2286000"/>
                  </a:lnTo>
                  <a:lnTo>
                    <a:pt x="4029075" y="2257425"/>
                  </a:lnTo>
                  <a:lnTo>
                    <a:pt x="4067175" y="2257425"/>
                  </a:lnTo>
                  <a:lnTo>
                    <a:pt x="4095750" y="2324100"/>
                  </a:lnTo>
                  <a:lnTo>
                    <a:pt x="4124325" y="2381250"/>
                  </a:lnTo>
                  <a:lnTo>
                    <a:pt x="4257675" y="2409825"/>
                  </a:lnTo>
                  <a:lnTo>
                    <a:pt x="4305300" y="2447925"/>
                  </a:lnTo>
                  <a:lnTo>
                    <a:pt x="4381500" y="2466975"/>
                  </a:lnTo>
                  <a:lnTo>
                    <a:pt x="4448175" y="2552700"/>
                  </a:lnTo>
                  <a:lnTo>
                    <a:pt x="4629150" y="2695575"/>
                  </a:lnTo>
                  <a:lnTo>
                    <a:pt x="4724400" y="2762250"/>
                  </a:lnTo>
                  <a:lnTo>
                    <a:pt x="4743450" y="2838450"/>
                  </a:lnTo>
                  <a:lnTo>
                    <a:pt x="4705350" y="2990850"/>
                  </a:lnTo>
                  <a:lnTo>
                    <a:pt x="4676775" y="3133725"/>
                  </a:lnTo>
                  <a:lnTo>
                    <a:pt x="4600575" y="3095625"/>
                  </a:lnTo>
                  <a:lnTo>
                    <a:pt x="4514850" y="3124200"/>
                  </a:lnTo>
                  <a:lnTo>
                    <a:pt x="4514850" y="3171825"/>
                  </a:lnTo>
                  <a:lnTo>
                    <a:pt x="4438650" y="3162300"/>
                  </a:lnTo>
                  <a:lnTo>
                    <a:pt x="4391025" y="3190875"/>
                  </a:lnTo>
                  <a:lnTo>
                    <a:pt x="4381500" y="3295650"/>
                  </a:lnTo>
                  <a:lnTo>
                    <a:pt x="4352925" y="3400425"/>
                  </a:lnTo>
                  <a:lnTo>
                    <a:pt x="4305300" y="3381375"/>
                  </a:lnTo>
                  <a:lnTo>
                    <a:pt x="4286250" y="3495675"/>
                  </a:lnTo>
                  <a:lnTo>
                    <a:pt x="4305300" y="3543300"/>
                  </a:lnTo>
                  <a:lnTo>
                    <a:pt x="4229100" y="3590925"/>
                  </a:lnTo>
                  <a:lnTo>
                    <a:pt x="4171950" y="3686175"/>
                  </a:lnTo>
                  <a:lnTo>
                    <a:pt x="4010025" y="3762375"/>
                  </a:lnTo>
                  <a:lnTo>
                    <a:pt x="4019550" y="3781425"/>
                  </a:lnTo>
                  <a:lnTo>
                    <a:pt x="3981450" y="3800475"/>
                  </a:lnTo>
                  <a:lnTo>
                    <a:pt x="3971925" y="3857625"/>
                  </a:lnTo>
                  <a:lnTo>
                    <a:pt x="3905250" y="3933825"/>
                  </a:lnTo>
                  <a:lnTo>
                    <a:pt x="3835603" y="3963848"/>
                  </a:lnTo>
                  <a:lnTo>
                    <a:pt x="3790950" y="4029075"/>
                  </a:lnTo>
                  <a:lnTo>
                    <a:pt x="3771900" y="4057650"/>
                  </a:lnTo>
                  <a:lnTo>
                    <a:pt x="3848100" y="4162425"/>
                  </a:lnTo>
                  <a:lnTo>
                    <a:pt x="3800475" y="4200525"/>
                  </a:lnTo>
                  <a:lnTo>
                    <a:pt x="3743325" y="4200525"/>
                  </a:lnTo>
                  <a:cubicBezTo>
                    <a:pt x="3727450" y="4184650"/>
                    <a:pt x="3712781" y="4185222"/>
                    <a:pt x="3692042" y="4178504"/>
                  </a:cubicBezTo>
                  <a:cubicBezTo>
                    <a:pt x="3671303" y="4171786"/>
                    <a:pt x="3638919" y="4172420"/>
                    <a:pt x="3618891" y="4160215"/>
                  </a:cubicBezTo>
                  <a:cubicBezTo>
                    <a:pt x="3598863" y="4148010"/>
                    <a:pt x="3591204" y="4129684"/>
                    <a:pt x="3571875" y="4105275"/>
                  </a:cubicBezTo>
                  <a:lnTo>
                    <a:pt x="3495675" y="4086225"/>
                  </a:lnTo>
                  <a:lnTo>
                    <a:pt x="3448050" y="4067175"/>
                  </a:lnTo>
                  <a:lnTo>
                    <a:pt x="3400425" y="4105275"/>
                  </a:lnTo>
                  <a:lnTo>
                    <a:pt x="3362325" y="4124325"/>
                  </a:lnTo>
                  <a:lnTo>
                    <a:pt x="3371850" y="4210050"/>
                  </a:lnTo>
                  <a:lnTo>
                    <a:pt x="3371850" y="4210050"/>
                  </a:lnTo>
                  <a:lnTo>
                    <a:pt x="3248025" y="4229100"/>
                  </a:lnTo>
                  <a:lnTo>
                    <a:pt x="3248025" y="4295775"/>
                  </a:lnTo>
                  <a:lnTo>
                    <a:pt x="2752725" y="4305300"/>
                  </a:lnTo>
                  <a:lnTo>
                    <a:pt x="2875102" y="4498696"/>
                  </a:lnTo>
                  <a:lnTo>
                    <a:pt x="2505075" y="4505325"/>
                  </a:lnTo>
                  <a:lnTo>
                    <a:pt x="2486025" y="4638675"/>
                  </a:lnTo>
                  <a:lnTo>
                    <a:pt x="2533650" y="4781550"/>
                  </a:lnTo>
                  <a:lnTo>
                    <a:pt x="2486025" y="4781550"/>
                  </a:lnTo>
                  <a:lnTo>
                    <a:pt x="2371725" y="4772025"/>
                  </a:lnTo>
                  <a:lnTo>
                    <a:pt x="2276475" y="4686300"/>
                  </a:lnTo>
                  <a:lnTo>
                    <a:pt x="2181225" y="4676775"/>
                  </a:lnTo>
                  <a:lnTo>
                    <a:pt x="2105025" y="4533900"/>
                  </a:lnTo>
                  <a:lnTo>
                    <a:pt x="1971675" y="4476750"/>
                  </a:lnTo>
                  <a:lnTo>
                    <a:pt x="1771650" y="4400550"/>
                  </a:lnTo>
                  <a:lnTo>
                    <a:pt x="1724025" y="4257675"/>
                  </a:lnTo>
                  <a:lnTo>
                    <a:pt x="1695450" y="4210050"/>
                  </a:lnTo>
                  <a:lnTo>
                    <a:pt x="1676400" y="4029075"/>
                  </a:lnTo>
                  <a:lnTo>
                    <a:pt x="1600200" y="3952875"/>
                  </a:lnTo>
                  <a:lnTo>
                    <a:pt x="1600200" y="3838575"/>
                  </a:lnTo>
                  <a:lnTo>
                    <a:pt x="1600200" y="3838575"/>
                  </a:lnTo>
                  <a:lnTo>
                    <a:pt x="1590675" y="3790950"/>
                  </a:lnTo>
                  <a:lnTo>
                    <a:pt x="1438275" y="3810000"/>
                  </a:lnTo>
                  <a:lnTo>
                    <a:pt x="1438275" y="3695700"/>
                  </a:lnTo>
                  <a:lnTo>
                    <a:pt x="1266825" y="3714750"/>
                  </a:lnTo>
                  <a:lnTo>
                    <a:pt x="1304925" y="3771900"/>
                  </a:lnTo>
                  <a:lnTo>
                    <a:pt x="1238250" y="3790950"/>
                  </a:lnTo>
                  <a:lnTo>
                    <a:pt x="1257300" y="3829050"/>
                  </a:lnTo>
                  <a:lnTo>
                    <a:pt x="1000125" y="3838575"/>
                  </a:lnTo>
                  <a:lnTo>
                    <a:pt x="990600" y="3743325"/>
                  </a:lnTo>
                  <a:lnTo>
                    <a:pt x="1000125" y="3676650"/>
                  </a:lnTo>
                  <a:lnTo>
                    <a:pt x="1085850" y="3695700"/>
                  </a:lnTo>
                  <a:lnTo>
                    <a:pt x="1057275" y="3657600"/>
                  </a:lnTo>
                  <a:lnTo>
                    <a:pt x="1095375" y="3638550"/>
                  </a:lnTo>
                  <a:lnTo>
                    <a:pt x="1095375" y="3638550"/>
                  </a:lnTo>
                  <a:lnTo>
                    <a:pt x="1095375" y="3638550"/>
                  </a:lnTo>
                  <a:lnTo>
                    <a:pt x="1000125" y="3609975"/>
                  </a:lnTo>
                  <a:lnTo>
                    <a:pt x="990600" y="3495675"/>
                  </a:lnTo>
                  <a:lnTo>
                    <a:pt x="904875" y="3448050"/>
                  </a:lnTo>
                  <a:lnTo>
                    <a:pt x="876300" y="3400425"/>
                  </a:lnTo>
                  <a:lnTo>
                    <a:pt x="819150" y="3371850"/>
                  </a:lnTo>
                  <a:lnTo>
                    <a:pt x="838200" y="3295650"/>
                  </a:lnTo>
                  <a:lnTo>
                    <a:pt x="819150" y="3267075"/>
                  </a:lnTo>
                  <a:lnTo>
                    <a:pt x="771525" y="3276600"/>
                  </a:lnTo>
                  <a:lnTo>
                    <a:pt x="733425" y="3257550"/>
                  </a:lnTo>
                  <a:lnTo>
                    <a:pt x="733425" y="3219450"/>
                  </a:lnTo>
                  <a:lnTo>
                    <a:pt x="733425" y="3152775"/>
                  </a:lnTo>
                  <a:lnTo>
                    <a:pt x="733425" y="3152775"/>
                  </a:lnTo>
                  <a:lnTo>
                    <a:pt x="733425" y="3152775"/>
                  </a:lnTo>
                  <a:lnTo>
                    <a:pt x="762000" y="3086100"/>
                  </a:lnTo>
                  <a:lnTo>
                    <a:pt x="676275" y="3162300"/>
                  </a:lnTo>
                  <a:lnTo>
                    <a:pt x="638175" y="3143250"/>
                  </a:lnTo>
                  <a:lnTo>
                    <a:pt x="590550" y="3143250"/>
                  </a:lnTo>
                  <a:lnTo>
                    <a:pt x="552450" y="3143250"/>
                  </a:lnTo>
                  <a:lnTo>
                    <a:pt x="552450" y="3200400"/>
                  </a:lnTo>
                  <a:lnTo>
                    <a:pt x="514350" y="3124200"/>
                  </a:lnTo>
                  <a:lnTo>
                    <a:pt x="514350" y="3124200"/>
                  </a:lnTo>
                  <a:lnTo>
                    <a:pt x="495300" y="3048000"/>
                  </a:lnTo>
                  <a:lnTo>
                    <a:pt x="600075" y="3038475"/>
                  </a:lnTo>
                  <a:lnTo>
                    <a:pt x="561975" y="2886075"/>
                  </a:lnTo>
                  <a:lnTo>
                    <a:pt x="581025" y="2857500"/>
                  </a:lnTo>
                  <a:lnTo>
                    <a:pt x="581025" y="2743200"/>
                  </a:lnTo>
                  <a:lnTo>
                    <a:pt x="533400" y="2705100"/>
                  </a:lnTo>
                  <a:lnTo>
                    <a:pt x="457200" y="2724150"/>
                  </a:lnTo>
                  <a:lnTo>
                    <a:pt x="438150" y="2686050"/>
                  </a:lnTo>
                  <a:lnTo>
                    <a:pt x="485775" y="2647950"/>
                  </a:lnTo>
                  <a:lnTo>
                    <a:pt x="476250" y="2590800"/>
                  </a:lnTo>
                  <a:lnTo>
                    <a:pt x="552450" y="2600325"/>
                  </a:lnTo>
                  <a:lnTo>
                    <a:pt x="600075" y="2581275"/>
                  </a:lnTo>
                  <a:lnTo>
                    <a:pt x="676275" y="2609850"/>
                  </a:lnTo>
                  <a:lnTo>
                    <a:pt x="676275" y="2609850"/>
                  </a:lnTo>
                  <a:lnTo>
                    <a:pt x="666750" y="2495550"/>
                  </a:lnTo>
                  <a:lnTo>
                    <a:pt x="600075" y="2381250"/>
                  </a:lnTo>
                  <a:lnTo>
                    <a:pt x="609600" y="2352675"/>
                  </a:lnTo>
                  <a:lnTo>
                    <a:pt x="609600" y="2247900"/>
                  </a:lnTo>
                  <a:lnTo>
                    <a:pt x="514350" y="2247900"/>
                  </a:lnTo>
                  <a:lnTo>
                    <a:pt x="533400" y="2200275"/>
                  </a:lnTo>
                  <a:lnTo>
                    <a:pt x="476250" y="2171700"/>
                  </a:lnTo>
                  <a:lnTo>
                    <a:pt x="390525" y="2171700"/>
                  </a:lnTo>
                  <a:lnTo>
                    <a:pt x="400050" y="2105025"/>
                  </a:lnTo>
                  <a:lnTo>
                    <a:pt x="323850" y="2133600"/>
                  </a:lnTo>
                  <a:lnTo>
                    <a:pt x="342900" y="2209800"/>
                  </a:lnTo>
                  <a:lnTo>
                    <a:pt x="333375" y="2286000"/>
                  </a:lnTo>
                  <a:lnTo>
                    <a:pt x="171450" y="2295525"/>
                  </a:lnTo>
                  <a:lnTo>
                    <a:pt x="104775" y="2247900"/>
                  </a:lnTo>
                  <a:lnTo>
                    <a:pt x="104775" y="2133600"/>
                  </a:lnTo>
                  <a:lnTo>
                    <a:pt x="38100" y="2047875"/>
                  </a:lnTo>
                  <a:lnTo>
                    <a:pt x="38100" y="1924050"/>
                  </a:lnTo>
                  <a:lnTo>
                    <a:pt x="0" y="1924050"/>
                  </a:lnTo>
                  <a:lnTo>
                    <a:pt x="9525" y="1790700"/>
                  </a:lnTo>
                  <a:lnTo>
                    <a:pt x="9525" y="1743075"/>
                  </a:lnTo>
                  <a:lnTo>
                    <a:pt x="0" y="1724025"/>
                  </a:lnTo>
                  <a:lnTo>
                    <a:pt x="9525" y="1676400"/>
                  </a:lnTo>
                  <a:lnTo>
                    <a:pt x="28575" y="1666875"/>
                  </a:lnTo>
                  <a:lnTo>
                    <a:pt x="57150" y="1609725"/>
                  </a:lnTo>
                  <a:lnTo>
                    <a:pt x="76200" y="1552575"/>
                  </a:lnTo>
                  <a:lnTo>
                    <a:pt x="47625" y="1495425"/>
                  </a:lnTo>
                  <a:lnTo>
                    <a:pt x="47625" y="1438275"/>
                  </a:lnTo>
                  <a:lnTo>
                    <a:pt x="247650" y="1514475"/>
                  </a:lnTo>
                  <a:lnTo>
                    <a:pt x="361950" y="1704975"/>
                  </a:lnTo>
                  <a:lnTo>
                    <a:pt x="438150" y="1800225"/>
                  </a:lnTo>
                  <a:lnTo>
                    <a:pt x="523875" y="1866900"/>
                  </a:lnTo>
                  <a:lnTo>
                    <a:pt x="514350" y="1943100"/>
                  </a:lnTo>
                  <a:lnTo>
                    <a:pt x="590550" y="1943100"/>
                  </a:lnTo>
                  <a:lnTo>
                    <a:pt x="647700" y="1857375"/>
                  </a:lnTo>
                  <a:lnTo>
                    <a:pt x="657225" y="1609725"/>
                  </a:lnTo>
                  <a:lnTo>
                    <a:pt x="762000" y="1743075"/>
                  </a:lnTo>
                  <a:lnTo>
                    <a:pt x="742950" y="1562100"/>
                  </a:lnTo>
                  <a:lnTo>
                    <a:pt x="800100" y="1438275"/>
                  </a:lnTo>
                  <a:lnTo>
                    <a:pt x="800100" y="1314450"/>
                  </a:lnTo>
                  <a:lnTo>
                    <a:pt x="828675" y="1343025"/>
                  </a:lnTo>
                  <a:lnTo>
                    <a:pt x="847725" y="1181100"/>
                  </a:lnTo>
                  <a:lnTo>
                    <a:pt x="876300" y="1038225"/>
                  </a:lnTo>
                  <a:lnTo>
                    <a:pt x="952500" y="933450"/>
                  </a:lnTo>
                  <a:lnTo>
                    <a:pt x="1076325" y="885825"/>
                  </a:lnTo>
                  <a:lnTo>
                    <a:pt x="1114425" y="838200"/>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a:off x="1133061" y="31806"/>
              <a:ext cx="3315335" cy="3856670"/>
            </a:xfrm>
            <a:custGeom>
              <a:avLst/>
              <a:gdLst>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69521 w 3315401"/>
                <a:gd name="connsiteY115" fmla="*/ 3842724 h 3842724"/>
                <a:gd name="connsiteX116" fmla="*/ 762935 w 3315401"/>
                <a:gd name="connsiteY116" fmla="*/ 3797846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71919 w 3315401"/>
                <a:gd name="connsiteY115" fmla="*/ 3842724 h 3842724"/>
                <a:gd name="connsiteX116" fmla="*/ 762935 w 3315401"/>
                <a:gd name="connsiteY116" fmla="*/ 3797846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71919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31229 w 3315401"/>
                <a:gd name="connsiteY114" fmla="*/ 3797846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54645 w 3315401"/>
                <a:gd name="connsiteY113" fmla="*/ 3792236 h 3842724"/>
                <a:gd name="connsiteX114" fmla="*/ 940773 w 3315401"/>
                <a:gd name="connsiteY114" fmla="*/ 3802944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33235 w 3315401"/>
                <a:gd name="connsiteY113" fmla="*/ 3809241 h 3842724"/>
                <a:gd name="connsiteX114" fmla="*/ 940773 w 3315401"/>
                <a:gd name="connsiteY114" fmla="*/ 3802944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73 w 3315401"/>
                <a:gd name="connsiteY114" fmla="*/ 3802944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174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74335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12446 w 3315401"/>
                <a:gd name="connsiteY117" fmla="*/ 3736138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17330 w 3315401"/>
                <a:gd name="connsiteY107" fmla="*/ 3326621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5867 w 3315401"/>
                <a:gd name="connsiteY106" fmla="*/ 3326621 h 3842724"/>
                <a:gd name="connsiteX107" fmla="*/ 1207829 w 3315401"/>
                <a:gd name="connsiteY107" fmla="*/ 3341204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298275 w 3315401"/>
                <a:gd name="connsiteY106" fmla="*/ 3317389 h 3842724"/>
                <a:gd name="connsiteX107" fmla="*/ 1207829 w 3315401"/>
                <a:gd name="connsiteY107" fmla="*/ 3341204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29 w 3315401"/>
                <a:gd name="connsiteY107" fmla="*/ 3341204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5133 w 3315401"/>
                <a:gd name="connsiteY110" fmla="*/ 3579063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69772 w 3315401"/>
                <a:gd name="connsiteY101" fmla="*/ 2961983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74564 w 3315401"/>
                <a:gd name="connsiteY101" fmla="*/ 2964626 h 3842724"/>
                <a:gd name="connsiteX102" fmla="*/ 1396844 w 3315401"/>
                <a:gd name="connsiteY102" fmla="*/ 3124668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86601 w 3315401"/>
                <a:gd name="connsiteY100" fmla="*/ 2737591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598797 w 3315401"/>
                <a:gd name="connsiteY99" fmla="*/ 2608565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33433 w 3315401"/>
                <a:gd name="connsiteY98" fmla="*/ 2445880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17580 w 3315401"/>
                <a:gd name="connsiteY96" fmla="*/ 2288805 h 3842724"/>
                <a:gd name="connsiteX97" fmla="*/ 1761482 w 3315401"/>
                <a:gd name="connsiteY97" fmla="*/ 2372952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29522 w 3315401"/>
                <a:gd name="connsiteY96" fmla="*/ 2284245 h 3842724"/>
                <a:gd name="connsiteX97" fmla="*/ 1761482 w 3315401"/>
                <a:gd name="connsiteY97" fmla="*/ 2372952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40996 w 3315401"/>
                <a:gd name="connsiteY95" fmla="*/ 2092462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57826 w 3315401"/>
                <a:gd name="connsiteY94" fmla="*/ 1991485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100976 w 3315401"/>
                <a:gd name="connsiteY125" fmla="*/ 3365890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1465 w 3315401"/>
                <a:gd name="connsiteY126" fmla="*/ 3287352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38542 w 3315401"/>
                <a:gd name="connsiteY121" fmla="*/ 3551014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17080 w 3315401"/>
                <a:gd name="connsiteY119" fmla="*/ 3551014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1 w 3315401"/>
                <a:gd name="connsiteY123" fmla="*/ 3567843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3835 w 3315401"/>
                <a:gd name="connsiteY125" fmla="*/ 3361425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9544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9544 h 3842724"/>
                <a:gd name="connsiteX0" fmla="*/ 0 w 3315401"/>
                <a:gd name="connsiteY0" fmla="*/ 29302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0278 h 3842724"/>
                <a:gd name="connsiteX0" fmla="*/ 0 w 3315401"/>
                <a:gd name="connsiteY0" fmla="*/ 2930537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0 w 3315401"/>
                <a:gd name="connsiteY130" fmla="*/ 2930537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9130 w 3315401"/>
                <a:gd name="connsiteY117" fmla="*/ 3734086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77237 w 3315401"/>
                <a:gd name="connsiteY116" fmla="*/ 3802944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7208 w 3315401"/>
                <a:gd name="connsiteY115" fmla="*/ 3842724 h 3842724"/>
                <a:gd name="connsiteX116" fmla="*/ 763644 w 3315401"/>
                <a:gd name="connsiteY116" fmla="*/ 3792726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9947 w 3315401"/>
                <a:gd name="connsiteY115" fmla="*/ 3842724 h 3842724"/>
                <a:gd name="connsiteX116" fmla="*/ 763644 w 3315401"/>
                <a:gd name="connsiteY116" fmla="*/ 3792726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42724"/>
                <a:gd name="connsiteX1" fmla="*/ 0 w 3315401"/>
                <a:gd name="connsiteY1" fmla="*/ 2838567 h 3842724"/>
                <a:gd name="connsiteX2" fmla="*/ 28049 w 3315401"/>
                <a:gd name="connsiteY2" fmla="*/ 2726371 h 3842724"/>
                <a:gd name="connsiteX3" fmla="*/ 22439 w 3315401"/>
                <a:gd name="connsiteY3" fmla="*/ 2664663 h 3842724"/>
                <a:gd name="connsiteX4" fmla="*/ 100976 w 3315401"/>
                <a:gd name="connsiteY4" fmla="*/ 2602955 h 3842724"/>
                <a:gd name="connsiteX5" fmla="*/ 129026 w 3315401"/>
                <a:gd name="connsiteY5" fmla="*/ 2518808 h 3842724"/>
                <a:gd name="connsiteX6" fmla="*/ 173904 w 3315401"/>
                <a:gd name="connsiteY6" fmla="*/ 2457100 h 3842724"/>
                <a:gd name="connsiteX7" fmla="*/ 230002 w 3315401"/>
                <a:gd name="connsiteY7" fmla="*/ 2434660 h 3842724"/>
                <a:gd name="connsiteX8" fmla="*/ 280491 w 3315401"/>
                <a:gd name="connsiteY8" fmla="*/ 2378562 h 3842724"/>
                <a:gd name="connsiteX9" fmla="*/ 308540 w 3315401"/>
                <a:gd name="connsiteY9" fmla="*/ 2316854 h 3842724"/>
                <a:gd name="connsiteX10" fmla="*/ 370248 w 3315401"/>
                <a:gd name="connsiteY10" fmla="*/ 2288805 h 3842724"/>
                <a:gd name="connsiteX11" fmla="*/ 482444 w 3315401"/>
                <a:gd name="connsiteY11" fmla="*/ 2165389 h 3842724"/>
                <a:gd name="connsiteX12" fmla="*/ 493664 w 3315401"/>
                <a:gd name="connsiteY12" fmla="*/ 2137340 h 3842724"/>
                <a:gd name="connsiteX13" fmla="*/ 583421 w 3315401"/>
                <a:gd name="connsiteY13" fmla="*/ 2019534 h 3842724"/>
                <a:gd name="connsiteX14" fmla="*/ 589030 w 3315401"/>
                <a:gd name="connsiteY14" fmla="*/ 1890508 h 3842724"/>
                <a:gd name="connsiteX15" fmla="*/ 661958 w 3315401"/>
                <a:gd name="connsiteY15" fmla="*/ 1828800 h 3842724"/>
                <a:gd name="connsiteX16" fmla="*/ 768545 w 3315401"/>
                <a:gd name="connsiteY16" fmla="*/ 1755873 h 3842724"/>
                <a:gd name="connsiteX17" fmla="*/ 807813 w 3315401"/>
                <a:gd name="connsiteY17" fmla="*/ 1660506 h 3842724"/>
                <a:gd name="connsiteX18" fmla="*/ 903180 w 3315401"/>
                <a:gd name="connsiteY18" fmla="*/ 1492211 h 3842724"/>
                <a:gd name="connsiteX19" fmla="*/ 1015376 w 3315401"/>
                <a:gd name="connsiteY19" fmla="*/ 1402454 h 3842724"/>
                <a:gd name="connsiteX20" fmla="*/ 1099524 w 3315401"/>
                <a:gd name="connsiteY20" fmla="*/ 1273429 h 3842724"/>
                <a:gd name="connsiteX21" fmla="*/ 1133183 w 3315401"/>
                <a:gd name="connsiteY21" fmla="*/ 1295868 h 3842724"/>
                <a:gd name="connsiteX22" fmla="*/ 1194891 w 3315401"/>
                <a:gd name="connsiteY22" fmla="*/ 1245379 h 3842724"/>
                <a:gd name="connsiteX23" fmla="*/ 1194891 w 3315401"/>
                <a:gd name="connsiteY23" fmla="*/ 1206111 h 3842724"/>
                <a:gd name="connsiteX24" fmla="*/ 1329526 w 3315401"/>
                <a:gd name="connsiteY24" fmla="*/ 1211721 h 3842724"/>
                <a:gd name="connsiteX25" fmla="*/ 1374405 w 3315401"/>
                <a:gd name="connsiteY25" fmla="*/ 1144403 h 3842724"/>
                <a:gd name="connsiteX26" fmla="*/ 1492211 w 3315401"/>
                <a:gd name="connsiteY26" fmla="*/ 1133183 h 3842724"/>
                <a:gd name="connsiteX27" fmla="*/ 1509040 w 3315401"/>
                <a:gd name="connsiteY27" fmla="*/ 1054646 h 3842724"/>
                <a:gd name="connsiteX28" fmla="*/ 1553919 w 3315401"/>
                <a:gd name="connsiteY28" fmla="*/ 1032206 h 3842724"/>
                <a:gd name="connsiteX29" fmla="*/ 1587578 w 3315401"/>
                <a:gd name="connsiteY29" fmla="*/ 981718 h 3842724"/>
                <a:gd name="connsiteX30" fmla="*/ 1643676 w 3315401"/>
                <a:gd name="connsiteY30" fmla="*/ 964889 h 3842724"/>
                <a:gd name="connsiteX31" fmla="*/ 1694164 w 3315401"/>
                <a:gd name="connsiteY31" fmla="*/ 897571 h 3842724"/>
                <a:gd name="connsiteX32" fmla="*/ 1750262 w 3315401"/>
                <a:gd name="connsiteY32" fmla="*/ 863912 h 3842724"/>
                <a:gd name="connsiteX33" fmla="*/ 1840019 w 3315401"/>
                <a:gd name="connsiteY33" fmla="*/ 835863 h 3842724"/>
                <a:gd name="connsiteX34" fmla="*/ 1896118 w 3315401"/>
                <a:gd name="connsiteY34" fmla="*/ 807814 h 3842724"/>
                <a:gd name="connsiteX35" fmla="*/ 1940996 w 3315401"/>
                <a:gd name="connsiteY35" fmla="*/ 807814 h 3842724"/>
                <a:gd name="connsiteX36" fmla="*/ 1963435 w 3315401"/>
                <a:gd name="connsiteY36" fmla="*/ 734886 h 3842724"/>
                <a:gd name="connsiteX37" fmla="*/ 1974655 w 3315401"/>
                <a:gd name="connsiteY37" fmla="*/ 661959 h 3842724"/>
                <a:gd name="connsiteX38" fmla="*/ 2002704 w 3315401"/>
                <a:gd name="connsiteY38" fmla="*/ 639519 h 3842724"/>
                <a:gd name="connsiteX39" fmla="*/ 2058802 w 3315401"/>
                <a:gd name="connsiteY39" fmla="*/ 566592 h 3842724"/>
                <a:gd name="connsiteX40" fmla="*/ 2109291 w 3315401"/>
                <a:gd name="connsiteY40" fmla="*/ 504884 h 3842724"/>
                <a:gd name="connsiteX41" fmla="*/ 2109291 w 3315401"/>
                <a:gd name="connsiteY41" fmla="*/ 448786 h 3842724"/>
                <a:gd name="connsiteX42" fmla="*/ 2199048 w 3315401"/>
                <a:gd name="connsiteY42" fmla="*/ 364638 h 3842724"/>
                <a:gd name="connsiteX43" fmla="*/ 2199048 w 3315401"/>
                <a:gd name="connsiteY43" fmla="*/ 302930 h 3842724"/>
                <a:gd name="connsiteX44" fmla="*/ 2356122 w 3315401"/>
                <a:gd name="connsiteY44" fmla="*/ 213173 h 3842724"/>
                <a:gd name="connsiteX45" fmla="*/ 2434660 w 3315401"/>
                <a:gd name="connsiteY45" fmla="*/ 185124 h 3842724"/>
                <a:gd name="connsiteX46" fmla="*/ 2535637 w 3315401"/>
                <a:gd name="connsiteY46" fmla="*/ 179514 h 3842724"/>
                <a:gd name="connsiteX47" fmla="*/ 2569295 w 3315401"/>
                <a:gd name="connsiteY47" fmla="*/ 151465 h 3842724"/>
                <a:gd name="connsiteX48" fmla="*/ 2636613 w 3315401"/>
                <a:gd name="connsiteY48" fmla="*/ 140246 h 3842724"/>
                <a:gd name="connsiteX49" fmla="*/ 2659053 w 3315401"/>
                <a:gd name="connsiteY49" fmla="*/ 95367 h 3842724"/>
                <a:gd name="connsiteX50" fmla="*/ 2692711 w 3315401"/>
                <a:gd name="connsiteY50" fmla="*/ 44879 h 3842724"/>
                <a:gd name="connsiteX51" fmla="*/ 2720760 w 3315401"/>
                <a:gd name="connsiteY51" fmla="*/ 0 h 3842724"/>
                <a:gd name="connsiteX52" fmla="*/ 2816127 w 3315401"/>
                <a:gd name="connsiteY52" fmla="*/ 11220 h 3842724"/>
                <a:gd name="connsiteX53" fmla="*/ 2933933 w 3315401"/>
                <a:gd name="connsiteY53" fmla="*/ 22440 h 3842724"/>
                <a:gd name="connsiteX54" fmla="*/ 3051740 w 3315401"/>
                <a:gd name="connsiteY54" fmla="*/ 106587 h 3842724"/>
                <a:gd name="connsiteX55" fmla="*/ 3124667 w 3315401"/>
                <a:gd name="connsiteY55" fmla="*/ 129026 h 3842724"/>
                <a:gd name="connsiteX56" fmla="*/ 3309791 w 3315401"/>
                <a:gd name="connsiteY56" fmla="*/ 129026 h 3842724"/>
                <a:gd name="connsiteX57" fmla="*/ 3309791 w 3315401"/>
                <a:gd name="connsiteY57" fmla="*/ 224393 h 3842724"/>
                <a:gd name="connsiteX58" fmla="*/ 3309791 w 3315401"/>
                <a:gd name="connsiteY58" fmla="*/ 224393 h 3842724"/>
                <a:gd name="connsiteX59" fmla="*/ 3248083 w 3315401"/>
                <a:gd name="connsiteY59" fmla="*/ 235613 h 3842724"/>
                <a:gd name="connsiteX60" fmla="*/ 3287352 w 3315401"/>
                <a:gd name="connsiteY60" fmla="*/ 269271 h 3842724"/>
                <a:gd name="connsiteX61" fmla="*/ 3276132 w 3315401"/>
                <a:gd name="connsiteY61" fmla="*/ 370248 h 3842724"/>
                <a:gd name="connsiteX62" fmla="*/ 3315401 w 3315401"/>
                <a:gd name="connsiteY62" fmla="*/ 420737 h 3842724"/>
                <a:gd name="connsiteX63" fmla="*/ 3309791 w 3315401"/>
                <a:gd name="connsiteY63" fmla="*/ 504884 h 3842724"/>
                <a:gd name="connsiteX64" fmla="*/ 3270522 w 3315401"/>
                <a:gd name="connsiteY64" fmla="*/ 521713 h 3842724"/>
                <a:gd name="connsiteX65" fmla="*/ 3231254 w 3315401"/>
                <a:gd name="connsiteY65" fmla="*/ 611470 h 3842724"/>
                <a:gd name="connsiteX66" fmla="*/ 3214424 w 3315401"/>
                <a:gd name="connsiteY66" fmla="*/ 650739 h 3842724"/>
                <a:gd name="connsiteX67" fmla="*/ 3248083 w 3315401"/>
                <a:gd name="connsiteY67" fmla="*/ 684398 h 3842724"/>
                <a:gd name="connsiteX68" fmla="*/ 3253693 w 3315401"/>
                <a:gd name="connsiteY68" fmla="*/ 819033 h 3842724"/>
                <a:gd name="connsiteX69" fmla="*/ 3276132 w 3315401"/>
                <a:gd name="connsiteY69" fmla="*/ 880741 h 3842724"/>
                <a:gd name="connsiteX70" fmla="*/ 3276132 w 3315401"/>
                <a:gd name="connsiteY70" fmla="*/ 942449 h 3842724"/>
                <a:gd name="connsiteX71" fmla="*/ 3270522 w 3315401"/>
                <a:gd name="connsiteY71" fmla="*/ 981718 h 3842724"/>
                <a:gd name="connsiteX72" fmla="*/ 3186375 w 3315401"/>
                <a:gd name="connsiteY72" fmla="*/ 959279 h 3842724"/>
                <a:gd name="connsiteX73" fmla="*/ 3068569 w 3315401"/>
                <a:gd name="connsiteY73" fmla="*/ 992938 h 3842724"/>
                <a:gd name="connsiteX74" fmla="*/ 2961983 w 3315401"/>
                <a:gd name="connsiteY74" fmla="*/ 987328 h 3842724"/>
                <a:gd name="connsiteX75" fmla="*/ 2889055 w 3315401"/>
                <a:gd name="connsiteY75" fmla="*/ 964889 h 3842724"/>
                <a:gd name="connsiteX76" fmla="*/ 2804908 w 3315401"/>
                <a:gd name="connsiteY76" fmla="*/ 886351 h 3842724"/>
                <a:gd name="connsiteX77" fmla="*/ 2782468 w 3315401"/>
                <a:gd name="connsiteY77" fmla="*/ 852692 h 3842724"/>
                <a:gd name="connsiteX78" fmla="*/ 2687102 w 3315401"/>
                <a:gd name="connsiteY78" fmla="*/ 959279 h 3842724"/>
                <a:gd name="connsiteX79" fmla="*/ 2619784 w 3315401"/>
                <a:gd name="connsiteY79" fmla="*/ 959279 h 3842724"/>
                <a:gd name="connsiteX80" fmla="*/ 2552466 w 3315401"/>
                <a:gd name="connsiteY80" fmla="*/ 1071475 h 3842724"/>
                <a:gd name="connsiteX81" fmla="*/ 2530027 w 3315401"/>
                <a:gd name="connsiteY81" fmla="*/ 1138793 h 3842724"/>
                <a:gd name="connsiteX82" fmla="*/ 2406611 w 3315401"/>
                <a:gd name="connsiteY82" fmla="*/ 1161232 h 3842724"/>
                <a:gd name="connsiteX83" fmla="*/ 2356122 w 3315401"/>
                <a:gd name="connsiteY83" fmla="*/ 1217330 h 3842724"/>
                <a:gd name="connsiteX84" fmla="*/ 2328073 w 3315401"/>
                <a:gd name="connsiteY84" fmla="*/ 1256599 h 3842724"/>
                <a:gd name="connsiteX85" fmla="*/ 2215877 w 3315401"/>
                <a:gd name="connsiteY85" fmla="*/ 1295868 h 3842724"/>
                <a:gd name="connsiteX86" fmla="*/ 2210267 w 3315401"/>
                <a:gd name="connsiteY86" fmla="*/ 1351966 h 3842724"/>
                <a:gd name="connsiteX87" fmla="*/ 2193438 w 3315401"/>
                <a:gd name="connsiteY87" fmla="*/ 1396844 h 3842724"/>
                <a:gd name="connsiteX88" fmla="*/ 2210267 w 3315401"/>
                <a:gd name="connsiteY88" fmla="*/ 1441723 h 3842724"/>
                <a:gd name="connsiteX89" fmla="*/ 2159779 w 3315401"/>
                <a:gd name="connsiteY89" fmla="*/ 1509041 h 3842724"/>
                <a:gd name="connsiteX90" fmla="*/ 2170999 w 3315401"/>
                <a:gd name="connsiteY90" fmla="*/ 1565139 h 3842724"/>
                <a:gd name="connsiteX91" fmla="*/ 2109291 w 3315401"/>
                <a:gd name="connsiteY91" fmla="*/ 1654896 h 3842724"/>
                <a:gd name="connsiteX92" fmla="*/ 2070022 w 3315401"/>
                <a:gd name="connsiteY92" fmla="*/ 1727824 h 3842724"/>
                <a:gd name="connsiteX93" fmla="*/ 1974655 w 3315401"/>
                <a:gd name="connsiteY93" fmla="*/ 1890508 h 3842724"/>
                <a:gd name="connsiteX94" fmla="*/ 1962627 w 3315401"/>
                <a:gd name="connsiteY94" fmla="*/ 2017857 h 3842724"/>
                <a:gd name="connsiteX95" fmla="*/ 1952941 w 3315401"/>
                <a:gd name="connsiteY95" fmla="*/ 2080739 h 3842724"/>
                <a:gd name="connsiteX96" fmla="*/ 1829522 w 3315401"/>
                <a:gd name="connsiteY96" fmla="*/ 2284245 h 3842724"/>
                <a:gd name="connsiteX97" fmla="*/ 1761517 w 3315401"/>
                <a:gd name="connsiteY97" fmla="*/ 2366017 h 3842724"/>
                <a:gd name="connsiteX98" fmla="*/ 1742993 w 3315401"/>
                <a:gd name="connsiteY98" fmla="*/ 2438951 h 3842724"/>
                <a:gd name="connsiteX99" fmla="*/ 1603592 w 3315401"/>
                <a:gd name="connsiteY99" fmla="*/ 2584980 h 3842724"/>
                <a:gd name="connsiteX100" fmla="*/ 1493775 w 3315401"/>
                <a:gd name="connsiteY100" fmla="*/ 2744976 h 3842724"/>
                <a:gd name="connsiteX101" fmla="*/ 1474564 w 3315401"/>
                <a:gd name="connsiteY101" fmla="*/ 2964626 h 3842724"/>
                <a:gd name="connsiteX102" fmla="*/ 1406397 w 3315401"/>
                <a:gd name="connsiteY102" fmla="*/ 3124944 h 3842724"/>
                <a:gd name="connsiteX103" fmla="*/ 1335136 w 3315401"/>
                <a:gd name="connsiteY103" fmla="*/ 3169546 h 3842724"/>
                <a:gd name="connsiteX104" fmla="*/ 1351965 w 3315401"/>
                <a:gd name="connsiteY104" fmla="*/ 3264913 h 3842724"/>
                <a:gd name="connsiteX105" fmla="*/ 1295867 w 3315401"/>
                <a:gd name="connsiteY105" fmla="*/ 3281743 h 3842724"/>
                <a:gd name="connsiteX106" fmla="*/ 1305445 w 3315401"/>
                <a:gd name="connsiteY106" fmla="*/ 3320063 h 3842724"/>
                <a:gd name="connsiteX107" fmla="*/ 1207853 w 3315401"/>
                <a:gd name="connsiteY107" fmla="*/ 3331973 h 3842724"/>
                <a:gd name="connsiteX108" fmla="*/ 1217330 w 3315401"/>
                <a:gd name="connsiteY108" fmla="*/ 3450037 h 3842724"/>
                <a:gd name="connsiteX109" fmla="*/ 1110743 w 3315401"/>
                <a:gd name="connsiteY109" fmla="*/ 3494916 h 3842724"/>
                <a:gd name="connsiteX110" fmla="*/ 1109918 w 3315401"/>
                <a:gd name="connsiteY110" fmla="*/ 3579379 h 3842724"/>
                <a:gd name="connsiteX111" fmla="*/ 1060255 w 3315401"/>
                <a:gd name="connsiteY111" fmla="*/ 3674430 h 3842724"/>
                <a:gd name="connsiteX112" fmla="*/ 1054645 w 3315401"/>
                <a:gd name="connsiteY112" fmla="*/ 3792236 h 3842724"/>
                <a:gd name="connsiteX113" fmla="*/ 1021348 w 3315401"/>
                <a:gd name="connsiteY113" fmla="*/ 3814339 h 3842724"/>
                <a:gd name="connsiteX114" fmla="*/ 940792 w 3315401"/>
                <a:gd name="connsiteY114" fmla="*/ 3796135 h 3842724"/>
                <a:gd name="connsiteX115" fmla="*/ 861799 w 3315401"/>
                <a:gd name="connsiteY115" fmla="*/ 3842724 h 3842724"/>
                <a:gd name="connsiteX116" fmla="*/ 763644 w 3315401"/>
                <a:gd name="connsiteY116" fmla="*/ 3792726 h 3842724"/>
                <a:gd name="connsiteX117" fmla="*/ 720980 w 3315401"/>
                <a:gd name="connsiteY117" fmla="*/ 3734743 h 3842724"/>
                <a:gd name="connsiteX118" fmla="*/ 701227 w 3315401"/>
                <a:gd name="connsiteY118" fmla="*/ 3618332 h 3842724"/>
                <a:gd name="connsiteX119" fmla="*/ 602804 w 3315401"/>
                <a:gd name="connsiteY119" fmla="*/ 3546565 h 3842724"/>
                <a:gd name="connsiteX120" fmla="*/ 538542 w 3315401"/>
                <a:gd name="connsiteY120" fmla="*/ 3551014 h 3842724"/>
                <a:gd name="connsiteX121" fmla="*/ 519502 w 3315401"/>
                <a:gd name="connsiteY121" fmla="*/ 3551327 h 3842724"/>
                <a:gd name="connsiteX122" fmla="*/ 398297 w 3315401"/>
                <a:gd name="connsiteY122" fmla="*/ 3640771 h 3842724"/>
                <a:gd name="connsiteX123" fmla="*/ 274886 w 3315401"/>
                <a:gd name="connsiteY123" fmla="*/ 3565777 h 3842724"/>
                <a:gd name="connsiteX124" fmla="*/ 179514 w 3315401"/>
                <a:gd name="connsiteY124" fmla="*/ 3444427 h 3842724"/>
                <a:gd name="connsiteX125" fmla="*/ 98599 w 3315401"/>
                <a:gd name="connsiteY125" fmla="*/ 3354577 h 3842724"/>
                <a:gd name="connsiteX126" fmla="*/ 156231 w 3315401"/>
                <a:gd name="connsiteY126" fmla="*/ 3299549 h 3842724"/>
                <a:gd name="connsiteX127" fmla="*/ 129026 w 3315401"/>
                <a:gd name="connsiteY127" fmla="*/ 3186376 h 3842724"/>
                <a:gd name="connsiteX128" fmla="*/ 196343 w 3315401"/>
                <a:gd name="connsiteY128" fmla="*/ 3029301 h 3842724"/>
                <a:gd name="connsiteX129" fmla="*/ 112196 w 3315401"/>
                <a:gd name="connsiteY129" fmla="*/ 2967593 h 3842724"/>
                <a:gd name="connsiteX130" fmla="*/ 11907 w 3315401"/>
                <a:gd name="connsiteY130" fmla="*/ 2933178 h 3842724"/>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59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8599 w 3315401"/>
                <a:gd name="connsiteY125" fmla="*/ 3354577 h 3857010"/>
                <a:gd name="connsiteX126" fmla="*/ 156231 w 3315401"/>
                <a:gd name="connsiteY126" fmla="*/ 3299549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8599 w 3315401"/>
                <a:gd name="connsiteY125" fmla="*/ 3354577 h 3857010"/>
                <a:gd name="connsiteX126" fmla="*/ 156231 w 3315401"/>
                <a:gd name="connsiteY126" fmla="*/ 3299549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0437 w 3315401"/>
                <a:gd name="connsiteY125" fmla="*/ 3355167 h 3857010"/>
                <a:gd name="connsiteX126" fmla="*/ 156231 w 3315401"/>
                <a:gd name="connsiteY126" fmla="*/ 3299549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0437 w 3315401"/>
                <a:gd name="connsiteY125" fmla="*/ 3355167 h 3857010"/>
                <a:gd name="connsiteX126" fmla="*/ 150791 w 3315401"/>
                <a:gd name="connsiteY126" fmla="*/ 3289242 h 3857010"/>
                <a:gd name="connsiteX127" fmla="*/ 129026 w 3315401"/>
                <a:gd name="connsiteY127" fmla="*/ 3186376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79514 w 3315401"/>
                <a:gd name="connsiteY124" fmla="*/ 3444427 h 3857010"/>
                <a:gd name="connsiteX125" fmla="*/ 90437 w 3315401"/>
                <a:gd name="connsiteY125" fmla="*/ 3355167 h 3857010"/>
                <a:gd name="connsiteX126" fmla="*/ 150791 w 3315401"/>
                <a:gd name="connsiteY126" fmla="*/ 3289242 h 3857010"/>
                <a:gd name="connsiteX127" fmla="*/ 123586 w 3315401"/>
                <a:gd name="connsiteY127" fmla="*/ 3189658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87682 w 3315401"/>
                <a:gd name="connsiteY124" fmla="*/ 3461363 h 3857010"/>
                <a:gd name="connsiteX125" fmla="*/ 90437 w 3315401"/>
                <a:gd name="connsiteY125" fmla="*/ 3355167 h 3857010"/>
                <a:gd name="connsiteX126" fmla="*/ 150791 w 3315401"/>
                <a:gd name="connsiteY126" fmla="*/ 3289242 h 3857010"/>
                <a:gd name="connsiteX127" fmla="*/ 123586 w 3315401"/>
                <a:gd name="connsiteY127" fmla="*/ 3189658 h 3857010"/>
                <a:gd name="connsiteX128" fmla="*/ 196343 w 3315401"/>
                <a:gd name="connsiteY128" fmla="*/ 3029301 h 3857010"/>
                <a:gd name="connsiteX129" fmla="*/ 112196 w 3315401"/>
                <a:gd name="connsiteY129" fmla="*/ 2967593 h 3857010"/>
                <a:gd name="connsiteX130" fmla="*/ 11907 w 3315401"/>
                <a:gd name="connsiteY130" fmla="*/ 2933178 h 3857010"/>
                <a:gd name="connsiteX0" fmla="*/ 11907 w 3315401"/>
                <a:gd name="connsiteY0" fmla="*/ 2933178 h 3857010"/>
                <a:gd name="connsiteX1" fmla="*/ 0 w 3315401"/>
                <a:gd name="connsiteY1" fmla="*/ 2838567 h 3857010"/>
                <a:gd name="connsiteX2" fmla="*/ 28049 w 3315401"/>
                <a:gd name="connsiteY2" fmla="*/ 2726371 h 3857010"/>
                <a:gd name="connsiteX3" fmla="*/ 22439 w 3315401"/>
                <a:gd name="connsiteY3" fmla="*/ 2664663 h 3857010"/>
                <a:gd name="connsiteX4" fmla="*/ 100976 w 3315401"/>
                <a:gd name="connsiteY4" fmla="*/ 2602955 h 3857010"/>
                <a:gd name="connsiteX5" fmla="*/ 129026 w 3315401"/>
                <a:gd name="connsiteY5" fmla="*/ 2518808 h 3857010"/>
                <a:gd name="connsiteX6" fmla="*/ 173904 w 3315401"/>
                <a:gd name="connsiteY6" fmla="*/ 2457100 h 3857010"/>
                <a:gd name="connsiteX7" fmla="*/ 230002 w 3315401"/>
                <a:gd name="connsiteY7" fmla="*/ 2434660 h 3857010"/>
                <a:gd name="connsiteX8" fmla="*/ 280491 w 3315401"/>
                <a:gd name="connsiteY8" fmla="*/ 2378562 h 3857010"/>
                <a:gd name="connsiteX9" fmla="*/ 308540 w 3315401"/>
                <a:gd name="connsiteY9" fmla="*/ 2316854 h 3857010"/>
                <a:gd name="connsiteX10" fmla="*/ 370248 w 3315401"/>
                <a:gd name="connsiteY10" fmla="*/ 2288805 h 3857010"/>
                <a:gd name="connsiteX11" fmla="*/ 482444 w 3315401"/>
                <a:gd name="connsiteY11" fmla="*/ 2165389 h 3857010"/>
                <a:gd name="connsiteX12" fmla="*/ 493664 w 3315401"/>
                <a:gd name="connsiteY12" fmla="*/ 2137340 h 3857010"/>
                <a:gd name="connsiteX13" fmla="*/ 583421 w 3315401"/>
                <a:gd name="connsiteY13" fmla="*/ 2019534 h 3857010"/>
                <a:gd name="connsiteX14" fmla="*/ 589030 w 3315401"/>
                <a:gd name="connsiteY14" fmla="*/ 1890508 h 3857010"/>
                <a:gd name="connsiteX15" fmla="*/ 661958 w 3315401"/>
                <a:gd name="connsiteY15" fmla="*/ 1828800 h 3857010"/>
                <a:gd name="connsiteX16" fmla="*/ 768545 w 3315401"/>
                <a:gd name="connsiteY16" fmla="*/ 1755873 h 3857010"/>
                <a:gd name="connsiteX17" fmla="*/ 807813 w 3315401"/>
                <a:gd name="connsiteY17" fmla="*/ 1660506 h 3857010"/>
                <a:gd name="connsiteX18" fmla="*/ 903180 w 3315401"/>
                <a:gd name="connsiteY18" fmla="*/ 1492211 h 3857010"/>
                <a:gd name="connsiteX19" fmla="*/ 1015376 w 3315401"/>
                <a:gd name="connsiteY19" fmla="*/ 1402454 h 3857010"/>
                <a:gd name="connsiteX20" fmla="*/ 1099524 w 3315401"/>
                <a:gd name="connsiteY20" fmla="*/ 1273429 h 3857010"/>
                <a:gd name="connsiteX21" fmla="*/ 1133183 w 3315401"/>
                <a:gd name="connsiteY21" fmla="*/ 1295868 h 3857010"/>
                <a:gd name="connsiteX22" fmla="*/ 1194891 w 3315401"/>
                <a:gd name="connsiteY22" fmla="*/ 1245379 h 3857010"/>
                <a:gd name="connsiteX23" fmla="*/ 1194891 w 3315401"/>
                <a:gd name="connsiteY23" fmla="*/ 1206111 h 3857010"/>
                <a:gd name="connsiteX24" fmla="*/ 1329526 w 3315401"/>
                <a:gd name="connsiteY24" fmla="*/ 1211721 h 3857010"/>
                <a:gd name="connsiteX25" fmla="*/ 1374405 w 3315401"/>
                <a:gd name="connsiteY25" fmla="*/ 1144403 h 3857010"/>
                <a:gd name="connsiteX26" fmla="*/ 1492211 w 3315401"/>
                <a:gd name="connsiteY26" fmla="*/ 1133183 h 3857010"/>
                <a:gd name="connsiteX27" fmla="*/ 1509040 w 3315401"/>
                <a:gd name="connsiteY27" fmla="*/ 1054646 h 3857010"/>
                <a:gd name="connsiteX28" fmla="*/ 1553919 w 3315401"/>
                <a:gd name="connsiteY28" fmla="*/ 1032206 h 3857010"/>
                <a:gd name="connsiteX29" fmla="*/ 1587578 w 3315401"/>
                <a:gd name="connsiteY29" fmla="*/ 981718 h 3857010"/>
                <a:gd name="connsiteX30" fmla="*/ 1643676 w 3315401"/>
                <a:gd name="connsiteY30" fmla="*/ 964889 h 3857010"/>
                <a:gd name="connsiteX31" fmla="*/ 1694164 w 3315401"/>
                <a:gd name="connsiteY31" fmla="*/ 897571 h 3857010"/>
                <a:gd name="connsiteX32" fmla="*/ 1750262 w 3315401"/>
                <a:gd name="connsiteY32" fmla="*/ 863912 h 3857010"/>
                <a:gd name="connsiteX33" fmla="*/ 1840019 w 3315401"/>
                <a:gd name="connsiteY33" fmla="*/ 835863 h 3857010"/>
                <a:gd name="connsiteX34" fmla="*/ 1896118 w 3315401"/>
                <a:gd name="connsiteY34" fmla="*/ 807814 h 3857010"/>
                <a:gd name="connsiteX35" fmla="*/ 1940996 w 3315401"/>
                <a:gd name="connsiteY35" fmla="*/ 807814 h 3857010"/>
                <a:gd name="connsiteX36" fmla="*/ 1963435 w 3315401"/>
                <a:gd name="connsiteY36" fmla="*/ 734886 h 3857010"/>
                <a:gd name="connsiteX37" fmla="*/ 1974655 w 3315401"/>
                <a:gd name="connsiteY37" fmla="*/ 661959 h 3857010"/>
                <a:gd name="connsiteX38" fmla="*/ 2002704 w 3315401"/>
                <a:gd name="connsiteY38" fmla="*/ 639519 h 3857010"/>
                <a:gd name="connsiteX39" fmla="*/ 2058802 w 3315401"/>
                <a:gd name="connsiteY39" fmla="*/ 566592 h 3857010"/>
                <a:gd name="connsiteX40" fmla="*/ 2109291 w 3315401"/>
                <a:gd name="connsiteY40" fmla="*/ 504884 h 3857010"/>
                <a:gd name="connsiteX41" fmla="*/ 2109291 w 3315401"/>
                <a:gd name="connsiteY41" fmla="*/ 448786 h 3857010"/>
                <a:gd name="connsiteX42" fmla="*/ 2199048 w 3315401"/>
                <a:gd name="connsiteY42" fmla="*/ 364638 h 3857010"/>
                <a:gd name="connsiteX43" fmla="*/ 2199048 w 3315401"/>
                <a:gd name="connsiteY43" fmla="*/ 302930 h 3857010"/>
                <a:gd name="connsiteX44" fmla="*/ 2356122 w 3315401"/>
                <a:gd name="connsiteY44" fmla="*/ 213173 h 3857010"/>
                <a:gd name="connsiteX45" fmla="*/ 2434660 w 3315401"/>
                <a:gd name="connsiteY45" fmla="*/ 185124 h 3857010"/>
                <a:gd name="connsiteX46" fmla="*/ 2535637 w 3315401"/>
                <a:gd name="connsiteY46" fmla="*/ 179514 h 3857010"/>
                <a:gd name="connsiteX47" fmla="*/ 2569295 w 3315401"/>
                <a:gd name="connsiteY47" fmla="*/ 151465 h 3857010"/>
                <a:gd name="connsiteX48" fmla="*/ 2636613 w 3315401"/>
                <a:gd name="connsiteY48" fmla="*/ 140246 h 3857010"/>
                <a:gd name="connsiteX49" fmla="*/ 2659053 w 3315401"/>
                <a:gd name="connsiteY49" fmla="*/ 95367 h 3857010"/>
                <a:gd name="connsiteX50" fmla="*/ 2692711 w 3315401"/>
                <a:gd name="connsiteY50" fmla="*/ 44879 h 3857010"/>
                <a:gd name="connsiteX51" fmla="*/ 2720760 w 3315401"/>
                <a:gd name="connsiteY51" fmla="*/ 0 h 3857010"/>
                <a:gd name="connsiteX52" fmla="*/ 2816127 w 3315401"/>
                <a:gd name="connsiteY52" fmla="*/ 11220 h 3857010"/>
                <a:gd name="connsiteX53" fmla="*/ 2933933 w 3315401"/>
                <a:gd name="connsiteY53" fmla="*/ 22440 h 3857010"/>
                <a:gd name="connsiteX54" fmla="*/ 3051740 w 3315401"/>
                <a:gd name="connsiteY54" fmla="*/ 106587 h 3857010"/>
                <a:gd name="connsiteX55" fmla="*/ 3124667 w 3315401"/>
                <a:gd name="connsiteY55" fmla="*/ 129026 h 3857010"/>
                <a:gd name="connsiteX56" fmla="*/ 3309791 w 3315401"/>
                <a:gd name="connsiteY56" fmla="*/ 129026 h 3857010"/>
                <a:gd name="connsiteX57" fmla="*/ 3309791 w 3315401"/>
                <a:gd name="connsiteY57" fmla="*/ 224393 h 3857010"/>
                <a:gd name="connsiteX58" fmla="*/ 3309791 w 3315401"/>
                <a:gd name="connsiteY58" fmla="*/ 224393 h 3857010"/>
                <a:gd name="connsiteX59" fmla="*/ 3248083 w 3315401"/>
                <a:gd name="connsiteY59" fmla="*/ 235613 h 3857010"/>
                <a:gd name="connsiteX60" fmla="*/ 3287352 w 3315401"/>
                <a:gd name="connsiteY60" fmla="*/ 269271 h 3857010"/>
                <a:gd name="connsiteX61" fmla="*/ 3276132 w 3315401"/>
                <a:gd name="connsiteY61" fmla="*/ 370248 h 3857010"/>
                <a:gd name="connsiteX62" fmla="*/ 3315401 w 3315401"/>
                <a:gd name="connsiteY62" fmla="*/ 420737 h 3857010"/>
                <a:gd name="connsiteX63" fmla="*/ 3309791 w 3315401"/>
                <a:gd name="connsiteY63" fmla="*/ 504884 h 3857010"/>
                <a:gd name="connsiteX64" fmla="*/ 3270522 w 3315401"/>
                <a:gd name="connsiteY64" fmla="*/ 521713 h 3857010"/>
                <a:gd name="connsiteX65" fmla="*/ 3231254 w 3315401"/>
                <a:gd name="connsiteY65" fmla="*/ 611470 h 3857010"/>
                <a:gd name="connsiteX66" fmla="*/ 3214424 w 3315401"/>
                <a:gd name="connsiteY66" fmla="*/ 650739 h 3857010"/>
                <a:gd name="connsiteX67" fmla="*/ 3248083 w 3315401"/>
                <a:gd name="connsiteY67" fmla="*/ 684398 h 3857010"/>
                <a:gd name="connsiteX68" fmla="*/ 3253693 w 3315401"/>
                <a:gd name="connsiteY68" fmla="*/ 819033 h 3857010"/>
                <a:gd name="connsiteX69" fmla="*/ 3276132 w 3315401"/>
                <a:gd name="connsiteY69" fmla="*/ 880741 h 3857010"/>
                <a:gd name="connsiteX70" fmla="*/ 3276132 w 3315401"/>
                <a:gd name="connsiteY70" fmla="*/ 942449 h 3857010"/>
                <a:gd name="connsiteX71" fmla="*/ 3270522 w 3315401"/>
                <a:gd name="connsiteY71" fmla="*/ 981718 h 3857010"/>
                <a:gd name="connsiteX72" fmla="*/ 3186375 w 3315401"/>
                <a:gd name="connsiteY72" fmla="*/ 959279 h 3857010"/>
                <a:gd name="connsiteX73" fmla="*/ 3068569 w 3315401"/>
                <a:gd name="connsiteY73" fmla="*/ 992938 h 3857010"/>
                <a:gd name="connsiteX74" fmla="*/ 2961983 w 3315401"/>
                <a:gd name="connsiteY74" fmla="*/ 987328 h 3857010"/>
                <a:gd name="connsiteX75" fmla="*/ 2889055 w 3315401"/>
                <a:gd name="connsiteY75" fmla="*/ 964889 h 3857010"/>
                <a:gd name="connsiteX76" fmla="*/ 2804908 w 3315401"/>
                <a:gd name="connsiteY76" fmla="*/ 886351 h 3857010"/>
                <a:gd name="connsiteX77" fmla="*/ 2782468 w 3315401"/>
                <a:gd name="connsiteY77" fmla="*/ 852692 h 3857010"/>
                <a:gd name="connsiteX78" fmla="*/ 2687102 w 3315401"/>
                <a:gd name="connsiteY78" fmla="*/ 959279 h 3857010"/>
                <a:gd name="connsiteX79" fmla="*/ 2619784 w 3315401"/>
                <a:gd name="connsiteY79" fmla="*/ 959279 h 3857010"/>
                <a:gd name="connsiteX80" fmla="*/ 2552466 w 3315401"/>
                <a:gd name="connsiteY80" fmla="*/ 1071475 h 3857010"/>
                <a:gd name="connsiteX81" fmla="*/ 2530027 w 3315401"/>
                <a:gd name="connsiteY81" fmla="*/ 1138793 h 3857010"/>
                <a:gd name="connsiteX82" fmla="*/ 2406611 w 3315401"/>
                <a:gd name="connsiteY82" fmla="*/ 1161232 h 3857010"/>
                <a:gd name="connsiteX83" fmla="*/ 2356122 w 3315401"/>
                <a:gd name="connsiteY83" fmla="*/ 1217330 h 3857010"/>
                <a:gd name="connsiteX84" fmla="*/ 2328073 w 3315401"/>
                <a:gd name="connsiteY84" fmla="*/ 1256599 h 3857010"/>
                <a:gd name="connsiteX85" fmla="*/ 2215877 w 3315401"/>
                <a:gd name="connsiteY85" fmla="*/ 1295868 h 3857010"/>
                <a:gd name="connsiteX86" fmla="*/ 2210267 w 3315401"/>
                <a:gd name="connsiteY86" fmla="*/ 1351966 h 3857010"/>
                <a:gd name="connsiteX87" fmla="*/ 2193438 w 3315401"/>
                <a:gd name="connsiteY87" fmla="*/ 1396844 h 3857010"/>
                <a:gd name="connsiteX88" fmla="*/ 2210267 w 3315401"/>
                <a:gd name="connsiteY88" fmla="*/ 1441723 h 3857010"/>
                <a:gd name="connsiteX89" fmla="*/ 2159779 w 3315401"/>
                <a:gd name="connsiteY89" fmla="*/ 1509041 h 3857010"/>
                <a:gd name="connsiteX90" fmla="*/ 2170999 w 3315401"/>
                <a:gd name="connsiteY90" fmla="*/ 1565139 h 3857010"/>
                <a:gd name="connsiteX91" fmla="*/ 2109291 w 3315401"/>
                <a:gd name="connsiteY91" fmla="*/ 1654896 h 3857010"/>
                <a:gd name="connsiteX92" fmla="*/ 2070022 w 3315401"/>
                <a:gd name="connsiteY92" fmla="*/ 1727824 h 3857010"/>
                <a:gd name="connsiteX93" fmla="*/ 1974655 w 3315401"/>
                <a:gd name="connsiteY93" fmla="*/ 1890508 h 3857010"/>
                <a:gd name="connsiteX94" fmla="*/ 1962627 w 3315401"/>
                <a:gd name="connsiteY94" fmla="*/ 2017857 h 3857010"/>
                <a:gd name="connsiteX95" fmla="*/ 1952941 w 3315401"/>
                <a:gd name="connsiteY95" fmla="*/ 2080739 h 3857010"/>
                <a:gd name="connsiteX96" fmla="*/ 1829522 w 3315401"/>
                <a:gd name="connsiteY96" fmla="*/ 2284245 h 3857010"/>
                <a:gd name="connsiteX97" fmla="*/ 1761517 w 3315401"/>
                <a:gd name="connsiteY97" fmla="*/ 2366017 h 3857010"/>
                <a:gd name="connsiteX98" fmla="*/ 1742993 w 3315401"/>
                <a:gd name="connsiteY98" fmla="*/ 2438951 h 3857010"/>
                <a:gd name="connsiteX99" fmla="*/ 1603592 w 3315401"/>
                <a:gd name="connsiteY99" fmla="*/ 2584980 h 3857010"/>
                <a:gd name="connsiteX100" fmla="*/ 1493775 w 3315401"/>
                <a:gd name="connsiteY100" fmla="*/ 2744976 h 3857010"/>
                <a:gd name="connsiteX101" fmla="*/ 1474564 w 3315401"/>
                <a:gd name="connsiteY101" fmla="*/ 2964626 h 3857010"/>
                <a:gd name="connsiteX102" fmla="*/ 1406397 w 3315401"/>
                <a:gd name="connsiteY102" fmla="*/ 3124944 h 3857010"/>
                <a:gd name="connsiteX103" fmla="*/ 1335136 w 3315401"/>
                <a:gd name="connsiteY103" fmla="*/ 3169546 h 3857010"/>
                <a:gd name="connsiteX104" fmla="*/ 1351965 w 3315401"/>
                <a:gd name="connsiteY104" fmla="*/ 3264913 h 3857010"/>
                <a:gd name="connsiteX105" fmla="*/ 1295867 w 3315401"/>
                <a:gd name="connsiteY105" fmla="*/ 3281743 h 3857010"/>
                <a:gd name="connsiteX106" fmla="*/ 1305445 w 3315401"/>
                <a:gd name="connsiteY106" fmla="*/ 3320063 h 3857010"/>
                <a:gd name="connsiteX107" fmla="*/ 1207853 w 3315401"/>
                <a:gd name="connsiteY107" fmla="*/ 3331973 h 3857010"/>
                <a:gd name="connsiteX108" fmla="*/ 1217330 w 3315401"/>
                <a:gd name="connsiteY108" fmla="*/ 3450037 h 3857010"/>
                <a:gd name="connsiteX109" fmla="*/ 1110743 w 3315401"/>
                <a:gd name="connsiteY109" fmla="*/ 3494916 h 3857010"/>
                <a:gd name="connsiteX110" fmla="*/ 1109918 w 3315401"/>
                <a:gd name="connsiteY110" fmla="*/ 3579379 h 3857010"/>
                <a:gd name="connsiteX111" fmla="*/ 1060255 w 3315401"/>
                <a:gd name="connsiteY111" fmla="*/ 3674430 h 3857010"/>
                <a:gd name="connsiteX112" fmla="*/ 1054645 w 3315401"/>
                <a:gd name="connsiteY112" fmla="*/ 3792236 h 3857010"/>
                <a:gd name="connsiteX113" fmla="*/ 1021348 w 3315401"/>
                <a:gd name="connsiteY113" fmla="*/ 3814339 h 3857010"/>
                <a:gd name="connsiteX114" fmla="*/ 940792 w 3315401"/>
                <a:gd name="connsiteY114" fmla="*/ 3796135 h 3857010"/>
                <a:gd name="connsiteX115" fmla="*/ 867276 w 3315401"/>
                <a:gd name="connsiteY115" fmla="*/ 3857010 h 3857010"/>
                <a:gd name="connsiteX116" fmla="*/ 763644 w 3315401"/>
                <a:gd name="connsiteY116" fmla="*/ 3792726 h 3857010"/>
                <a:gd name="connsiteX117" fmla="*/ 720980 w 3315401"/>
                <a:gd name="connsiteY117" fmla="*/ 3734743 h 3857010"/>
                <a:gd name="connsiteX118" fmla="*/ 701227 w 3315401"/>
                <a:gd name="connsiteY118" fmla="*/ 3618332 h 3857010"/>
                <a:gd name="connsiteX119" fmla="*/ 602804 w 3315401"/>
                <a:gd name="connsiteY119" fmla="*/ 3546565 h 3857010"/>
                <a:gd name="connsiteX120" fmla="*/ 538542 w 3315401"/>
                <a:gd name="connsiteY120" fmla="*/ 3551014 h 3857010"/>
                <a:gd name="connsiteX121" fmla="*/ 519502 w 3315401"/>
                <a:gd name="connsiteY121" fmla="*/ 3551327 h 3857010"/>
                <a:gd name="connsiteX122" fmla="*/ 398297 w 3315401"/>
                <a:gd name="connsiteY122" fmla="*/ 3640771 h 3857010"/>
                <a:gd name="connsiteX123" fmla="*/ 274886 w 3315401"/>
                <a:gd name="connsiteY123" fmla="*/ 3565777 h 3857010"/>
                <a:gd name="connsiteX124" fmla="*/ 187682 w 3315401"/>
                <a:gd name="connsiteY124" fmla="*/ 3461363 h 3857010"/>
                <a:gd name="connsiteX125" fmla="*/ 90437 w 3315401"/>
                <a:gd name="connsiteY125" fmla="*/ 3355167 h 3857010"/>
                <a:gd name="connsiteX126" fmla="*/ 150791 w 3315401"/>
                <a:gd name="connsiteY126" fmla="*/ 3289242 h 3857010"/>
                <a:gd name="connsiteX127" fmla="*/ 123586 w 3315401"/>
                <a:gd name="connsiteY127" fmla="*/ 3189658 h 3857010"/>
                <a:gd name="connsiteX128" fmla="*/ 196343 w 3315401"/>
                <a:gd name="connsiteY128" fmla="*/ 3029301 h 3857010"/>
                <a:gd name="connsiteX129" fmla="*/ 101313 w 3315401"/>
                <a:gd name="connsiteY129" fmla="*/ 2968115 h 3857010"/>
                <a:gd name="connsiteX130" fmla="*/ 11907 w 3315401"/>
                <a:gd name="connsiteY130" fmla="*/ 2933178 h 38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315401" h="3857010">
                  <a:moveTo>
                    <a:pt x="11907" y="2933178"/>
                  </a:moveTo>
                  <a:lnTo>
                    <a:pt x="0" y="2838567"/>
                  </a:lnTo>
                  <a:lnTo>
                    <a:pt x="28049" y="2726371"/>
                  </a:lnTo>
                  <a:lnTo>
                    <a:pt x="22439" y="2664663"/>
                  </a:lnTo>
                  <a:lnTo>
                    <a:pt x="100976" y="2602955"/>
                  </a:lnTo>
                  <a:lnTo>
                    <a:pt x="129026" y="2518808"/>
                  </a:lnTo>
                  <a:lnTo>
                    <a:pt x="173904" y="2457100"/>
                  </a:lnTo>
                  <a:lnTo>
                    <a:pt x="230002" y="2434660"/>
                  </a:lnTo>
                  <a:lnTo>
                    <a:pt x="280491" y="2378562"/>
                  </a:lnTo>
                  <a:lnTo>
                    <a:pt x="308540" y="2316854"/>
                  </a:lnTo>
                  <a:lnTo>
                    <a:pt x="370248" y="2288805"/>
                  </a:lnTo>
                  <a:lnTo>
                    <a:pt x="482444" y="2165389"/>
                  </a:lnTo>
                  <a:lnTo>
                    <a:pt x="493664" y="2137340"/>
                  </a:lnTo>
                  <a:lnTo>
                    <a:pt x="583421" y="2019534"/>
                  </a:lnTo>
                  <a:lnTo>
                    <a:pt x="589030" y="1890508"/>
                  </a:lnTo>
                  <a:lnTo>
                    <a:pt x="661958" y="1828800"/>
                  </a:lnTo>
                  <a:lnTo>
                    <a:pt x="768545" y="1755873"/>
                  </a:lnTo>
                  <a:lnTo>
                    <a:pt x="807813" y="1660506"/>
                  </a:lnTo>
                  <a:lnTo>
                    <a:pt x="903180" y="1492211"/>
                  </a:lnTo>
                  <a:lnTo>
                    <a:pt x="1015376" y="1402454"/>
                  </a:lnTo>
                  <a:lnTo>
                    <a:pt x="1099524" y="1273429"/>
                  </a:lnTo>
                  <a:lnTo>
                    <a:pt x="1133183" y="1295868"/>
                  </a:lnTo>
                  <a:lnTo>
                    <a:pt x="1194891" y="1245379"/>
                  </a:lnTo>
                  <a:lnTo>
                    <a:pt x="1194891" y="1206111"/>
                  </a:lnTo>
                  <a:lnTo>
                    <a:pt x="1329526" y="1211721"/>
                  </a:lnTo>
                  <a:lnTo>
                    <a:pt x="1374405" y="1144403"/>
                  </a:lnTo>
                  <a:lnTo>
                    <a:pt x="1492211" y="1133183"/>
                  </a:lnTo>
                  <a:lnTo>
                    <a:pt x="1509040" y="1054646"/>
                  </a:lnTo>
                  <a:lnTo>
                    <a:pt x="1553919" y="1032206"/>
                  </a:lnTo>
                  <a:lnTo>
                    <a:pt x="1587578" y="981718"/>
                  </a:lnTo>
                  <a:lnTo>
                    <a:pt x="1643676" y="964889"/>
                  </a:lnTo>
                  <a:lnTo>
                    <a:pt x="1694164" y="897571"/>
                  </a:lnTo>
                  <a:lnTo>
                    <a:pt x="1750262" y="863912"/>
                  </a:lnTo>
                  <a:lnTo>
                    <a:pt x="1840019" y="835863"/>
                  </a:lnTo>
                  <a:lnTo>
                    <a:pt x="1896118" y="807814"/>
                  </a:lnTo>
                  <a:lnTo>
                    <a:pt x="1940996" y="807814"/>
                  </a:lnTo>
                  <a:lnTo>
                    <a:pt x="1963435" y="734886"/>
                  </a:lnTo>
                  <a:lnTo>
                    <a:pt x="1974655" y="661959"/>
                  </a:lnTo>
                  <a:lnTo>
                    <a:pt x="2002704" y="639519"/>
                  </a:lnTo>
                  <a:lnTo>
                    <a:pt x="2058802" y="566592"/>
                  </a:lnTo>
                  <a:lnTo>
                    <a:pt x="2109291" y="504884"/>
                  </a:lnTo>
                  <a:lnTo>
                    <a:pt x="2109291" y="448786"/>
                  </a:lnTo>
                  <a:lnTo>
                    <a:pt x="2199048" y="364638"/>
                  </a:lnTo>
                  <a:lnTo>
                    <a:pt x="2199048" y="302930"/>
                  </a:lnTo>
                  <a:lnTo>
                    <a:pt x="2356122" y="213173"/>
                  </a:lnTo>
                  <a:lnTo>
                    <a:pt x="2434660" y="185124"/>
                  </a:lnTo>
                  <a:lnTo>
                    <a:pt x="2535637" y="179514"/>
                  </a:lnTo>
                  <a:lnTo>
                    <a:pt x="2569295" y="151465"/>
                  </a:lnTo>
                  <a:lnTo>
                    <a:pt x="2636613" y="140246"/>
                  </a:lnTo>
                  <a:lnTo>
                    <a:pt x="2659053" y="95367"/>
                  </a:lnTo>
                  <a:lnTo>
                    <a:pt x="2692711" y="44879"/>
                  </a:lnTo>
                  <a:lnTo>
                    <a:pt x="2720760" y="0"/>
                  </a:lnTo>
                  <a:lnTo>
                    <a:pt x="2816127" y="11220"/>
                  </a:lnTo>
                  <a:lnTo>
                    <a:pt x="2933933" y="22440"/>
                  </a:lnTo>
                  <a:lnTo>
                    <a:pt x="3051740" y="106587"/>
                  </a:lnTo>
                  <a:lnTo>
                    <a:pt x="3124667" y="129026"/>
                  </a:lnTo>
                  <a:lnTo>
                    <a:pt x="3309791" y="129026"/>
                  </a:lnTo>
                  <a:lnTo>
                    <a:pt x="3309791" y="224393"/>
                  </a:lnTo>
                  <a:lnTo>
                    <a:pt x="3309791" y="224393"/>
                  </a:lnTo>
                  <a:lnTo>
                    <a:pt x="3248083" y="235613"/>
                  </a:lnTo>
                  <a:lnTo>
                    <a:pt x="3287352" y="269271"/>
                  </a:lnTo>
                  <a:lnTo>
                    <a:pt x="3276132" y="370248"/>
                  </a:lnTo>
                  <a:lnTo>
                    <a:pt x="3315401" y="420737"/>
                  </a:lnTo>
                  <a:lnTo>
                    <a:pt x="3309791" y="504884"/>
                  </a:lnTo>
                  <a:lnTo>
                    <a:pt x="3270522" y="521713"/>
                  </a:lnTo>
                  <a:lnTo>
                    <a:pt x="3231254" y="611470"/>
                  </a:lnTo>
                  <a:lnTo>
                    <a:pt x="3214424" y="650739"/>
                  </a:lnTo>
                  <a:lnTo>
                    <a:pt x="3248083" y="684398"/>
                  </a:lnTo>
                  <a:lnTo>
                    <a:pt x="3253693" y="819033"/>
                  </a:lnTo>
                  <a:lnTo>
                    <a:pt x="3276132" y="880741"/>
                  </a:lnTo>
                  <a:lnTo>
                    <a:pt x="3276132" y="942449"/>
                  </a:lnTo>
                  <a:lnTo>
                    <a:pt x="3270522" y="981718"/>
                  </a:lnTo>
                  <a:lnTo>
                    <a:pt x="3186375" y="959279"/>
                  </a:lnTo>
                  <a:lnTo>
                    <a:pt x="3068569" y="992938"/>
                  </a:lnTo>
                  <a:lnTo>
                    <a:pt x="2961983" y="987328"/>
                  </a:lnTo>
                  <a:lnTo>
                    <a:pt x="2889055" y="964889"/>
                  </a:lnTo>
                  <a:lnTo>
                    <a:pt x="2804908" y="886351"/>
                  </a:lnTo>
                  <a:lnTo>
                    <a:pt x="2782468" y="852692"/>
                  </a:lnTo>
                  <a:lnTo>
                    <a:pt x="2687102" y="959279"/>
                  </a:lnTo>
                  <a:lnTo>
                    <a:pt x="2619784" y="959279"/>
                  </a:lnTo>
                  <a:lnTo>
                    <a:pt x="2552466" y="1071475"/>
                  </a:lnTo>
                  <a:lnTo>
                    <a:pt x="2530027" y="1138793"/>
                  </a:lnTo>
                  <a:lnTo>
                    <a:pt x="2406611" y="1161232"/>
                  </a:lnTo>
                  <a:lnTo>
                    <a:pt x="2356122" y="1217330"/>
                  </a:lnTo>
                  <a:lnTo>
                    <a:pt x="2328073" y="1256599"/>
                  </a:lnTo>
                  <a:lnTo>
                    <a:pt x="2215877" y="1295868"/>
                  </a:lnTo>
                  <a:lnTo>
                    <a:pt x="2210267" y="1351966"/>
                  </a:lnTo>
                  <a:lnTo>
                    <a:pt x="2193438" y="1396844"/>
                  </a:lnTo>
                  <a:lnTo>
                    <a:pt x="2210267" y="1441723"/>
                  </a:lnTo>
                  <a:lnTo>
                    <a:pt x="2159779" y="1509041"/>
                  </a:lnTo>
                  <a:lnTo>
                    <a:pt x="2170999" y="1565139"/>
                  </a:lnTo>
                  <a:lnTo>
                    <a:pt x="2109291" y="1654896"/>
                  </a:lnTo>
                  <a:lnTo>
                    <a:pt x="2070022" y="1727824"/>
                  </a:lnTo>
                  <a:lnTo>
                    <a:pt x="1974655" y="1890508"/>
                  </a:lnTo>
                  <a:cubicBezTo>
                    <a:pt x="1969045" y="1924167"/>
                    <a:pt x="1966246" y="1986152"/>
                    <a:pt x="1962627" y="2017857"/>
                  </a:cubicBezTo>
                  <a:cubicBezTo>
                    <a:pt x="1959008" y="2049562"/>
                    <a:pt x="1954569" y="2050988"/>
                    <a:pt x="1952941" y="2080739"/>
                  </a:cubicBezTo>
                  <a:lnTo>
                    <a:pt x="1829522" y="2284245"/>
                  </a:lnTo>
                  <a:lnTo>
                    <a:pt x="1761517" y="2366017"/>
                  </a:lnTo>
                  <a:lnTo>
                    <a:pt x="1742993" y="2438951"/>
                  </a:lnTo>
                  <a:lnTo>
                    <a:pt x="1603592" y="2584980"/>
                  </a:lnTo>
                  <a:lnTo>
                    <a:pt x="1493775" y="2744976"/>
                  </a:lnTo>
                  <a:lnTo>
                    <a:pt x="1474564" y="2964626"/>
                  </a:lnTo>
                  <a:lnTo>
                    <a:pt x="1406397" y="3124944"/>
                  </a:lnTo>
                  <a:lnTo>
                    <a:pt x="1335136" y="3169546"/>
                  </a:lnTo>
                  <a:lnTo>
                    <a:pt x="1351965" y="3264913"/>
                  </a:lnTo>
                  <a:lnTo>
                    <a:pt x="1295867" y="3281743"/>
                  </a:lnTo>
                  <a:lnTo>
                    <a:pt x="1305445" y="3320063"/>
                  </a:lnTo>
                  <a:lnTo>
                    <a:pt x="1207853" y="3331973"/>
                  </a:lnTo>
                  <a:lnTo>
                    <a:pt x="1217330" y="3450037"/>
                  </a:lnTo>
                  <a:lnTo>
                    <a:pt x="1110743" y="3494916"/>
                  </a:lnTo>
                  <a:lnTo>
                    <a:pt x="1109918" y="3579379"/>
                  </a:lnTo>
                  <a:lnTo>
                    <a:pt x="1060255" y="3674430"/>
                  </a:lnTo>
                  <a:cubicBezTo>
                    <a:pt x="1058385" y="3713699"/>
                    <a:pt x="1061129" y="3768918"/>
                    <a:pt x="1054645" y="3792236"/>
                  </a:cubicBezTo>
                  <a:cubicBezTo>
                    <a:pt x="1048161" y="3815554"/>
                    <a:pt x="1040323" y="3813689"/>
                    <a:pt x="1021348" y="3814339"/>
                  </a:cubicBezTo>
                  <a:cubicBezTo>
                    <a:pt x="1002373" y="3814989"/>
                    <a:pt x="967644" y="3802203"/>
                    <a:pt x="940792" y="3796135"/>
                  </a:cubicBezTo>
                  <a:lnTo>
                    <a:pt x="867276" y="3857010"/>
                  </a:lnTo>
                  <a:lnTo>
                    <a:pt x="763644" y="3792726"/>
                  </a:lnTo>
                  <a:lnTo>
                    <a:pt x="720980" y="3734743"/>
                  </a:lnTo>
                  <a:lnTo>
                    <a:pt x="701227" y="3618332"/>
                  </a:lnTo>
                  <a:lnTo>
                    <a:pt x="602804" y="3546565"/>
                  </a:lnTo>
                  <a:lnTo>
                    <a:pt x="538542" y="3551014"/>
                  </a:lnTo>
                  <a:cubicBezTo>
                    <a:pt x="524658" y="3551808"/>
                    <a:pt x="525849" y="3551223"/>
                    <a:pt x="519502" y="3551327"/>
                  </a:cubicBezTo>
                  <a:lnTo>
                    <a:pt x="398297" y="3640771"/>
                  </a:lnTo>
                  <a:lnTo>
                    <a:pt x="274886" y="3565777"/>
                  </a:lnTo>
                  <a:lnTo>
                    <a:pt x="187682" y="3461363"/>
                  </a:lnTo>
                  <a:lnTo>
                    <a:pt x="90437" y="3355167"/>
                  </a:lnTo>
                  <a:lnTo>
                    <a:pt x="150791" y="3289242"/>
                  </a:lnTo>
                  <a:lnTo>
                    <a:pt x="123586" y="3189658"/>
                  </a:lnTo>
                  <a:lnTo>
                    <a:pt x="196343" y="3029301"/>
                  </a:lnTo>
                  <a:lnTo>
                    <a:pt x="101313" y="2968115"/>
                  </a:lnTo>
                  <a:lnTo>
                    <a:pt x="11907" y="2933178"/>
                  </a:lnTo>
                  <a:close/>
                </a:path>
              </a:pathLst>
            </a:cu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a:off x="2981739" y="2071315"/>
              <a:ext cx="1273810" cy="2513330"/>
            </a:xfrm>
            <a:custGeom>
              <a:avLst/>
              <a:gdLst>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4669 w 1274093"/>
                <a:gd name="connsiteY71" fmla="*/ 1408436 h 2513516"/>
                <a:gd name="connsiteX72" fmla="*/ 0 w 1274093"/>
                <a:gd name="connsiteY72" fmla="*/ 1391101 h 2513516"/>
                <a:gd name="connsiteX73" fmla="*/ 43336 w 1274093"/>
                <a:gd name="connsiteY73" fmla="*/ 1243757 h 2513516"/>
                <a:gd name="connsiteX74" fmla="*/ 56337 w 1274093"/>
                <a:gd name="connsiteY74" fmla="*/ 905732 h 2513516"/>
                <a:gd name="connsiteX75" fmla="*/ 117008 w 1274093"/>
                <a:gd name="connsiteY75" fmla="*/ 346692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4669 w 1274093"/>
                <a:gd name="connsiteY71" fmla="*/ 1408436 h 2513516"/>
                <a:gd name="connsiteX72" fmla="*/ 0 w 1274093"/>
                <a:gd name="connsiteY72" fmla="*/ 1391101 h 2513516"/>
                <a:gd name="connsiteX73" fmla="*/ 43336 w 1274093"/>
                <a:gd name="connsiteY73" fmla="*/ 1243757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4669 w 1274093"/>
                <a:gd name="connsiteY71" fmla="*/ 1408436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1006 w 1274093"/>
                <a:gd name="connsiteY70" fmla="*/ 1395435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4007 w 1274093"/>
                <a:gd name="connsiteY65" fmla="*/ 1802798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17008 w 1274093"/>
                <a:gd name="connsiteY66" fmla="*/ 1703124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17008 w 1274093"/>
                <a:gd name="connsiteY67" fmla="*/ 1672788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203681 w 1274093"/>
                <a:gd name="connsiteY61" fmla="*/ 2006479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4352 w 1274093"/>
                <a:gd name="connsiteY60" fmla="*/ 201948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68686 w 1274093"/>
                <a:gd name="connsiteY59" fmla="*/ 20714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8015 w 1274093"/>
                <a:gd name="connsiteY58" fmla="*/ 2166824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95014 w 1274093"/>
                <a:gd name="connsiteY57" fmla="*/ 2223162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42684 w 1274093"/>
                <a:gd name="connsiteY55" fmla="*/ 2357505 h 2513516"/>
                <a:gd name="connsiteX56" fmla="*/ 221016 w 1274093"/>
                <a:gd name="connsiteY56" fmla="*/ 2244830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29400 w 1274093"/>
                <a:gd name="connsiteY55" fmla="*/ 2344343 h 2513516"/>
                <a:gd name="connsiteX56" fmla="*/ 221016 w 1274093"/>
                <a:gd name="connsiteY56" fmla="*/ 2244830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12022 w 1274093"/>
                <a:gd name="connsiteY53" fmla="*/ 236183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7698 w 1274093"/>
                <a:gd name="connsiteY51" fmla="*/ 2444178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72041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76375 w 1274093"/>
                <a:gd name="connsiteY48" fmla="*/ 2470180 h 2513516"/>
                <a:gd name="connsiteX49" fmla="*/ 581695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91746 w 1274093"/>
                <a:gd name="connsiteY48" fmla="*/ 2468458 h 2513516"/>
                <a:gd name="connsiteX49" fmla="*/ 581695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32712 w 1274093"/>
                <a:gd name="connsiteY46" fmla="*/ 2357505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28053 w 1274093"/>
                <a:gd name="connsiteY45" fmla="*/ 2305501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5397 w 1274093"/>
                <a:gd name="connsiteY44" fmla="*/ 2331503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8407 w 1274093"/>
                <a:gd name="connsiteY42" fmla="*/ 2444178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2741 w 1274093"/>
                <a:gd name="connsiteY41" fmla="*/ 2366172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5080 w 1274093"/>
                <a:gd name="connsiteY39" fmla="*/ 2301167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3747 w 1274093"/>
                <a:gd name="connsiteY38" fmla="*/ 2236163 h 2513516"/>
                <a:gd name="connsiteX39" fmla="*/ 1107231 w 1274093"/>
                <a:gd name="connsiteY39" fmla="*/ 2308958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19711 w 1274093"/>
                <a:gd name="connsiteY38" fmla="*/ 2245854 h 2513516"/>
                <a:gd name="connsiteX39" fmla="*/ 1107231 w 1274093"/>
                <a:gd name="connsiteY39" fmla="*/ 2308958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21865 w 1274093"/>
                <a:gd name="connsiteY38" fmla="*/ 2255546 h 2513516"/>
                <a:gd name="connsiteX39" fmla="*/ 1107231 w 1274093"/>
                <a:gd name="connsiteY39" fmla="*/ 2308958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5751 w 1274093"/>
                <a:gd name="connsiteY37" fmla="*/ 222316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26422 w 1274093"/>
                <a:gd name="connsiteY35" fmla="*/ 2171158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43757 w 1274093"/>
                <a:gd name="connsiteY34" fmla="*/ 2132155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105080 w 1274093"/>
                <a:gd name="connsiteY31" fmla="*/ 1976144 h 2513516"/>
                <a:gd name="connsiteX32" fmla="*/ 1152750 w 1274093"/>
                <a:gd name="connsiteY32" fmla="*/ 2006479 h 2513516"/>
                <a:gd name="connsiteX33" fmla="*/ 1274093 w 1274093"/>
                <a:gd name="connsiteY33" fmla="*/ 2058483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7704 w 1274093"/>
                <a:gd name="connsiteY31" fmla="*/ 1976290 h 2513516"/>
                <a:gd name="connsiteX32" fmla="*/ 1152750 w 1274093"/>
                <a:gd name="connsiteY32" fmla="*/ 2006479 h 2513516"/>
                <a:gd name="connsiteX33" fmla="*/ 1274093 w 1274093"/>
                <a:gd name="connsiteY33" fmla="*/ 2058483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7704 w 1274093"/>
                <a:gd name="connsiteY31" fmla="*/ 1976290 h 2513516"/>
                <a:gd name="connsiteX32" fmla="*/ 1158722 w 1274093"/>
                <a:gd name="connsiteY32" fmla="*/ 2004722 h 2513516"/>
                <a:gd name="connsiteX33" fmla="*/ 1274093 w 1274093"/>
                <a:gd name="connsiteY33" fmla="*/ 2058483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7704 w 1274093"/>
                <a:gd name="connsiteY31" fmla="*/ 1976290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415 w 1274093"/>
                <a:gd name="connsiteY29" fmla="*/ 1846134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35742 w 1274093"/>
                <a:gd name="connsiteY28" fmla="*/ 182446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8072 w 1274093"/>
                <a:gd name="connsiteY26" fmla="*/ 1750794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18733 w 1274093"/>
                <a:gd name="connsiteY25" fmla="*/ 1651120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401 w 1274093"/>
                <a:gd name="connsiteY24" fmla="*/ 1616451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75397 w 1274093"/>
                <a:gd name="connsiteY23" fmla="*/ 1586115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3729 w 1274093"/>
                <a:gd name="connsiteY22" fmla="*/ 1534112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8724 w 1274093"/>
                <a:gd name="connsiteY20" fmla="*/ 1386767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83183 w 1274093"/>
                <a:gd name="connsiteY20" fmla="*/ 1384964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41054 w 1274093"/>
                <a:gd name="connsiteY19" fmla="*/ 1456106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710718 w 1274093"/>
                <a:gd name="connsiteY18" fmla="*/ 1382434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3048 w 1274093"/>
                <a:gd name="connsiteY17" fmla="*/ 1300094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046 w 1274093"/>
                <a:gd name="connsiteY16" fmla="*/ 1226422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602377 w 1274093"/>
                <a:gd name="connsiteY15" fmla="*/ 1217755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5704 w 1274093"/>
                <a:gd name="connsiteY14" fmla="*/ 1287094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59366 w 1274093"/>
                <a:gd name="connsiteY13" fmla="*/ 1204754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65184 w 1274093"/>
                <a:gd name="connsiteY13" fmla="*/ 121436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7027 w 1274093"/>
                <a:gd name="connsiteY11" fmla="*/ 1308762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42358 w 1274093"/>
                <a:gd name="connsiteY10" fmla="*/ 1239423 h 2513516"/>
                <a:gd name="connsiteX11" fmla="*/ 375205 w 1274093"/>
                <a:gd name="connsiteY11" fmla="*/ 1314574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64026 w 1274093"/>
                <a:gd name="connsiteY8" fmla="*/ 910066 h 2513516"/>
                <a:gd name="connsiteX9" fmla="*/ 351025 w 1274093"/>
                <a:gd name="connsiteY9" fmla="*/ 1118081 h 2513516"/>
                <a:gd name="connsiteX10" fmla="*/ 334812 w 1274093"/>
                <a:gd name="connsiteY10" fmla="*/ 1247135 h 2513516"/>
                <a:gd name="connsiteX11" fmla="*/ 375205 w 1274093"/>
                <a:gd name="connsiteY11" fmla="*/ 1314574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75205 w 1274093"/>
                <a:gd name="connsiteY11" fmla="*/ 1314574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5685 w 1274093"/>
                <a:gd name="connsiteY4" fmla="*/ 424697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46215 w 1274093"/>
                <a:gd name="connsiteY4" fmla="*/ 41520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16682 w 1274093"/>
                <a:gd name="connsiteY3" fmla="*/ 307689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99347 w 1274093"/>
                <a:gd name="connsiteY2" fmla="*/ 1386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2013 w 1274093"/>
                <a:gd name="connsiteY1" fmla="*/ 60671 h 2513516"/>
                <a:gd name="connsiteX2" fmla="*/ 189864 w 1274093"/>
                <a:gd name="connsiteY2" fmla="*/ 1348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83959 w 1274093"/>
                <a:gd name="connsiteY1" fmla="*/ 45434 h 2513516"/>
                <a:gd name="connsiteX2" fmla="*/ 189864 w 1274093"/>
                <a:gd name="connsiteY2" fmla="*/ 1348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5298 w 1274093"/>
                <a:gd name="connsiteY3" fmla="*/ 301996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77353 w 1274093"/>
                <a:gd name="connsiteY6" fmla="*/ 611044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6692 w 1274093"/>
                <a:gd name="connsiteY7" fmla="*/ 771389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8676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8676 w 1274093"/>
                <a:gd name="connsiteY76"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9179 w 1274093"/>
                <a:gd name="connsiteY76"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39179 w 1274093"/>
                <a:gd name="connsiteY76"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109412 w 1274093"/>
                <a:gd name="connsiteY75" fmla="*/ 348623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56337 w 1274093"/>
                <a:gd name="connsiteY74" fmla="*/ 905732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5724 w 1274093"/>
                <a:gd name="connsiteY73" fmla="*/ 1245754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91101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32771 w 1274093"/>
                <a:gd name="connsiteY71" fmla="*/ 1410445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66316 w 1274093"/>
                <a:gd name="connsiteY60" fmla="*/ 202344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24612 w 1274093"/>
                <a:gd name="connsiteY71" fmla="*/ 1413394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58209 w 1274093"/>
                <a:gd name="connsiteY60" fmla="*/ 202921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109746 w 1274093"/>
                <a:gd name="connsiteY65" fmla="*/ 1816267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24612 w 1274093"/>
                <a:gd name="connsiteY71" fmla="*/ 1413394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 name="connsiteX0" fmla="*/ 139179 w 1274093"/>
                <a:gd name="connsiteY0" fmla="*/ 0 h 2513516"/>
                <a:gd name="connsiteX1" fmla="*/ 178284 w 1274093"/>
                <a:gd name="connsiteY1" fmla="*/ 37817 h 2513516"/>
                <a:gd name="connsiteX2" fmla="*/ 189864 w 1274093"/>
                <a:gd name="connsiteY2" fmla="*/ 134876 h 2513516"/>
                <a:gd name="connsiteX3" fmla="*/ 207249 w 1274093"/>
                <a:gd name="connsiteY3" fmla="*/ 296303 h 2513516"/>
                <a:gd name="connsiteX4" fmla="*/ 250081 w 1274093"/>
                <a:gd name="connsiteY4" fmla="*/ 411423 h 2513516"/>
                <a:gd name="connsiteX5" fmla="*/ 212348 w 1274093"/>
                <a:gd name="connsiteY5" fmla="*/ 433365 h 2513516"/>
                <a:gd name="connsiteX6" fmla="*/ 283131 w 1274093"/>
                <a:gd name="connsiteY6" fmla="*/ 607279 h 2513516"/>
                <a:gd name="connsiteX7" fmla="*/ 344864 w 1274093"/>
                <a:gd name="connsiteY7" fmla="*/ 756205 h 2513516"/>
                <a:gd name="connsiteX8" fmla="*/ 373634 w 1274093"/>
                <a:gd name="connsiteY8" fmla="*/ 872031 h 2513516"/>
                <a:gd name="connsiteX9" fmla="*/ 351025 w 1274093"/>
                <a:gd name="connsiteY9" fmla="*/ 1118081 h 2513516"/>
                <a:gd name="connsiteX10" fmla="*/ 334812 w 1274093"/>
                <a:gd name="connsiteY10" fmla="*/ 1247135 h 2513516"/>
                <a:gd name="connsiteX11" fmla="*/ 381005 w 1274093"/>
                <a:gd name="connsiteY11" fmla="*/ 1307051 h 2513516"/>
                <a:gd name="connsiteX12" fmla="*/ 416030 w 1274093"/>
                <a:gd name="connsiteY12" fmla="*/ 1261092 h 2513516"/>
                <a:gd name="connsiteX13" fmla="*/ 461477 w 1274093"/>
                <a:gd name="connsiteY13" fmla="*/ 1210649 h 2513516"/>
                <a:gd name="connsiteX14" fmla="*/ 517724 w 1274093"/>
                <a:gd name="connsiteY14" fmla="*/ 1296715 h 2513516"/>
                <a:gd name="connsiteX15" fmla="*/ 594889 w 1274093"/>
                <a:gd name="connsiteY15" fmla="*/ 1219750 h 2513516"/>
                <a:gd name="connsiteX16" fmla="*/ 637188 w 1274093"/>
                <a:gd name="connsiteY16" fmla="*/ 1224608 h 2513516"/>
                <a:gd name="connsiteX17" fmla="*/ 668912 w 1274093"/>
                <a:gd name="connsiteY17" fmla="*/ 1296380 h 2513516"/>
                <a:gd name="connsiteX18" fmla="*/ 699443 w 1274093"/>
                <a:gd name="connsiteY18" fmla="*/ 1388252 h 2513516"/>
                <a:gd name="connsiteX19" fmla="*/ 737408 w 1274093"/>
                <a:gd name="connsiteY19" fmla="*/ 1450498 h 2513516"/>
                <a:gd name="connsiteX20" fmla="*/ 779546 w 1274093"/>
                <a:gd name="connsiteY20" fmla="*/ 1385066 h 2513516"/>
                <a:gd name="connsiteX21" fmla="*/ 810392 w 1274093"/>
                <a:gd name="connsiteY21" fmla="*/ 1473440 h 2513516"/>
                <a:gd name="connsiteX22" fmla="*/ 859635 w 1274093"/>
                <a:gd name="connsiteY22" fmla="*/ 1530415 h 2513516"/>
                <a:gd name="connsiteX23" fmla="*/ 869875 w 1274093"/>
                <a:gd name="connsiteY23" fmla="*/ 1593853 h 2513516"/>
                <a:gd name="connsiteX24" fmla="*/ 927607 w 1274093"/>
                <a:gd name="connsiteY24" fmla="*/ 1605140 h 2513516"/>
                <a:gd name="connsiteX25" fmla="*/ 922748 w 1274093"/>
                <a:gd name="connsiteY25" fmla="*/ 1647432 h 2513516"/>
                <a:gd name="connsiteX26" fmla="*/ 984481 w 1274093"/>
                <a:gd name="connsiteY26" fmla="*/ 1737588 h 2513516"/>
                <a:gd name="connsiteX27" fmla="*/ 988072 w 1274093"/>
                <a:gd name="connsiteY27" fmla="*/ 1794131 h 2513516"/>
                <a:gd name="connsiteX28" fmla="*/ 1041688 w 1274093"/>
                <a:gd name="connsiteY28" fmla="*/ 1818886 h 2513516"/>
                <a:gd name="connsiteX29" fmla="*/ 1122664 w 1274093"/>
                <a:gd name="connsiteY29" fmla="*/ 1838650 h 2513516"/>
                <a:gd name="connsiteX30" fmla="*/ 1105080 w 1274093"/>
                <a:gd name="connsiteY30" fmla="*/ 1937141 h 2513516"/>
                <a:gd name="connsiteX31" fmla="*/ 1090326 w 1274093"/>
                <a:gd name="connsiteY31" fmla="*/ 1985962 h 2513516"/>
                <a:gd name="connsiteX32" fmla="*/ 1158722 w 1274093"/>
                <a:gd name="connsiteY32" fmla="*/ 2004722 h 2513516"/>
                <a:gd name="connsiteX33" fmla="*/ 1274093 w 1274093"/>
                <a:gd name="connsiteY33" fmla="*/ 2052920 h 2513516"/>
                <a:gd name="connsiteX34" fmla="*/ 1257371 w 1274093"/>
                <a:gd name="connsiteY34" fmla="*/ 2120882 h 2513516"/>
                <a:gd name="connsiteX35" fmla="*/ 1232411 w 1274093"/>
                <a:gd name="connsiteY35" fmla="*/ 2173224 h 2513516"/>
                <a:gd name="connsiteX36" fmla="*/ 1187420 w 1274093"/>
                <a:gd name="connsiteY36" fmla="*/ 2162491 h 2513516"/>
                <a:gd name="connsiteX37" fmla="*/ 1166010 w 1274093"/>
                <a:gd name="connsiteY37" fmla="*/ 2232852 h 2513516"/>
                <a:gd name="connsiteX38" fmla="*/ 1121865 w 1274093"/>
                <a:gd name="connsiteY38" fmla="*/ 2255546 h 2513516"/>
                <a:gd name="connsiteX39" fmla="*/ 1113193 w 1274093"/>
                <a:gd name="connsiteY39" fmla="*/ 2312939 h 2513516"/>
                <a:gd name="connsiteX40" fmla="*/ 1053076 w 1274093"/>
                <a:gd name="connsiteY40" fmla="*/ 2309835 h 2513516"/>
                <a:gd name="connsiteX41" fmla="*/ 1024874 w 1274093"/>
                <a:gd name="connsiteY41" fmla="*/ 2370157 h 2513516"/>
                <a:gd name="connsiteX42" fmla="*/ 1014822 w 1274093"/>
                <a:gd name="connsiteY42" fmla="*/ 2448169 h 2513516"/>
                <a:gd name="connsiteX43" fmla="*/ 957736 w 1274093"/>
                <a:gd name="connsiteY43" fmla="*/ 2422510 h 2513516"/>
                <a:gd name="connsiteX44" fmla="*/ 871781 w 1274093"/>
                <a:gd name="connsiteY44" fmla="*/ 2335486 h 2513516"/>
                <a:gd name="connsiteX45" fmla="*/ 752985 w 1274093"/>
                <a:gd name="connsiteY45" fmla="*/ 2319008 h 2513516"/>
                <a:gd name="connsiteX46" fmla="*/ 667150 w 1274093"/>
                <a:gd name="connsiteY46" fmla="*/ 2344343 h 2513516"/>
                <a:gd name="connsiteX47" fmla="*/ 589376 w 1274093"/>
                <a:gd name="connsiteY47" fmla="*/ 2400841 h 2513516"/>
                <a:gd name="connsiteX48" fmla="*/ 591746 w 1274093"/>
                <a:gd name="connsiteY48" fmla="*/ 2468458 h 2513516"/>
                <a:gd name="connsiteX49" fmla="*/ 578013 w 1274093"/>
                <a:gd name="connsiteY49" fmla="*/ 2513516 h 2513516"/>
                <a:gd name="connsiteX50" fmla="*/ 511370 w 1274093"/>
                <a:gd name="connsiteY50" fmla="*/ 2509183 h 2513516"/>
                <a:gd name="connsiteX51" fmla="*/ 433984 w 1274093"/>
                <a:gd name="connsiteY51" fmla="*/ 2446264 h 2513516"/>
                <a:gd name="connsiteX52" fmla="*/ 364026 w 1274093"/>
                <a:gd name="connsiteY52" fmla="*/ 2439844 h 2513516"/>
                <a:gd name="connsiteX53" fmla="*/ 308280 w 1274093"/>
                <a:gd name="connsiteY53" fmla="*/ 2360109 h 2513516"/>
                <a:gd name="connsiteX54" fmla="*/ 242684 w 1274093"/>
                <a:gd name="connsiteY54" fmla="*/ 2357505 h 2513516"/>
                <a:gd name="connsiteX55" fmla="*/ 229400 w 1274093"/>
                <a:gd name="connsiteY55" fmla="*/ 2344343 h 2513516"/>
                <a:gd name="connsiteX56" fmla="*/ 226781 w 1274093"/>
                <a:gd name="connsiteY56" fmla="*/ 2250712 h 2513516"/>
                <a:gd name="connsiteX57" fmla="*/ 187436 w 1274093"/>
                <a:gd name="connsiteY57" fmla="*/ 2217611 h 2513516"/>
                <a:gd name="connsiteX58" fmla="*/ 206156 w 1274093"/>
                <a:gd name="connsiteY58" fmla="*/ 2168889 h 2513516"/>
                <a:gd name="connsiteX59" fmla="*/ 270651 w 1274093"/>
                <a:gd name="connsiteY59" fmla="*/ 2088784 h 2513516"/>
                <a:gd name="connsiteX60" fmla="*/ 258209 w 1274093"/>
                <a:gd name="connsiteY60" fmla="*/ 2029210 h 2513516"/>
                <a:gd name="connsiteX61" fmla="*/ 198010 w 1274093"/>
                <a:gd name="connsiteY61" fmla="*/ 2016153 h 2513516"/>
                <a:gd name="connsiteX62" fmla="*/ 173346 w 1274093"/>
                <a:gd name="connsiteY62" fmla="*/ 1911139 h 2513516"/>
                <a:gd name="connsiteX63" fmla="*/ 99674 w 1274093"/>
                <a:gd name="connsiteY63" fmla="*/ 1902472 h 2513516"/>
                <a:gd name="connsiteX64" fmla="*/ 65004 w 1274093"/>
                <a:gd name="connsiteY64" fmla="*/ 1872136 h 2513516"/>
                <a:gd name="connsiteX65" fmla="*/ 98883 w 1274093"/>
                <a:gd name="connsiteY65" fmla="*/ 1830170 h 2513516"/>
                <a:gd name="connsiteX66" fmla="*/ 122750 w 1274093"/>
                <a:gd name="connsiteY66" fmla="*/ 1705155 h 2513516"/>
                <a:gd name="connsiteX67" fmla="*/ 124656 w 1274093"/>
                <a:gd name="connsiteY67" fmla="*/ 1678627 h 2513516"/>
                <a:gd name="connsiteX68" fmla="*/ 78005 w 1274093"/>
                <a:gd name="connsiteY68" fmla="*/ 1703124 h 2513516"/>
                <a:gd name="connsiteX69" fmla="*/ 73672 w 1274093"/>
                <a:gd name="connsiteY69" fmla="*/ 1581782 h 2513516"/>
                <a:gd name="connsiteX70" fmla="*/ 92932 w 1274093"/>
                <a:gd name="connsiteY70" fmla="*/ 1403159 h 2513516"/>
                <a:gd name="connsiteX71" fmla="*/ 24612 w 1274093"/>
                <a:gd name="connsiteY71" fmla="*/ 1413394 h 2513516"/>
                <a:gd name="connsiteX72" fmla="*/ 0 w 1274093"/>
                <a:gd name="connsiteY72" fmla="*/ 1383159 h 2513516"/>
                <a:gd name="connsiteX73" fmla="*/ 33010 w 1274093"/>
                <a:gd name="connsiteY73" fmla="*/ 1256843 h 2513516"/>
                <a:gd name="connsiteX74" fmla="*/ 40017 w 1274093"/>
                <a:gd name="connsiteY74" fmla="*/ 1014754 h 2513516"/>
                <a:gd name="connsiteX75" fmla="*/ 93105 w 1274093"/>
                <a:gd name="connsiteY75" fmla="*/ 465720 h 2513516"/>
                <a:gd name="connsiteX76" fmla="*/ 101662 w 1274093"/>
                <a:gd name="connsiteY76" fmla="*/ 334664 h 2513516"/>
                <a:gd name="connsiteX77" fmla="*/ 139179 w 1274093"/>
                <a:gd name="connsiteY77" fmla="*/ 0 h 251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74093" h="2513516">
                  <a:moveTo>
                    <a:pt x="139179" y="0"/>
                  </a:moveTo>
                  <a:lnTo>
                    <a:pt x="178284" y="37817"/>
                  </a:lnTo>
                  <a:lnTo>
                    <a:pt x="189864" y="134876"/>
                  </a:lnTo>
                  <a:lnTo>
                    <a:pt x="207249" y="296303"/>
                  </a:lnTo>
                  <a:lnTo>
                    <a:pt x="250081" y="411423"/>
                  </a:lnTo>
                  <a:lnTo>
                    <a:pt x="212348" y="433365"/>
                  </a:lnTo>
                  <a:lnTo>
                    <a:pt x="283131" y="607279"/>
                  </a:lnTo>
                  <a:lnTo>
                    <a:pt x="344864" y="756205"/>
                  </a:lnTo>
                  <a:lnTo>
                    <a:pt x="373634" y="872031"/>
                  </a:lnTo>
                  <a:lnTo>
                    <a:pt x="351025" y="1118081"/>
                  </a:lnTo>
                  <a:lnTo>
                    <a:pt x="334812" y="1247135"/>
                  </a:lnTo>
                  <a:lnTo>
                    <a:pt x="381005" y="1307051"/>
                  </a:lnTo>
                  <a:lnTo>
                    <a:pt x="416030" y="1261092"/>
                  </a:lnTo>
                  <a:lnTo>
                    <a:pt x="461477" y="1210649"/>
                  </a:lnTo>
                  <a:lnTo>
                    <a:pt x="517724" y="1296715"/>
                  </a:lnTo>
                  <a:lnTo>
                    <a:pt x="594889" y="1219750"/>
                  </a:lnTo>
                  <a:lnTo>
                    <a:pt x="637188" y="1224608"/>
                  </a:lnTo>
                  <a:lnTo>
                    <a:pt x="668912" y="1296380"/>
                  </a:lnTo>
                  <a:lnTo>
                    <a:pt x="699443" y="1388252"/>
                  </a:lnTo>
                  <a:lnTo>
                    <a:pt x="737408" y="1450498"/>
                  </a:lnTo>
                  <a:lnTo>
                    <a:pt x="779546" y="1385066"/>
                  </a:lnTo>
                  <a:lnTo>
                    <a:pt x="810392" y="1473440"/>
                  </a:lnTo>
                  <a:lnTo>
                    <a:pt x="859635" y="1530415"/>
                  </a:lnTo>
                  <a:lnTo>
                    <a:pt x="869875" y="1593853"/>
                  </a:lnTo>
                  <a:lnTo>
                    <a:pt x="927607" y="1605140"/>
                  </a:lnTo>
                  <a:lnTo>
                    <a:pt x="922748" y="1647432"/>
                  </a:lnTo>
                  <a:lnTo>
                    <a:pt x="984481" y="1737588"/>
                  </a:lnTo>
                  <a:lnTo>
                    <a:pt x="988072" y="1794131"/>
                  </a:lnTo>
                  <a:lnTo>
                    <a:pt x="1041688" y="1818886"/>
                  </a:lnTo>
                  <a:lnTo>
                    <a:pt x="1122664" y="1838650"/>
                  </a:lnTo>
                  <a:lnTo>
                    <a:pt x="1105080" y="1937141"/>
                  </a:lnTo>
                  <a:lnTo>
                    <a:pt x="1090326" y="1985962"/>
                  </a:lnTo>
                  <a:lnTo>
                    <a:pt x="1158722" y="2004722"/>
                  </a:lnTo>
                  <a:lnTo>
                    <a:pt x="1274093" y="2052920"/>
                  </a:lnTo>
                  <a:lnTo>
                    <a:pt x="1257371" y="2120882"/>
                  </a:lnTo>
                  <a:lnTo>
                    <a:pt x="1232411" y="2173224"/>
                  </a:lnTo>
                  <a:lnTo>
                    <a:pt x="1187420" y="2162491"/>
                  </a:lnTo>
                  <a:lnTo>
                    <a:pt x="1166010" y="2232852"/>
                  </a:lnTo>
                  <a:lnTo>
                    <a:pt x="1121865" y="2255546"/>
                  </a:lnTo>
                  <a:lnTo>
                    <a:pt x="1113193" y="2312939"/>
                  </a:lnTo>
                  <a:lnTo>
                    <a:pt x="1053076" y="2309835"/>
                  </a:lnTo>
                  <a:lnTo>
                    <a:pt x="1024874" y="2370157"/>
                  </a:lnTo>
                  <a:lnTo>
                    <a:pt x="1014822" y="2448169"/>
                  </a:lnTo>
                  <a:lnTo>
                    <a:pt x="957736" y="2422510"/>
                  </a:lnTo>
                  <a:lnTo>
                    <a:pt x="871781" y="2335486"/>
                  </a:lnTo>
                  <a:lnTo>
                    <a:pt x="752985" y="2319008"/>
                  </a:lnTo>
                  <a:lnTo>
                    <a:pt x="667150" y="2344343"/>
                  </a:lnTo>
                  <a:lnTo>
                    <a:pt x="589376" y="2400841"/>
                  </a:lnTo>
                  <a:lnTo>
                    <a:pt x="591746" y="2468458"/>
                  </a:lnTo>
                  <a:lnTo>
                    <a:pt x="578013" y="2513516"/>
                  </a:lnTo>
                  <a:lnTo>
                    <a:pt x="511370" y="2509183"/>
                  </a:lnTo>
                  <a:lnTo>
                    <a:pt x="433984" y="2446264"/>
                  </a:lnTo>
                  <a:lnTo>
                    <a:pt x="364026" y="2439844"/>
                  </a:lnTo>
                  <a:lnTo>
                    <a:pt x="308280" y="2360109"/>
                  </a:lnTo>
                  <a:cubicBezTo>
                    <a:pt x="285167" y="2358664"/>
                    <a:pt x="255831" y="2360133"/>
                    <a:pt x="242684" y="2357505"/>
                  </a:cubicBezTo>
                  <a:cubicBezTo>
                    <a:pt x="229537" y="2354877"/>
                    <a:pt x="232050" y="2362142"/>
                    <a:pt x="229400" y="2344343"/>
                  </a:cubicBezTo>
                  <a:cubicBezTo>
                    <a:pt x="226750" y="2326544"/>
                    <a:pt x="227654" y="2281922"/>
                    <a:pt x="226781" y="2250712"/>
                  </a:cubicBezTo>
                  <a:lnTo>
                    <a:pt x="187436" y="2217611"/>
                  </a:lnTo>
                  <a:lnTo>
                    <a:pt x="206156" y="2168889"/>
                  </a:lnTo>
                  <a:lnTo>
                    <a:pt x="270651" y="2088784"/>
                  </a:lnTo>
                  <a:lnTo>
                    <a:pt x="258209" y="2029210"/>
                  </a:lnTo>
                  <a:lnTo>
                    <a:pt x="198010" y="2016153"/>
                  </a:lnTo>
                  <a:lnTo>
                    <a:pt x="173346" y="1911139"/>
                  </a:lnTo>
                  <a:lnTo>
                    <a:pt x="99674" y="1902472"/>
                  </a:lnTo>
                  <a:lnTo>
                    <a:pt x="65004" y="1872136"/>
                  </a:lnTo>
                  <a:lnTo>
                    <a:pt x="98883" y="1830170"/>
                  </a:lnTo>
                  <a:lnTo>
                    <a:pt x="122750" y="1705155"/>
                  </a:lnTo>
                  <a:lnTo>
                    <a:pt x="124656" y="1678627"/>
                  </a:lnTo>
                  <a:lnTo>
                    <a:pt x="78005" y="1703124"/>
                  </a:lnTo>
                  <a:lnTo>
                    <a:pt x="73672" y="1581782"/>
                  </a:lnTo>
                  <a:lnTo>
                    <a:pt x="92932" y="1403159"/>
                  </a:lnTo>
                  <a:lnTo>
                    <a:pt x="24612" y="1413394"/>
                  </a:lnTo>
                  <a:lnTo>
                    <a:pt x="0" y="1383159"/>
                  </a:lnTo>
                  <a:lnTo>
                    <a:pt x="33010" y="1256843"/>
                  </a:lnTo>
                  <a:lnTo>
                    <a:pt x="40017" y="1014754"/>
                  </a:lnTo>
                  <a:lnTo>
                    <a:pt x="93105" y="465720"/>
                  </a:lnTo>
                  <a:cubicBezTo>
                    <a:pt x="93243" y="461974"/>
                    <a:pt x="101524" y="338410"/>
                    <a:pt x="101662" y="334664"/>
                  </a:cubicBezTo>
                  <a:lnTo>
                    <a:pt x="139179" y="0"/>
                  </a:lnTo>
                  <a:close/>
                </a:path>
              </a:pathLst>
            </a:cu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a:off x="3120887" y="922351"/>
              <a:ext cx="1598930" cy="3259370"/>
            </a:xfrm>
            <a:custGeom>
              <a:avLst/>
              <a:gdLst>
                <a:gd name="connsiteX0" fmla="*/ 0 w 1599117"/>
                <a:gd name="connsiteY0" fmla="*/ 1100747 h 3237236"/>
                <a:gd name="connsiteX1" fmla="*/ 4334 w 1599117"/>
                <a:gd name="connsiteY1" fmla="*/ 1001073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0747 h 3237236"/>
                <a:gd name="connsiteX0" fmla="*/ 0 w 1599117"/>
                <a:gd name="connsiteY0" fmla="*/ 1105177 h 3237236"/>
                <a:gd name="connsiteX1" fmla="*/ 4334 w 1599117"/>
                <a:gd name="connsiteY1" fmla="*/ 1001073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87791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30336 w 1599117"/>
                <a:gd name="connsiteY2" fmla="*/ 957737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43625 w 1599117"/>
                <a:gd name="connsiteY2" fmla="*/ 917886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51352 w 1599117"/>
                <a:gd name="connsiteY5" fmla="*/ 515704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9167 w 1599117"/>
                <a:gd name="connsiteY5" fmla="*/ 535632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9683 w 1599117"/>
                <a:gd name="connsiteY6" fmla="*/ 472368 h 3237236"/>
                <a:gd name="connsiteX7" fmla="*/ 242684 w 1599117"/>
                <a:gd name="connsiteY7" fmla="*/ 407363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9683 w 1599117"/>
                <a:gd name="connsiteY6" fmla="*/ 472368 h 3237236"/>
                <a:gd name="connsiteX7" fmla="*/ 249355 w 1599117"/>
                <a:gd name="connsiteY7" fmla="*/ 402936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68360 w 1599117"/>
                <a:gd name="connsiteY8" fmla="*/ 364027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93710 w 1599117"/>
                <a:gd name="connsiteY11" fmla="*/ 160345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89351 w 1599117"/>
                <a:gd name="connsiteY11" fmla="*/ 164773 h 3237236"/>
                <a:gd name="connsiteX12" fmla="*/ 641380 w 1599117"/>
                <a:gd name="connsiteY12" fmla="*/ 73672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89351 w 1599117"/>
                <a:gd name="connsiteY11" fmla="*/ 164773 h 3237236"/>
                <a:gd name="connsiteX12" fmla="*/ 648098 w 1599117"/>
                <a:gd name="connsiteY12" fmla="*/ 70850 h 3237236"/>
                <a:gd name="connsiteX13" fmla="*/ 719386 w 1599117"/>
                <a:gd name="connsiteY13" fmla="*/ 69339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05177 h 3237236"/>
                <a:gd name="connsiteX1" fmla="*/ 0 w 1599117"/>
                <a:gd name="connsiteY1" fmla="*/ 990007 h 3237236"/>
                <a:gd name="connsiteX2" fmla="*/ 141059 w 1599117"/>
                <a:gd name="connsiteY2" fmla="*/ 754048 h 3237236"/>
                <a:gd name="connsiteX3" fmla="*/ 203682 w 1599117"/>
                <a:gd name="connsiteY3" fmla="*/ 658715 h 3237236"/>
                <a:gd name="connsiteX4" fmla="*/ 199348 w 1599117"/>
                <a:gd name="connsiteY4" fmla="*/ 602377 h 3237236"/>
                <a:gd name="connsiteX5" fmla="*/ 242553 w 1599117"/>
                <a:gd name="connsiteY5" fmla="*/ 535633 h 3237236"/>
                <a:gd name="connsiteX6" fmla="*/ 225281 w 1599117"/>
                <a:gd name="connsiteY6" fmla="*/ 474583 h 3237236"/>
                <a:gd name="connsiteX7" fmla="*/ 249355 w 1599117"/>
                <a:gd name="connsiteY7" fmla="*/ 402936 h 3237236"/>
                <a:gd name="connsiteX8" fmla="*/ 355117 w 1599117"/>
                <a:gd name="connsiteY8" fmla="*/ 364028 h 3237236"/>
                <a:gd name="connsiteX9" fmla="*/ 429031 w 1599117"/>
                <a:gd name="connsiteY9" fmla="*/ 268686 h 3237236"/>
                <a:gd name="connsiteX10" fmla="*/ 554707 w 1599117"/>
                <a:gd name="connsiteY10" fmla="*/ 247018 h 3237236"/>
                <a:gd name="connsiteX11" fmla="*/ 589351 w 1599117"/>
                <a:gd name="connsiteY11" fmla="*/ 164773 h 3237236"/>
                <a:gd name="connsiteX12" fmla="*/ 648098 w 1599117"/>
                <a:gd name="connsiteY12" fmla="*/ 70850 h 3237236"/>
                <a:gd name="connsiteX13" fmla="*/ 701756 w 1599117"/>
                <a:gd name="connsiteY13" fmla="*/ 70850 h 3237236"/>
                <a:gd name="connsiteX14" fmla="*/ 784391 w 1599117"/>
                <a:gd name="connsiteY14" fmla="*/ 0 h 3237236"/>
                <a:gd name="connsiteX15" fmla="*/ 875397 w 1599117"/>
                <a:gd name="connsiteY15" fmla="*/ 73672 h 3237236"/>
                <a:gd name="connsiteX16" fmla="*/ 988072 w 1599117"/>
                <a:gd name="connsiteY16" fmla="*/ 112675 h 3237236"/>
                <a:gd name="connsiteX17" fmla="*/ 1109414 w 1599117"/>
                <a:gd name="connsiteY17" fmla="*/ 112675 h 3237236"/>
                <a:gd name="connsiteX18" fmla="*/ 1122415 w 1599117"/>
                <a:gd name="connsiteY18" fmla="*/ 151678 h 3237236"/>
                <a:gd name="connsiteX19" fmla="*/ 1135416 w 1599117"/>
                <a:gd name="connsiteY19" fmla="*/ 199348 h 3237236"/>
                <a:gd name="connsiteX20" fmla="*/ 1157084 w 1599117"/>
                <a:gd name="connsiteY20" fmla="*/ 299022 h 3237236"/>
                <a:gd name="connsiteX21" fmla="*/ 1183086 w 1599117"/>
                <a:gd name="connsiteY21" fmla="*/ 364027 h 3237236"/>
                <a:gd name="connsiteX22" fmla="*/ 1170085 w 1599117"/>
                <a:gd name="connsiteY22" fmla="*/ 407363 h 3237236"/>
                <a:gd name="connsiteX23" fmla="*/ 1187420 w 1599117"/>
                <a:gd name="connsiteY23" fmla="*/ 442032 h 3237236"/>
                <a:gd name="connsiteX24" fmla="*/ 1204755 w 1599117"/>
                <a:gd name="connsiteY24" fmla="*/ 489703 h 3237236"/>
                <a:gd name="connsiteX25" fmla="*/ 1196087 w 1599117"/>
                <a:gd name="connsiteY25" fmla="*/ 559041 h 3237236"/>
                <a:gd name="connsiteX26" fmla="*/ 1204755 w 1599117"/>
                <a:gd name="connsiteY26" fmla="*/ 598044 h 3237236"/>
                <a:gd name="connsiteX27" fmla="*/ 1170085 w 1599117"/>
                <a:gd name="connsiteY27" fmla="*/ 732387 h 3237236"/>
                <a:gd name="connsiteX28" fmla="*/ 1161418 w 1599117"/>
                <a:gd name="connsiteY28" fmla="*/ 793058 h 3237236"/>
                <a:gd name="connsiteX29" fmla="*/ 1170085 w 1599117"/>
                <a:gd name="connsiteY29" fmla="*/ 866730 h 3237236"/>
                <a:gd name="connsiteX30" fmla="*/ 1170085 w 1599117"/>
                <a:gd name="connsiteY30" fmla="*/ 940402 h 3237236"/>
                <a:gd name="connsiteX31" fmla="*/ 1213422 w 1599117"/>
                <a:gd name="connsiteY31" fmla="*/ 970738 h 3237236"/>
                <a:gd name="connsiteX32" fmla="*/ 1178753 w 1599117"/>
                <a:gd name="connsiteY32" fmla="*/ 1009741 h 3237236"/>
                <a:gd name="connsiteX33" fmla="*/ 1213422 w 1599117"/>
                <a:gd name="connsiteY33" fmla="*/ 1113748 h 3237236"/>
                <a:gd name="connsiteX34" fmla="*/ 1265426 w 1599117"/>
                <a:gd name="connsiteY34" fmla="*/ 1196087 h 3237236"/>
                <a:gd name="connsiteX35" fmla="*/ 1287094 w 1599117"/>
                <a:gd name="connsiteY35" fmla="*/ 1239424 h 3237236"/>
                <a:gd name="connsiteX36" fmla="*/ 1356432 w 1599117"/>
                <a:gd name="connsiteY36" fmla="*/ 1300095 h 3237236"/>
                <a:gd name="connsiteX37" fmla="*/ 1343431 w 1599117"/>
                <a:gd name="connsiteY37" fmla="*/ 1386768 h 3237236"/>
                <a:gd name="connsiteX38" fmla="*/ 1365100 w 1599117"/>
                <a:gd name="connsiteY38" fmla="*/ 1417104 h 3237236"/>
                <a:gd name="connsiteX39" fmla="*/ 1356432 w 1599117"/>
                <a:gd name="connsiteY39" fmla="*/ 1486442 h 3237236"/>
                <a:gd name="connsiteX40" fmla="*/ 1404102 w 1599117"/>
                <a:gd name="connsiteY40" fmla="*/ 1551447 h 3237236"/>
                <a:gd name="connsiteX41" fmla="*/ 1408436 w 1599117"/>
                <a:gd name="connsiteY41" fmla="*/ 1646787 h 3237236"/>
                <a:gd name="connsiteX42" fmla="*/ 1460440 w 1599117"/>
                <a:gd name="connsiteY42" fmla="*/ 1724793 h 3237236"/>
                <a:gd name="connsiteX43" fmla="*/ 1434438 w 1599117"/>
                <a:gd name="connsiteY43" fmla="*/ 1759462 h 3237236"/>
                <a:gd name="connsiteX44" fmla="*/ 1438772 w 1599117"/>
                <a:gd name="connsiteY44" fmla="*/ 1854802 h 3237236"/>
                <a:gd name="connsiteX45" fmla="*/ 1434438 w 1599117"/>
                <a:gd name="connsiteY45" fmla="*/ 1937141 h 3237236"/>
                <a:gd name="connsiteX46" fmla="*/ 1451773 w 1599117"/>
                <a:gd name="connsiteY46" fmla="*/ 2132156 h 3237236"/>
                <a:gd name="connsiteX47" fmla="*/ 1477774 w 1599117"/>
                <a:gd name="connsiteY47" fmla="*/ 2175492 h 3237236"/>
                <a:gd name="connsiteX48" fmla="*/ 1490775 w 1599117"/>
                <a:gd name="connsiteY48" fmla="*/ 2236163 h 3237236"/>
                <a:gd name="connsiteX49" fmla="*/ 1542779 w 1599117"/>
                <a:gd name="connsiteY49" fmla="*/ 2275166 h 3237236"/>
                <a:gd name="connsiteX50" fmla="*/ 1538446 w 1599117"/>
                <a:gd name="connsiteY50" fmla="*/ 2461513 h 3237236"/>
                <a:gd name="connsiteX51" fmla="*/ 1599117 w 1599117"/>
                <a:gd name="connsiteY51" fmla="*/ 2600190 h 3237236"/>
                <a:gd name="connsiteX52" fmla="*/ 1599117 w 1599117"/>
                <a:gd name="connsiteY52" fmla="*/ 2704197 h 3237236"/>
                <a:gd name="connsiteX53" fmla="*/ 1581782 w 1599117"/>
                <a:gd name="connsiteY53" fmla="*/ 2769202 h 3237236"/>
                <a:gd name="connsiteX54" fmla="*/ 1534112 w 1599117"/>
                <a:gd name="connsiteY54" fmla="*/ 2730199 h 3237236"/>
                <a:gd name="connsiteX55" fmla="*/ 1343431 w 1599117"/>
                <a:gd name="connsiteY55" fmla="*/ 2730199 h 3237236"/>
                <a:gd name="connsiteX56" fmla="*/ 1352099 w 1599117"/>
                <a:gd name="connsiteY56" fmla="*/ 2877543 h 3237236"/>
                <a:gd name="connsiteX57" fmla="*/ 1339098 w 1599117"/>
                <a:gd name="connsiteY57" fmla="*/ 2994552 h 3237236"/>
                <a:gd name="connsiteX58" fmla="*/ 1313096 w 1599117"/>
                <a:gd name="connsiteY58" fmla="*/ 2981551 h 3237236"/>
                <a:gd name="connsiteX59" fmla="*/ 1321763 w 1599117"/>
                <a:gd name="connsiteY59" fmla="*/ 3076891 h 3237236"/>
                <a:gd name="connsiteX60" fmla="*/ 1269759 w 1599117"/>
                <a:gd name="connsiteY60" fmla="*/ 3081225 h 3237236"/>
                <a:gd name="connsiteX61" fmla="*/ 1217756 w 1599117"/>
                <a:gd name="connsiteY61" fmla="*/ 3124561 h 3237236"/>
                <a:gd name="connsiteX62" fmla="*/ 1191754 w 1599117"/>
                <a:gd name="connsiteY62" fmla="*/ 3185232 h 3237236"/>
                <a:gd name="connsiteX63" fmla="*/ 1196087 w 1599117"/>
                <a:gd name="connsiteY63" fmla="*/ 3237236 h 3237236"/>
                <a:gd name="connsiteX64" fmla="*/ 1139750 w 1599117"/>
                <a:gd name="connsiteY64" fmla="*/ 3232903 h 3237236"/>
                <a:gd name="connsiteX65" fmla="*/ 1152751 w 1599117"/>
                <a:gd name="connsiteY65" fmla="*/ 3167898 h 3237236"/>
                <a:gd name="connsiteX66" fmla="*/ 1009740 w 1599117"/>
                <a:gd name="connsiteY66" fmla="*/ 3107227 h 3237236"/>
                <a:gd name="connsiteX67" fmla="*/ 979405 w 1599117"/>
                <a:gd name="connsiteY67" fmla="*/ 3098559 h 3237236"/>
                <a:gd name="connsiteX68" fmla="*/ 988072 w 1599117"/>
                <a:gd name="connsiteY68" fmla="*/ 3046556 h 3237236"/>
                <a:gd name="connsiteX69" fmla="*/ 1009740 w 1599117"/>
                <a:gd name="connsiteY69" fmla="*/ 2951215 h 3237236"/>
                <a:gd name="connsiteX70" fmla="*/ 892732 w 1599117"/>
                <a:gd name="connsiteY70" fmla="*/ 2920880 h 3237236"/>
                <a:gd name="connsiteX71" fmla="*/ 892732 w 1599117"/>
                <a:gd name="connsiteY71" fmla="*/ 2920880 h 3237236"/>
                <a:gd name="connsiteX72" fmla="*/ 866730 w 1599117"/>
                <a:gd name="connsiteY72" fmla="*/ 2912213 h 3237236"/>
                <a:gd name="connsiteX73" fmla="*/ 866730 w 1599117"/>
                <a:gd name="connsiteY73" fmla="*/ 2860209 h 3237236"/>
                <a:gd name="connsiteX74" fmla="*/ 806059 w 1599117"/>
                <a:gd name="connsiteY74" fmla="*/ 2773536 h 3237236"/>
                <a:gd name="connsiteX75" fmla="*/ 806059 w 1599117"/>
                <a:gd name="connsiteY75" fmla="*/ 2717198 h 3237236"/>
                <a:gd name="connsiteX76" fmla="*/ 749721 w 1599117"/>
                <a:gd name="connsiteY76" fmla="*/ 2704197 h 3237236"/>
                <a:gd name="connsiteX77" fmla="*/ 736720 w 1599117"/>
                <a:gd name="connsiteY77" fmla="*/ 2647860 h 3237236"/>
                <a:gd name="connsiteX78" fmla="*/ 693384 w 1599117"/>
                <a:gd name="connsiteY78" fmla="*/ 2595856 h 3237236"/>
                <a:gd name="connsiteX79" fmla="*/ 641380 w 1599117"/>
                <a:gd name="connsiteY79" fmla="*/ 2470180 h 3237236"/>
                <a:gd name="connsiteX80" fmla="*/ 593710 w 1599117"/>
                <a:gd name="connsiteY80" fmla="*/ 2535185 h 3237236"/>
                <a:gd name="connsiteX81" fmla="*/ 546040 w 1599117"/>
                <a:gd name="connsiteY81" fmla="*/ 2422510 h 3237236"/>
                <a:gd name="connsiteX82" fmla="*/ 515704 w 1599117"/>
                <a:gd name="connsiteY82" fmla="*/ 2335837 h 3237236"/>
                <a:gd name="connsiteX83" fmla="*/ 446366 w 1599117"/>
                <a:gd name="connsiteY83" fmla="*/ 2318503 h 3237236"/>
                <a:gd name="connsiteX84" fmla="*/ 377028 w 1599117"/>
                <a:gd name="connsiteY84" fmla="*/ 2387841 h 3237236"/>
                <a:gd name="connsiteX85" fmla="*/ 320690 w 1599117"/>
                <a:gd name="connsiteY85" fmla="*/ 2301168 h 3237236"/>
                <a:gd name="connsiteX86" fmla="*/ 238351 w 1599117"/>
                <a:gd name="connsiteY86" fmla="*/ 2400842 h 3237236"/>
                <a:gd name="connsiteX87" fmla="*/ 221016 w 1599117"/>
                <a:gd name="connsiteY87" fmla="*/ 2370506 h 3237236"/>
                <a:gd name="connsiteX88" fmla="*/ 242684 w 1599117"/>
                <a:gd name="connsiteY88" fmla="*/ 2127822 h 3237236"/>
                <a:gd name="connsiteX89" fmla="*/ 251352 w 1599117"/>
                <a:gd name="connsiteY89" fmla="*/ 1989145 h 3237236"/>
                <a:gd name="connsiteX90" fmla="*/ 221016 w 1599117"/>
                <a:gd name="connsiteY90" fmla="*/ 1872137 h 3237236"/>
                <a:gd name="connsiteX91" fmla="*/ 99674 w 1599117"/>
                <a:gd name="connsiteY91" fmla="*/ 1573115 h 3237236"/>
                <a:gd name="connsiteX92" fmla="*/ 138677 w 1599117"/>
                <a:gd name="connsiteY92" fmla="*/ 1555780 h 3237236"/>
                <a:gd name="connsiteX93" fmla="*/ 86673 w 1599117"/>
                <a:gd name="connsiteY93" fmla="*/ 1417104 h 3237236"/>
                <a:gd name="connsiteX94" fmla="*/ 65005 w 1599117"/>
                <a:gd name="connsiteY94" fmla="*/ 1248091 h 3237236"/>
                <a:gd name="connsiteX95" fmla="*/ 60671 w 1599117"/>
                <a:gd name="connsiteY95" fmla="*/ 1157085 h 3237236"/>
                <a:gd name="connsiteX96" fmla="*/ 0 w 1599117"/>
                <a:gd name="connsiteY96" fmla="*/ 1105177 h 323723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75397 w 1599117"/>
                <a:gd name="connsiteY15" fmla="*/ 95812 h 3259376"/>
                <a:gd name="connsiteX16" fmla="*/ 988072 w 1599117"/>
                <a:gd name="connsiteY16" fmla="*/ 134815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71071 w 1599117"/>
                <a:gd name="connsiteY15" fmla="*/ 93006 h 3259376"/>
                <a:gd name="connsiteX16" fmla="*/ 988072 w 1599117"/>
                <a:gd name="connsiteY16" fmla="*/ 134815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71071 w 1599117"/>
                <a:gd name="connsiteY15" fmla="*/ 93006 h 3259376"/>
                <a:gd name="connsiteX16" fmla="*/ 977115 w 1599117"/>
                <a:gd name="connsiteY16" fmla="*/ 125980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86674 w 1599117"/>
                <a:gd name="connsiteY15" fmla="*/ 93006 h 3259376"/>
                <a:gd name="connsiteX16" fmla="*/ 977115 w 1599117"/>
                <a:gd name="connsiteY16" fmla="*/ 125980 h 3259376"/>
                <a:gd name="connsiteX17" fmla="*/ 1109414 w 1599117"/>
                <a:gd name="connsiteY17" fmla="*/ 134815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86674 w 1599117"/>
                <a:gd name="connsiteY15" fmla="*/ 93006 h 3259376"/>
                <a:gd name="connsiteX16" fmla="*/ 977115 w 1599117"/>
                <a:gd name="connsiteY16" fmla="*/ 125980 h 3259376"/>
                <a:gd name="connsiteX17" fmla="*/ 1109544 w 1599117"/>
                <a:gd name="connsiteY17" fmla="*/ 125980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 name="connsiteX0" fmla="*/ 0 w 1599117"/>
                <a:gd name="connsiteY0" fmla="*/ 1127317 h 3259376"/>
                <a:gd name="connsiteX1" fmla="*/ 0 w 1599117"/>
                <a:gd name="connsiteY1" fmla="*/ 1012147 h 3259376"/>
                <a:gd name="connsiteX2" fmla="*/ 141059 w 1599117"/>
                <a:gd name="connsiteY2" fmla="*/ 776188 h 3259376"/>
                <a:gd name="connsiteX3" fmla="*/ 203682 w 1599117"/>
                <a:gd name="connsiteY3" fmla="*/ 680855 h 3259376"/>
                <a:gd name="connsiteX4" fmla="*/ 199348 w 1599117"/>
                <a:gd name="connsiteY4" fmla="*/ 624517 h 3259376"/>
                <a:gd name="connsiteX5" fmla="*/ 242553 w 1599117"/>
                <a:gd name="connsiteY5" fmla="*/ 557773 h 3259376"/>
                <a:gd name="connsiteX6" fmla="*/ 225281 w 1599117"/>
                <a:gd name="connsiteY6" fmla="*/ 496723 h 3259376"/>
                <a:gd name="connsiteX7" fmla="*/ 249355 w 1599117"/>
                <a:gd name="connsiteY7" fmla="*/ 425076 h 3259376"/>
                <a:gd name="connsiteX8" fmla="*/ 355117 w 1599117"/>
                <a:gd name="connsiteY8" fmla="*/ 386168 h 3259376"/>
                <a:gd name="connsiteX9" fmla="*/ 429031 w 1599117"/>
                <a:gd name="connsiteY9" fmla="*/ 290826 h 3259376"/>
                <a:gd name="connsiteX10" fmla="*/ 554707 w 1599117"/>
                <a:gd name="connsiteY10" fmla="*/ 269158 h 3259376"/>
                <a:gd name="connsiteX11" fmla="*/ 589351 w 1599117"/>
                <a:gd name="connsiteY11" fmla="*/ 186913 h 3259376"/>
                <a:gd name="connsiteX12" fmla="*/ 648098 w 1599117"/>
                <a:gd name="connsiteY12" fmla="*/ 92990 h 3259376"/>
                <a:gd name="connsiteX13" fmla="*/ 701756 w 1599117"/>
                <a:gd name="connsiteY13" fmla="*/ 92990 h 3259376"/>
                <a:gd name="connsiteX14" fmla="*/ 784483 w 1599117"/>
                <a:gd name="connsiteY14" fmla="*/ 0 h 3259376"/>
                <a:gd name="connsiteX15" fmla="*/ 886674 w 1599117"/>
                <a:gd name="connsiteY15" fmla="*/ 93006 h 3259376"/>
                <a:gd name="connsiteX16" fmla="*/ 977229 w 1599117"/>
                <a:gd name="connsiteY16" fmla="*/ 119358 h 3259376"/>
                <a:gd name="connsiteX17" fmla="*/ 1109544 w 1599117"/>
                <a:gd name="connsiteY17" fmla="*/ 125980 h 3259376"/>
                <a:gd name="connsiteX18" fmla="*/ 1122415 w 1599117"/>
                <a:gd name="connsiteY18" fmla="*/ 173818 h 3259376"/>
                <a:gd name="connsiteX19" fmla="*/ 1135416 w 1599117"/>
                <a:gd name="connsiteY19" fmla="*/ 221488 h 3259376"/>
                <a:gd name="connsiteX20" fmla="*/ 1157084 w 1599117"/>
                <a:gd name="connsiteY20" fmla="*/ 321162 h 3259376"/>
                <a:gd name="connsiteX21" fmla="*/ 1183086 w 1599117"/>
                <a:gd name="connsiteY21" fmla="*/ 386167 h 3259376"/>
                <a:gd name="connsiteX22" fmla="*/ 1170085 w 1599117"/>
                <a:gd name="connsiteY22" fmla="*/ 429503 h 3259376"/>
                <a:gd name="connsiteX23" fmla="*/ 1187420 w 1599117"/>
                <a:gd name="connsiteY23" fmla="*/ 464172 h 3259376"/>
                <a:gd name="connsiteX24" fmla="*/ 1204755 w 1599117"/>
                <a:gd name="connsiteY24" fmla="*/ 511843 h 3259376"/>
                <a:gd name="connsiteX25" fmla="*/ 1196087 w 1599117"/>
                <a:gd name="connsiteY25" fmla="*/ 581181 h 3259376"/>
                <a:gd name="connsiteX26" fmla="*/ 1204755 w 1599117"/>
                <a:gd name="connsiteY26" fmla="*/ 620184 h 3259376"/>
                <a:gd name="connsiteX27" fmla="*/ 1170085 w 1599117"/>
                <a:gd name="connsiteY27" fmla="*/ 754527 h 3259376"/>
                <a:gd name="connsiteX28" fmla="*/ 1161418 w 1599117"/>
                <a:gd name="connsiteY28" fmla="*/ 815198 h 3259376"/>
                <a:gd name="connsiteX29" fmla="*/ 1170085 w 1599117"/>
                <a:gd name="connsiteY29" fmla="*/ 888870 h 3259376"/>
                <a:gd name="connsiteX30" fmla="*/ 1170085 w 1599117"/>
                <a:gd name="connsiteY30" fmla="*/ 962542 h 3259376"/>
                <a:gd name="connsiteX31" fmla="*/ 1213422 w 1599117"/>
                <a:gd name="connsiteY31" fmla="*/ 992878 h 3259376"/>
                <a:gd name="connsiteX32" fmla="*/ 1178753 w 1599117"/>
                <a:gd name="connsiteY32" fmla="*/ 1031881 h 3259376"/>
                <a:gd name="connsiteX33" fmla="*/ 1213422 w 1599117"/>
                <a:gd name="connsiteY33" fmla="*/ 1135888 h 3259376"/>
                <a:gd name="connsiteX34" fmla="*/ 1265426 w 1599117"/>
                <a:gd name="connsiteY34" fmla="*/ 1218227 h 3259376"/>
                <a:gd name="connsiteX35" fmla="*/ 1287094 w 1599117"/>
                <a:gd name="connsiteY35" fmla="*/ 1261564 h 3259376"/>
                <a:gd name="connsiteX36" fmla="*/ 1356432 w 1599117"/>
                <a:gd name="connsiteY36" fmla="*/ 1322235 h 3259376"/>
                <a:gd name="connsiteX37" fmla="*/ 1343431 w 1599117"/>
                <a:gd name="connsiteY37" fmla="*/ 1408908 h 3259376"/>
                <a:gd name="connsiteX38" fmla="*/ 1365100 w 1599117"/>
                <a:gd name="connsiteY38" fmla="*/ 1439244 h 3259376"/>
                <a:gd name="connsiteX39" fmla="*/ 1356432 w 1599117"/>
                <a:gd name="connsiteY39" fmla="*/ 1508582 h 3259376"/>
                <a:gd name="connsiteX40" fmla="*/ 1404102 w 1599117"/>
                <a:gd name="connsiteY40" fmla="*/ 1573587 h 3259376"/>
                <a:gd name="connsiteX41" fmla="*/ 1408436 w 1599117"/>
                <a:gd name="connsiteY41" fmla="*/ 1668927 h 3259376"/>
                <a:gd name="connsiteX42" fmla="*/ 1460440 w 1599117"/>
                <a:gd name="connsiteY42" fmla="*/ 1746933 h 3259376"/>
                <a:gd name="connsiteX43" fmla="*/ 1434438 w 1599117"/>
                <a:gd name="connsiteY43" fmla="*/ 1781602 h 3259376"/>
                <a:gd name="connsiteX44" fmla="*/ 1438772 w 1599117"/>
                <a:gd name="connsiteY44" fmla="*/ 1876942 h 3259376"/>
                <a:gd name="connsiteX45" fmla="*/ 1434438 w 1599117"/>
                <a:gd name="connsiteY45" fmla="*/ 1959281 h 3259376"/>
                <a:gd name="connsiteX46" fmla="*/ 1451773 w 1599117"/>
                <a:gd name="connsiteY46" fmla="*/ 2154296 h 3259376"/>
                <a:gd name="connsiteX47" fmla="*/ 1477774 w 1599117"/>
                <a:gd name="connsiteY47" fmla="*/ 2197632 h 3259376"/>
                <a:gd name="connsiteX48" fmla="*/ 1490775 w 1599117"/>
                <a:gd name="connsiteY48" fmla="*/ 2258303 h 3259376"/>
                <a:gd name="connsiteX49" fmla="*/ 1542779 w 1599117"/>
                <a:gd name="connsiteY49" fmla="*/ 2297306 h 3259376"/>
                <a:gd name="connsiteX50" fmla="*/ 1538446 w 1599117"/>
                <a:gd name="connsiteY50" fmla="*/ 2483653 h 3259376"/>
                <a:gd name="connsiteX51" fmla="*/ 1599117 w 1599117"/>
                <a:gd name="connsiteY51" fmla="*/ 2622330 h 3259376"/>
                <a:gd name="connsiteX52" fmla="*/ 1599117 w 1599117"/>
                <a:gd name="connsiteY52" fmla="*/ 2726337 h 3259376"/>
                <a:gd name="connsiteX53" fmla="*/ 1581782 w 1599117"/>
                <a:gd name="connsiteY53" fmla="*/ 2791342 h 3259376"/>
                <a:gd name="connsiteX54" fmla="*/ 1534112 w 1599117"/>
                <a:gd name="connsiteY54" fmla="*/ 2752339 h 3259376"/>
                <a:gd name="connsiteX55" fmla="*/ 1343431 w 1599117"/>
                <a:gd name="connsiteY55" fmla="*/ 2752339 h 3259376"/>
                <a:gd name="connsiteX56" fmla="*/ 1352099 w 1599117"/>
                <a:gd name="connsiteY56" fmla="*/ 2899683 h 3259376"/>
                <a:gd name="connsiteX57" fmla="*/ 1339098 w 1599117"/>
                <a:gd name="connsiteY57" fmla="*/ 3016692 h 3259376"/>
                <a:gd name="connsiteX58" fmla="*/ 1313096 w 1599117"/>
                <a:gd name="connsiteY58" fmla="*/ 3003691 h 3259376"/>
                <a:gd name="connsiteX59" fmla="*/ 1321763 w 1599117"/>
                <a:gd name="connsiteY59" fmla="*/ 3099031 h 3259376"/>
                <a:gd name="connsiteX60" fmla="*/ 1269759 w 1599117"/>
                <a:gd name="connsiteY60" fmla="*/ 3103365 h 3259376"/>
                <a:gd name="connsiteX61" fmla="*/ 1217756 w 1599117"/>
                <a:gd name="connsiteY61" fmla="*/ 3146701 h 3259376"/>
                <a:gd name="connsiteX62" fmla="*/ 1191754 w 1599117"/>
                <a:gd name="connsiteY62" fmla="*/ 3207372 h 3259376"/>
                <a:gd name="connsiteX63" fmla="*/ 1196087 w 1599117"/>
                <a:gd name="connsiteY63" fmla="*/ 3259376 h 3259376"/>
                <a:gd name="connsiteX64" fmla="*/ 1139750 w 1599117"/>
                <a:gd name="connsiteY64" fmla="*/ 3255043 h 3259376"/>
                <a:gd name="connsiteX65" fmla="*/ 1152751 w 1599117"/>
                <a:gd name="connsiteY65" fmla="*/ 3190038 h 3259376"/>
                <a:gd name="connsiteX66" fmla="*/ 1009740 w 1599117"/>
                <a:gd name="connsiteY66" fmla="*/ 3129367 h 3259376"/>
                <a:gd name="connsiteX67" fmla="*/ 979405 w 1599117"/>
                <a:gd name="connsiteY67" fmla="*/ 3120699 h 3259376"/>
                <a:gd name="connsiteX68" fmla="*/ 988072 w 1599117"/>
                <a:gd name="connsiteY68" fmla="*/ 3068696 h 3259376"/>
                <a:gd name="connsiteX69" fmla="*/ 1009740 w 1599117"/>
                <a:gd name="connsiteY69" fmla="*/ 2973355 h 3259376"/>
                <a:gd name="connsiteX70" fmla="*/ 892732 w 1599117"/>
                <a:gd name="connsiteY70" fmla="*/ 2943020 h 3259376"/>
                <a:gd name="connsiteX71" fmla="*/ 892732 w 1599117"/>
                <a:gd name="connsiteY71" fmla="*/ 2943020 h 3259376"/>
                <a:gd name="connsiteX72" fmla="*/ 866730 w 1599117"/>
                <a:gd name="connsiteY72" fmla="*/ 2934353 h 3259376"/>
                <a:gd name="connsiteX73" fmla="*/ 866730 w 1599117"/>
                <a:gd name="connsiteY73" fmla="*/ 2882349 h 3259376"/>
                <a:gd name="connsiteX74" fmla="*/ 806059 w 1599117"/>
                <a:gd name="connsiteY74" fmla="*/ 2795676 h 3259376"/>
                <a:gd name="connsiteX75" fmla="*/ 806059 w 1599117"/>
                <a:gd name="connsiteY75" fmla="*/ 2739338 h 3259376"/>
                <a:gd name="connsiteX76" fmla="*/ 749721 w 1599117"/>
                <a:gd name="connsiteY76" fmla="*/ 2726337 h 3259376"/>
                <a:gd name="connsiteX77" fmla="*/ 736720 w 1599117"/>
                <a:gd name="connsiteY77" fmla="*/ 2670000 h 3259376"/>
                <a:gd name="connsiteX78" fmla="*/ 693384 w 1599117"/>
                <a:gd name="connsiteY78" fmla="*/ 2617996 h 3259376"/>
                <a:gd name="connsiteX79" fmla="*/ 641380 w 1599117"/>
                <a:gd name="connsiteY79" fmla="*/ 2492320 h 3259376"/>
                <a:gd name="connsiteX80" fmla="*/ 593710 w 1599117"/>
                <a:gd name="connsiteY80" fmla="*/ 2557325 h 3259376"/>
                <a:gd name="connsiteX81" fmla="*/ 546040 w 1599117"/>
                <a:gd name="connsiteY81" fmla="*/ 2444650 h 3259376"/>
                <a:gd name="connsiteX82" fmla="*/ 515704 w 1599117"/>
                <a:gd name="connsiteY82" fmla="*/ 2357977 h 3259376"/>
                <a:gd name="connsiteX83" fmla="*/ 446366 w 1599117"/>
                <a:gd name="connsiteY83" fmla="*/ 2340643 h 3259376"/>
                <a:gd name="connsiteX84" fmla="*/ 377028 w 1599117"/>
                <a:gd name="connsiteY84" fmla="*/ 2409981 h 3259376"/>
                <a:gd name="connsiteX85" fmla="*/ 320690 w 1599117"/>
                <a:gd name="connsiteY85" fmla="*/ 2323308 h 3259376"/>
                <a:gd name="connsiteX86" fmla="*/ 238351 w 1599117"/>
                <a:gd name="connsiteY86" fmla="*/ 2422982 h 3259376"/>
                <a:gd name="connsiteX87" fmla="*/ 221016 w 1599117"/>
                <a:gd name="connsiteY87" fmla="*/ 2392646 h 3259376"/>
                <a:gd name="connsiteX88" fmla="*/ 242684 w 1599117"/>
                <a:gd name="connsiteY88" fmla="*/ 2149962 h 3259376"/>
                <a:gd name="connsiteX89" fmla="*/ 251352 w 1599117"/>
                <a:gd name="connsiteY89" fmla="*/ 2011285 h 3259376"/>
                <a:gd name="connsiteX90" fmla="*/ 221016 w 1599117"/>
                <a:gd name="connsiteY90" fmla="*/ 1894277 h 3259376"/>
                <a:gd name="connsiteX91" fmla="*/ 99674 w 1599117"/>
                <a:gd name="connsiteY91" fmla="*/ 1595255 h 3259376"/>
                <a:gd name="connsiteX92" fmla="*/ 138677 w 1599117"/>
                <a:gd name="connsiteY92" fmla="*/ 1577920 h 3259376"/>
                <a:gd name="connsiteX93" fmla="*/ 86673 w 1599117"/>
                <a:gd name="connsiteY93" fmla="*/ 1439244 h 3259376"/>
                <a:gd name="connsiteX94" fmla="*/ 65005 w 1599117"/>
                <a:gd name="connsiteY94" fmla="*/ 1270231 h 3259376"/>
                <a:gd name="connsiteX95" fmla="*/ 60671 w 1599117"/>
                <a:gd name="connsiteY95" fmla="*/ 1179225 h 3259376"/>
                <a:gd name="connsiteX96" fmla="*/ 0 w 1599117"/>
                <a:gd name="connsiteY96" fmla="*/ 1127317 h 325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99117" h="3259376">
                  <a:moveTo>
                    <a:pt x="0" y="1127317"/>
                  </a:moveTo>
                  <a:lnTo>
                    <a:pt x="0" y="1012147"/>
                  </a:lnTo>
                  <a:cubicBezTo>
                    <a:pt x="10112" y="1002129"/>
                    <a:pt x="107112" y="831403"/>
                    <a:pt x="141059" y="776188"/>
                  </a:cubicBezTo>
                  <a:cubicBezTo>
                    <a:pt x="175006" y="720973"/>
                    <a:pt x="145900" y="780529"/>
                    <a:pt x="203682" y="680855"/>
                  </a:cubicBezTo>
                  <a:lnTo>
                    <a:pt x="199348" y="624517"/>
                  </a:lnTo>
                  <a:lnTo>
                    <a:pt x="242553" y="557773"/>
                  </a:lnTo>
                  <a:lnTo>
                    <a:pt x="225281" y="496723"/>
                  </a:lnTo>
                  <a:lnTo>
                    <a:pt x="249355" y="425076"/>
                  </a:lnTo>
                  <a:lnTo>
                    <a:pt x="355117" y="386168"/>
                  </a:lnTo>
                  <a:lnTo>
                    <a:pt x="429031" y="290826"/>
                  </a:lnTo>
                  <a:lnTo>
                    <a:pt x="554707" y="269158"/>
                  </a:lnTo>
                  <a:lnTo>
                    <a:pt x="589351" y="186913"/>
                  </a:lnTo>
                  <a:lnTo>
                    <a:pt x="648098" y="92990"/>
                  </a:lnTo>
                  <a:lnTo>
                    <a:pt x="701756" y="92990"/>
                  </a:lnTo>
                  <a:lnTo>
                    <a:pt x="784483" y="0"/>
                  </a:lnTo>
                  <a:lnTo>
                    <a:pt x="886674" y="93006"/>
                  </a:lnTo>
                  <a:lnTo>
                    <a:pt x="977229" y="119358"/>
                  </a:lnTo>
                  <a:lnTo>
                    <a:pt x="1109544" y="125980"/>
                  </a:lnTo>
                  <a:cubicBezTo>
                    <a:pt x="1123052" y="162002"/>
                    <a:pt x="1122415" y="157142"/>
                    <a:pt x="1122415" y="173818"/>
                  </a:cubicBezTo>
                  <a:lnTo>
                    <a:pt x="1135416" y="221488"/>
                  </a:lnTo>
                  <a:lnTo>
                    <a:pt x="1157084" y="321162"/>
                  </a:lnTo>
                  <a:lnTo>
                    <a:pt x="1183086" y="386167"/>
                  </a:lnTo>
                  <a:lnTo>
                    <a:pt x="1170085" y="429503"/>
                  </a:lnTo>
                  <a:lnTo>
                    <a:pt x="1187420" y="464172"/>
                  </a:lnTo>
                  <a:lnTo>
                    <a:pt x="1204755" y="511843"/>
                  </a:lnTo>
                  <a:lnTo>
                    <a:pt x="1196087" y="581181"/>
                  </a:lnTo>
                  <a:lnTo>
                    <a:pt x="1204755" y="620184"/>
                  </a:lnTo>
                  <a:lnTo>
                    <a:pt x="1170085" y="754527"/>
                  </a:lnTo>
                  <a:lnTo>
                    <a:pt x="1161418" y="815198"/>
                  </a:lnTo>
                  <a:lnTo>
                    <a:pt x="1170085" y="888870"/>
                  </a:lnTo>
                  <a:lnTo>
                    <a:pt x="1170085" y="962542"/>
                  </a:lnTo>
                  <a:lnTo>
                    <a:pt x="1213422" y="992878"/>
                  </a:lnTo>
                  <a:lnTo>
                    <a:pt x="1178753" y="1031881"/>
                  </a:lnTo>
                  <a:lnTo>
                    <a:pt x="1213422" y="1135888"/>
                  </a:lnTo>
                  <a:lnTo>
                    <a:pt x="1265426" y="1218227"/>
                  </a:lnTo>
                  <a:lnTo>
                    <a:pt x="1287094" y="1261564"/>
                  </a:lnTo>
                  <a:lnTo>
                    <a:pt x="1356432" y="1322235"/>
                  </a:lnTo>
                  <a:lnTo>
                    <a:pt x="1343431" y="1408908"/>
                  </a:lnTo>
                  <a:lnTo>
                    <a:pt x="1365100" y="1439244"/>
                  </a:lnTo>
                  <a:lnTo>
                    <a:pt x="1356432" y="1508582"/>
                  </a:lnTo>
                  <a:lnTo>
                    <a:pt x="1404102" y="1573587"/>
                  </a:lnTo>
                  <a:lnTo>
                    <a:pt x="1408436" y="1668927"/>
                  </a:lnTo>
                  <a:lnTo>
                    <a:pt x="1460440" y="1746933"/>
                  </a:lnTo>
                  <a:lnTo>
                    <a:pt x="1434438" y="1781602"/>
                  </a:lnTo>
                  <a:lnTo>
                    <a:pt x="1438772" y="1876942"/>
                  </a:lnTo>
                  <a:lnTo>
                    <a:pt x="1434438" y="1959281"/>
                  </a:lnTo>
                  <a:lnTo>
                    <a:pt x="1451773" y="2154296"/>
                  </a:lnTo>
                  <a:lnTo>
                    <a:pt x="1477774" y="2197632"/>
                  </a:lnTo>
                  <a:lnTo>
                    <a:pt x="1490775" y="2258303"/>
                  </a:lnTo>
                  <a:lnTo>
                    <a:pt x="1542779" y="2297306"/>
                  </a:lnTo>
                  <a:cubicBezTo>
                    <a:pt x="1541335" y="2359422"/>
                    <a:pt x="1539890" y="2421537"/>
                    <a:pt x="1538446" y="2483653"/>
                  </a:cubicBezTo>
                  <a:lnTo>
                    <a:pt x="1599117" y="2622330"/>
                  </a:lnTo>
                  <a:lnTo>
                    <a:pt x="1599117" y="2726337"/>
                  </a:lnTo>
                  <a:lnTo>
                    <a:pt x="1581782" y="2791342"/>
                  </a:lnTo>
                  <a:lnTo>
                    <a:pt x="1534112" y="2752339"/>
                  </a:lnTo>
                  <a:lnTo>
                    <a:pt x="1343431" y="2752339"/>
                  </a:lnTo>
                  <a:lnTo>
                    <a:pt x="1352099" y="2899683"/>
                  </a:lnTo>
                  <a:lnTo>
                    <a:pt x="1339098" y="3016692"/>
                  </a:lnTo>
                  <a:lnTo>
                    <a:pt x="1313096" y="3003691"/>
                  </a:lnTo>
                  <a:lnTo>
                    <a:pt x="1321763" y="3099031"/>
                  </a:lnTo>
                  <a:lnTo>
                    <a:pt x="1269759" y="3103365"/>
                  </a:lnTo>
                  <a:lnTo>
                    <a:pt x="1217756" y="3146701"/>
                  </a:lnTo>
                  <a:lnTo>
                    <a:pt x="1191754" y="3207372"/>
                  </a:lnTo>
                  <a:lnTo>
                    <a:pt x="1196087" y="3259376"/>
                  </a:lnTo>
                  <a:lnTo>
                    <a:pt x="1139750" y="3255043"/>
                  </a:lnTo>
                  <a:lnTo>
                    <a:pt x="1152751" y="3190038"/>
                  </a:lnTo>
                  <a:lnTo>
                    <a:pt x="1009740" y="3129367"/>
                  </a:lnTo>
                  <a:lnTo>
                    <a:pt x="979405" y="3120699"/>
                  </a:lnTo>
                  <a:lnTo>
                    <a:pt x="988072" y="3068696"/>
                  </a:lnTo>
                  <a:lnTo>
                    <a:pt x="1009740" y="2973355"/>
                  </a:lnTo>
                  <a:lnTo>
                    <a:pt x="892732" y="2943020"/>
                  </a:lnTo>
                  <a:lnTo>
                    <a:pt x="892732" y="2943020"/>
                  </a:lnTo>
                  <a:lnTo>
                    <a:pt x="866730" y="2934353"/>
                  </a:lnTo>
                  <a:lnTo>
                    <a:pt x="866730" y="2882349"/>
                  </a:lnTo>
                  <a:lnTo>
                    <a:pt x="806059" y="2795676"/>
                  </a:lnTo>
                  <a:lnTo>
                    <a:pt x="806059" y="2739338"/>
                  </a:lnTo>
                  <a:lnTo>
                    <a:pt x="749721" y="2726337"/>
                  </a:lnTo>
                  <a:lnTo>
                    <a:pt x="736720" y="2670000"/>
                  </a:lnTo>
                  <a:lnTo>
                    <a:pt x="693384" y="2617996"/>
                  </a:lnTo>
                  <a:lnTo>
                    <a:pt x="641380" y="2492320"/>
                  </a:lnTo>
                  <a:lnTo>
                    <a:pt x="593710" y="2557325"/>
                  </a:lnTo>
                  <a:lnTo>
                    <a:pt x="546040" y="2444650"/>
                  </a:lnTo>
                  <a:lnTo>
                    <a:pt x="515704" y="2357977"/>
                  </a:lnTo>
                  <a:lnTo>
                    <a:pt x="446366" y="2340643"/>
                  </a:lnTo>
                  <a:lnTo>
                    <a:pt x="377028" y="2409981"/>
                  </a:lnTo>
                  <a:lnTo>
                    <a:pt x="320690" y="2323308"/>
                  </a:lnTo>
                  <a:lnTo>
                    <a:pt x="238351" y="2422982"/>
                  </a:lnTo>
                  <a:lnTo>
                    <a:pt x="221016" y="2392646"/>
                  </a:lnTo>
                  <a:lnTo>
                    <a:pt x="242684" y="2149962"/>
                  </a:lnTo>
                  <a:lnTo>
                    <a:pt x="251352" y="2011285"/>
                  </a:lnTo>
                  <a:lnTo>
                    <a:pt x="221016" y="1894277"/>
                  </a:lnTo>
                  <a:lnTo>
                    <a:pt x="99674" y="1595255"/>
                  </a:lnTo>
                  <a:lnTo>
                    <a:pt x="138677" y="1577920"/>
                  </a:lnTo>
                  <a:lnTo>
                    <a:pt x="86673" y="1439244"/>
                  </a:lnTo>
                  <a:lnTo>
                    <a:pt x="65005" y="1270231"/>
                  </a:lnTo>
                  <a:lnTo>
                    <a:pt x="60671" y="1179225"/>
                  </a:lnTo>
                  <a:lnTo>
                    <a:pt x="0" y="1127317"/>
                  </a:lnTo>
                  <a:close/>
                </a:path>
              </a:pathLst>
            </a:cu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4114800" y="1013791"/>
              <a:ext cx="1194435" cy="3875306"/>
            </a:xfrm>
            <a:custGeom>
              <a:avLst/>
              <a:gdLst>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75274 w 1194534"/>
                <a:gd name="connsiteY15" fmla="*/ 2954622 h 3853165"/>
                <a:gd name="connsiteX16" fmla="*/ 401702 w 1194534"/>
                <a:gd name="connsiteY16" fmla="*/ 2954622 h 3853165"/>
                <a:gd name="connsiteX17" fmla="*/ 396416 w 1194534"/>
                <a:gd name="connsiteY17" fmla="*/ 2833054 h 3853165"/>
                <a:gd name="connsiteX18" fmla="*/ 385845 w 1194534"/>
                <a:gd name="connsiteY18" fmla="*/ 2685059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75274 w 1194534"/>
                <a:gd name="connsiteY15" fmla="*/ 2954622 h 3853165"/>
                <a:gd name="connsiteX16" fmla="*/ 401702 w 1194534"/>
                <a:gd name="connsiteY16" fmla="*/ 2954622 h 3853165"/>
                <a:gd name="connsiteX17" fmla="*/ 396416 w 1194534"/>
                <a:gd name="connsiteY17" fmla="*/ 2833054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75274 w 1194534"/>
                <a:gd name="connsiteY15" fmla="*/ 2954622 h 3853165"/>
                <a:gd name="connsiteX16" fmla="*/ 401702 w 1194534"/>
                <a:gd name="connsiteY16" fmla="*/ 2954622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401702 w 1194534"/>
                <a:gd name="connsiteY16" fmla="*/ 2954622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381807 w 1194534"/>
                <a:gd name="connsiteY16" fmla="*/ 2937382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9806 w 1194534"/>
                <a:gd name="connsiteY17" fmla="*/ 2837939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80134 w 1194534"/>
                <a:gd name="connsiteY13" fmla="*/ 3044476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3135 w 1194534"/>
                <a:gd name="connsiteY12" fmla="*/ 3107903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9798 w 1194534"/>
                <a:gd name="connsiteY12" fmla="*/ 307075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16708 w 1194534"/>
                <a:gd name="connsiteY11" fmla="*/ 3181900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41082 w 1194534"/>
                <a:gd name="connsiteY11" fmla="*/ 3166339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16708 w 1194534"/>
                <a:gd name="connsiteY10" fmla="*/ 3181900 h 3853165"/>
                <a:gd name="connsiteX11" fmla="*/ 225603 w 1194534"/>
                <a:gd name="connsiteY11" fmla="*/ 3131418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5603 w 1194534"/>
                <a:gd name="connsiteY11" fmla="*/ 3131418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23269 w 1194534"/>
                <a:gd name="connsiteY19" fmla="*/ 2685059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597267 w 1194534"/>
                <a:gd name="connsiteY20" fmla="*/ 2732629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41927 h 3853165"/>
                <a:gd name="connsiteX21" fmla="*/ 639551 w 1194534"/>
                <a:gd name="connsiteY21" fmla="*/ 2621632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41927 h 3853165"/>
                <a:gd name="connsiteX21" fmla="*/ 632961 w 1194534"/>
                <a:gd name="connsiteY21" fmla="*/ 2624268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86696 w 1194534"/>
                <a:gd name="connsiteY23" fmla="*/ 2378497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7888 w 1194534"/>
                <a:gd name="connsiteY23" fmla="*/ 2385523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6125 w 1194534"/>
                <a:gd name="connsiteY24" fmla="*/ 2172360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80601 w 1194534"/>
                <a:gd name="connsiteY24" fmla="*/ 2199283 h 3853165"/>
                <a:gd name="connsiteX25" fmla="*/ 528555 w 1194534"/>
                <a:gd name="connsiteY25" fmla="*/ 2130076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80601 w 1194534"/>
                <a:gd name="connsiteY24" fmla="*/ 2199283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6221 w 1194534"/>
                <a:gd name="connsiteY24" fmla="*/ 2188565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80697 w 1194534"/>
                <a:gd name="connsiteY24" fmla="*/ 2197775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271 w 1194534"/>
                <a:gd name="connsiteY26" fmla="*/ 2045507 h 3853165"/>
                <a:gd name="connsiteX27" fmla="*/ 475699 w 1194534"/>
                <a:gd name="connsiteY27" fmla="*/ 1871084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271 w 1194534"/>
                <a:gd name="connsiteY26" fmla="*/ 2045507 h 3853165"/>
                <a:gd name="connsiteX27" fmla="*/ 466882 w 1194534"/>
                <a:gd name="connsiteY27" fmla="*/ 1864742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80985 w 1194534"/>
                <a:gd name="connsiteY28" fmla="*/ 1744231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80985 w 1194534"/>
                <a:gd name="connsiteY29" fmla="*/ 1696661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7740 w 1194534"/>
                <a:gd name="connsiteY29" fmla="*/ 1703577 h 3853165"/>
                <a:gd name="connsiteX30" fmla="*/ 496842 w 1194534"/>
                <a:gd name="connsiteY30" fmla="*/ 1643805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7740 w 1194534"/>
                <a:gd name="connsiteY29" fmla="*/ 1703577 h 3853165"/>
                <a:gd name="connsiteX30" fmla="*/ 494668 w 1194534"/>
                <a:gd name="connsiteY30" fmla="*/ 1659570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01 w 1194534"/>
                <a:gd name="connsiteY31" fmla="*/ 1543380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45380 w 1194534"/>
                <a:gd name="connsiteY31" fmla="*/ 1567986 h 3853165"/>
                <a:gd name="connsiteX32" fmla="*/ 438701 w 1194534"/>
                <a:gd name="connsiteY32" fmla="*/ 1453526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45380 w 1194534"/>
                <a:gd name="connsiteY31" fmla="*/ 1567986 h 3853165"/>
                <a:gd name="connsiteX32" fmla="*/ 440952 w 1194534"/>
                <a:gd name="connsiteY32" fmla="*/ 1475903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96416 w 1194534"/>
                <a:gd name="connsiteY33" fmla="*/ 1411241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02 w 1194534"/>
                <a:gd name="connsiteY34" fmla="*/ 1326673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406987 w 1194534"/>
                <a:gd name="connsiteY36" fmla="*/ 120510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5949 w 1194534"/>
                <a:gd name="connsiteY36" fmla="*/ 1223015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06562 w 1194534"/>
                <a:gd name="connsiteY37" fmla="*/ 114167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37850 w 1194534"/>
                <a:gd name="connsiteY38" fmla="*/ 998968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27279 w 1194534"/>
                <a:gd name="connsiteY39" fmla="*/ 956684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8441 w 1194534"/>
                <a:gd name="connsiteY39" fmla="*/ 952409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58992 w 1194534"/>
                <a:gd name="connsiteY40" fmla="*/ 898543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11422 w 1194534"/>
                <a:gd name="connsiteY41" fmla="*/ 850973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5565 w 1194534"/>
                <a:gd name="connsiteY42" fmla="*/ 697692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48421 w 1194534"/>
                <a:gd name="connsiteY43" fmla="*/ 507412 h 3853165"/>
                <a:gd name="connsiteX44" fmla="*/ 248421 w 1194534"/>
                <a:gd name="connsiteY44" fmla="*/ 507412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48421 w 1194534"/>
                <a:gd name="connsiteY43" fmla="*/ 507412 h 3853165"/>
                <a:gd name="connsiteX44" fmla="*/ 235155 w 1194534"/>
                <a:gd name="connsiteY44" fmla="*/ 525210 h 3853165"/>
                <a:gd name="connsiteX45" fmla="*/ 221993 w 1194534"/>
                <a:gd name="connsiteY45" fmla="*/ 459842 h 3853165"/>
                <a:gd name="connsiteX46" fmla="*/ 248421 w 1194534"/>
                <a:gd name="connsiteY46" fmla="*/ 396416 h 3853165"/>
                <a:gd name="connsiteX47" fmla="*/ 211422 w 1194534"/>
                <a:gd name="connsiteY47" fmla="*/ 332989 h 3853165"/>
                <a:gd name="connsiteX48" fmla="*/ 221993 w 1194534"/>
                <a:gd name="connsiteY48" fmla="*/ 280134 h 3853165"/>
                <a:gd name="connsiteX49" fmla="*/ 190280 w 1194534"/>
                <a:gd name="connsiteY49" fmla="*/ 211422 h 3853165"/>
                <a:gd name="connsiteX50" fmla="*/ 158566 w 1194534"/>
                <a:gd name="connsiteY50" fmla="*/ 63426 h 3853165"/>
                <a:gd name="connsiteX51" fmla="*/ 137424 w 1194534"/>
                <a:gd name="connsiteY51" fmla="*/ 21142 h 3853165"/>
                <a:gd name="connsiteX52" fmla="*/ 195565 w 1194534"/>
                <a:gd name="connsiteY52" fmla="*/ 0 h 3853165"/>
                <a:gd name="connsiteX53" fmla="*/ 274849 w 1194534"/>
                <a:gd name="connsiteY53" fmla="*/ 26427 h 3853165"/>
                <a:gd name="connsiteX54" fmla="*/ 306562 w 1194534"/>
                <a:gd name="connsiteY54" fmla="*/ 63426 h 3853165"/>
                <a:gd name="connsiteX55" fmla="*/ 317133 w 1194534"/>
                <a:gd name="connsiteY55" fmla="*/ 132138 h 3853165"/>
                <a:gd name="connsiteX56" fmla="*/ 354132 w 1194534"/>
                <a:gd name="connsiteY56" fmla="*/ 200851 h 3853165"/>
                <a:gd name="connsiteX57" fmla="*/ 375274 w 1194534"/>
                <a:gd name="connsiteY57" fmla="*/ 280134 h 3853165"/>
                <a:gd name="connsiteX58" fmla="*/ 422844 w 1194534"/>
                <a:gd name="connsiteY58" fmla="*/ 327704 h 3853165"/>
                <a:gd name="connsiteX59" fmla="*/ 417558 w 1194534"/>
                <a:gd name="connsiteY59" fmla="*/ 433415 h 3853165"/>
                <a:gd name="connsiteX60" fmla="*/ 496842 w 1194534"/>
                <a:gd name="connsiteY60" fmla="*/ 560268 h 3853165"/>
                <a:gd name="connsiteX61" fmla="*/ 491556 w 1194534"/>
                <a:gd name="connsiteY61" fmla="*/ 660693 h 3853165"/>
                <a:gd name="connsiteX62" fmla="*/ 523269 w 1194534"/>
                <a:gd name="connsiteY62" fmla="*/ 739977 h 3853165"/>
                <a:gd name="connsiteX63" fmla="*/ 512698 w 1194534"/>
                <a:gd name="connsiteY63" fmla="*/ 787546 h 3853165"/>
                <a:gd name="connsiteX64" fmla="*/ 560268 w 1194534"/>
                <a:gd name="connsiteY64" fmla="*/ 856259 h 3853165"/>
                <a:gd name="connsiteX65" fmla="*/ 539126 w 1194534"/>
                <a:gd name="connsiteY65" fmla="*/ 930256 h 3853165"/>
                <a:gd name="connsiteX66" fmla="*/ 570839 w 1194534"/>
                <a:gd name="connsiteY66" fmla="*/ 1004254 h 3853165"/>
                <a:gd name="connsiteX67" fmla="*/ 634266 w 1194534"/>
                <a:gd name="connsiteY67" fmla="*/ 1062395 h 3853165"/>
                <a:gd name="connsiteX68" fmla="*/ 655408 w 1194534"/>
                <a:gd name="connsiteY68" fmla="*/ 1099394 h 3853165"/>
                <a:gd name="connsiteX69" fmla="*/ 665979 w 1194534"/>
                <a:gd name="connsiteY69" fmla="*/ 1152249 h 3853165"/>
                <a:gd name="connsiteX70" fmla="*/ 739977 w 1194534"/>
                <a:gd name="connsiteY70" fmla="*/ 1347815 h 3853165"/>
                <a:gd name="connsiteX71" fmla="*/ 766405 w 1194534"/>
                <a:gd name="connsiteY71" fmla="*/ 1464097 h 3853165"/>
                <a:gd name="connsiteX72" fmla="*/ 739977 w 1194534"/>
                <a:gd name="connsiteY72" fmla="*/ 1590950 h 3853165"/>
                <a:gd name="connsiteX73" fmla="*/ 750548 w 1194534"/>
                <a:gd name="connsiteY73" fmla="*/ 1696661 h 3853165"/>
                <a:gd name="connsiteX74" fmla="*/ 782261 w 1194534"/>
                <a:gd name="connsiteY74" fmla="*/ 1744231 h 3853165"/>
                <a:gd name="connsiteX75" fmla="*/ 755834 w 1194534"/>
                <a:gd name="connsiteY75" fmla="*/ 1881655 h 3853165"/>
                <a:gd name="connsiteX76" fmla="*/ 782261 w 1194534"/>
                <a:gd name="connsiteY76" fmla="*/ 1934511 h 3853165"/>
                <a:gd name="connsiteX77" fmla="*/ 819260 w 1194534"/>
                <a:gd name="connsiteY77" fmla="*/ 1997937 h 3853165"/>
                <a:gd name="connsiteX78" fmla="*/ 787547 w 1194534"/>
                <a:gd name="connsiteY78" fmla="*/ 2087792 h 3853165"/>
                <a:gd name="connsiteX79" fmla="*/ 856259 w 1194534"/>
                <a:gd name="connsiteY79" fmla="*/ 2182931 h 3853165"/>
                <a:gd name="connsiteX80" fmla="*/ 840402 w 1194534"/>
                <a:gd name="connsiteY80" fmla="*/ 2246358 h 3853165"/>
                <a:gd name="connsiteX81" fmla="*/ 819260 w 1194534"/>
                <a:gd name="connsiteY81" fmla="*/ 2320356 h 3853165"/>
                <a:gd name="connsiteX82" fmla="*/ 803403 w 1194534"/>
                <a:gd name="connsiteY82" fmla="*/ 2383782 h 3853165"/>
                <a:gd name="connsiteX83" fmla="*/ 845688 w 1194534"/>
                <a:gd name="connsiteY83" fmla="*/ 2394353 h 3853165"/>
                <a:gd name="connsiteX84" fmla="*/ 893258 w 1194534"/>
                <a:gd name="connsiteY84" fmla="*/ 2341498 h 3853165"/>
                <a:gd name="connsiteX85" fmla="*/ 930257 w 1194534"/>
                <a:gd name="connsiteY85" fmla="*/ 2463066 h 3853165"/>
                <a:gd name="connsiteX86" fmla="*/ 930257 w 1194534"/>
                <a:gd name="connsiteY86" fmla="*/ 2531778 h 3853165"/>
                <a:gd name="connsiteX87" fmla="*/ 961970 w 1194534"/>
                <a:gd name="connsiteY87" fmla="*/ 2600490 h 3853165"/>
                <a:gd name="connsiteX88" fmla="*/ 956684 w 1194534"/>
                <a:gd name="connsiteY88" fmla="*/ 2695630 h 3853165"/>
                <a:gd name="connsiteX89" fmla="*/ 972541 w 1194534"/>
                <a:gd name="connsiteY89" fmla="*/ 2838340 h 3853165"/>
                <a:gd name="connsiteX90" fmla="*/ 1035968 w 1194534"/>
                <a:gd name="connsiteY90" fmla="*/ 2833054 h 3853165"/>
                <a:gd name="connsiteX91" fmla="*/ 1051824 w 1194534"/>
                <a:gd name="connsiteY91" fmla="*/ 2806626 h 3853165"/>
                <a:gd name="connsiteX92" fmla="*/ 1109965 w 1194534"/>
                <a:gd name="connsiteY92" fmla="*/ 2838340 h 3853165"/>
                <a:gd name="connsiteX93" fmla="*/ 1120536 w 1194534"/>
                <a:gd name="connsiteY93" fmla="*/ 2885909 h 3853165"/>
                <a:gd name="connsiteX94" fmla="*/ 1120536 w 1194534"/>
                <a:gd name="connsiteY94" fmla="*/ 2928194 h 3853165"/>
                <a:gd name="connsiteX95" fmla="*/ 1115251 w 1194534"/>
                <a:gd name="connsiteY95" fmla="*/ 2986335 h 3853165"/>
                <a:gd name="connsiteX96" fmla="*/ 1173392 w 1194534"/>
                <a:gd name="connsiteY96" fmla="*/ 2981049 h 3853165"/>
                <a:gd name="connsiteX97" fmla="*/ 1162821 w 1194534"/>
                <a:gd name="connsiteY97" fmla="*/ 3028619 h 3853165"/>
                <a:gd name="connsiteX98" fmla="*/ 1194534 w 1194534"/>
                <a:gd name="connsiteY98" fmla="*/ 3065618 h 3853165"/>
                <a:gd name="connsiteX99" fmla="*/ 1183963 w 1194534"/>
                <a:gd name="connsiteY99" fmla="*/ 3107903 h 3853165"/>
                <a:gd name="connsiteX100" fmla="*/ 1157535 w 1194534"/>
                <a:gd name="connsiteY100" fmla="*/ 3197757 h 3853165"/>
                <a:gd name="connsiteX101" fmla="*/ 1104680 w 1194534"/>
                <a:gd name="connsiteY101" fmla="*/ 3113188 h 3853165"/>
                <a:gd name="connsiteX102" fmla="*/ 1078252 w 1194534"/>
                <a:gd name="connsiteY102" fmla="*/ 3123759 h 3853165"/>
                <a:gd name="connsiteX103" fmla="*/ 1083538 w 1194534"/>
                <a:gd name="connsiteY103" fmla="*/ 3250612 h 3853165"/>
                <a:gd name="connsiteX104" fmla="*/ 1109965 w 1194534"/>
                <a:gd name="connsiteY104" fmla="*/ 3324610 h 3853165"/>
                <a:gd name="connsiteX105" fmla="*/ 1072966 w 1194534"/>
                <a:gd name="connsiteY105" fmla="*/ 3372180 h 3853165"/>
                <a:gd name="connsiteX106" fmla="*/ 1067681 w 1194534"/>
                <a:gd name="connsiteY106" fmla="*/ 3409179 h 3853165"/>
                <a:gd name="connsiteX107" fmla="*/ 1109965 w 1194534"/>
                <a:gd name="connsiteY107" fmla="*/ 3462034 h 3853165"/>
                <a:gd name="connsiteX108" fmla="*/ 1041253 w 1194534"/>
                <a:gd name="connsiteY108" fmla="*/ 3467320 h 3853165"/>
                <a:gd name="connsiteX109" fmla="*/ 1014825 w 1194534"/>
                <a:gd name="connsiteY109" fmla="*/ 3504319 h 3853165"/>
                <a:gd name="connsiteX110" fmla="*/ 1014825 w 1194534"/>
                <a:gd name="connsiteY110" fmla="*/ 3504319 h 3853165"/>
                <a:gd name="connsiteX111" fmla="*/ 919686 w 1194534"/>
                <a:gd name="connsiteY111" fmla="*/ 3504319 h 3853165"/>
                <a:gd name="connsiteX112" fmla="*/ 919686 w 1194534"/>
                <a:gd name="connsiteY112" fmla="*/ 3504319 h 3853165"/>
                <a:gd name="connsiteX113" fmla="*/ 898543 w 1194534"/>
                <a:gd name="connsiteY113" fmla="*/ 3588888 h 3853165"/>
                <a:gd name="connsiteX114" fmla="*/ 856259 w 1194534"/>
                <a:gd name="connsiteY114" fmla="*/ 3615315 h 3853165"/>
                <a:gd name="connsiteX115" fmla="*/ 850973 w 1194534"/>
                <a:gd name="connsiteY115" fmla="*/ 3684027 h 3853165"/>
                <a:gd name="connsiteX116" fmla="*/ 850973 w 1194534"/>
                <a:gd name="connsiteY116" fmla="*/ 3684027 h 3853165"/>
                <a:gd name="connsiteX117" fmla="*/ 803403 w 1194534"/>
                <a:gd name="connsiteY117" fmla="*/ 3710455 h 3853165"/>
                <a:gd name="connsiteX118" fmla="*/ 761119 w 1194534"/>
                <a:gd name="connsiteY118" fmla="*/ 3773882 h 3853165"/>
                <a:gd name="connsiteX119" fmla="*/ 702978 w 1194534"/>
                <a:gd name="connsiteY119" fmla="*/ 3821452 h 3853165"/>
                <a:gd name="connsiteX120" fmla="*/ 650123 w 1194534"/>
                <a:gd name="connsiteY120" fmla="*/ 3810881 h 3853165"/>
                <a:gd name="connsiteX121" fmla="*/ 644837 w 1194534"/>
                <a:gd name="connsiteY121" fmla="*/ 3853165 h 3853165"/>
                <a:gd name="connsiteX122" fmla="*/ 644837 w 1194534"/>
                <a:gd name="connsiteY122" fmla="*/ 3853165 h 3853165"/>
                <a:gd name="connsiteX123" fmla="*/ 480985 w 1194534"/>
                <a:gd name="connsiteY123" fmla="*/ 3758025 h 3853165"/>
                <a:gd name="connsiteX124" fmla="*/ 375274 w 1194534"/>
                <a:gd name="connsiteY124" fmla="*/ 3668171 h 3853165"/>
                <a:gd name="connsiteX125" fmla="*/ 317133 w 1194534"/>
                <a:gd name="connsiteY125"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5155 w 1194534"/>
                <a:gd name="connsiteY43" fmla="*/ 525210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48421 w 1194534"/>
                <a:gd name="connsiteY45" fmla="*/ 396416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11422 w 1194534"/>
                <a:gd name="connsiteY46" fmla="*/ 332989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21993 w 1194534"/>
                <a:gd name="connsiteY47" fmla="*/ 280134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80 w 1194534"/>
                <a:gd name="connsiteY48" fmla="*/ 211422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58566 w 1194534"/>
                <a:gd name="connsiteY49" fmla="*/ 63426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63008 w 1194534"/>
                <a:gd name="connsiteY49" fmla="*/ 76722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7011 w 1194534"/>
                <a:gd name="connsiteY41" fmla="*/ 859967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56379 w 1194534"/>
                <a:gd name="connsiteY49" fmla="*/ 81163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53165"/>
                <a:gd name="connsiteX1" fmla="*/ 211422 w 1194534"/>
                <a:gd name="connsiteY1" fmla="*/ 3557174 h 3853165"/>
                <a:gd name="connsiteX2" fmla="*/ 163852 w 1194534"/>
                <a:gd name="connsiteY2" fmla="*/ 3509604 h 3853165"/>
                <a:gd name="connsiteX3" fmla="*/ 58141 w 1194534"/>
                <a:gd name="connsiteY3" fmla="*/ 3504319 h 3853165"/>
                <a:gd name="connsiteX4" fmla="*/ 0 w 1194534"/>
                <a:gd name="connsiteY4" fmla="*/ 3393322 h 3853165"/>
                <a:gd name="connsiteX5" fmla="*/ 10571 w 1194534"/>
                <a:gd name="connsiteY5" fmla="*/ 3329896 h 3853165"/>
                <a:gd name="connsiteX6" fmla="*/ 47570 w 1194534"/>
                <a:gd name="connsiteY6" fmla="*/ 3308753 h 3853165"/>
                <a:gd name="connsiteX7" fmla="*/ 68712 w 1194534"/>
                <a:gd name="connsiteY7" fmla="*/ 3250612 h 3853165"/>
                <a:gd name="connsiteX8" fmla="*/ 110997 w 1194534"/>
                <a:gd name="connsiteY8" fmla="*/ 3255898 h 3853165"/>
                <a:gd name="connsiteX9" fmla="*/ 147995 w 1194534"/>
                <a:gd name="connsiteY9" fmla="*/ 3181900 h 3853165"/>
                <a:gd name="connsiteX10" fmla="*/ 227797 w 1194534"/>
                <a:gd name="connsiteY10" fmla="*/ 3180198 h 3853165"/>
                <a:gd name="connsiteX11" fmla="*/ 223408 w 1194534"/>
                <a:gd name="connsiteY11" fmla="*/ 3123065 h 3853165"/>
                <a:gd name="connsiteX12" fmla="*/ 245389 w 1194534"/>
                <a:gd name="connsiteY12" fmla="*/ 3069038 h 3853165"/>
                <a:gd name="connsiteX13" fmla="*/ 291228 w 1194534"/>
                <a:gd name="connsiteY13" fmla="*/ 3036108 h 3853165"/>
                <a:gd name="connsiteX14" fmla="*/ 359417 w 1194534"/>
                <a:gd name="connsiteY14" fmla="*/ 3023334 h 3853165"/>
                <a:gd name="connsiteX15" fmla="*/ 350949 w 1194534"/>
                <a:gd name="connsiteY15" fmla="*/ 2948454 h 3853165"/>
                <a:gd name="connsiteX16" fmla="*/ 370768 w 1194534"/>
                <a:gd name="connsiteY16" fmla="*/ 2944498 h 3853165"/>
                <a:gd name="connsiteX17" fmla="*/ 383196 w 1194534"/>
                <a:gd name="connsiteY17" fmla="*/ 2838396 h 3853165"/>
                <a:gd name="connsiteX18" fmla="*/ 379234 w 1194534"/>
                <a:gd name="connsiteY18" fmla="*/ 2683277 h 3853165"/>
                <a:gd name="connsiteX19" fmla="*/ 534383 w 1194534"/>
                <a:gd name="connsiteY19" fmla="*/ 2683277 h 3853165"/>
                <a:gd name="connsiteX20" fmla="*/ 607088 w 1194534"/>
                <a:gd name="connsiteY20" fmla="*/ 2735725 h 3853165"/>
                <a:gd name="connsiteX21" fmla="*/ 632961 w 1194534"/>
                <a:gd name="connsiteY21" fmla="*/ 2624268 h 3853165"/>
                <a:gd name="connsiteX22" fmla="*/ 634266 w 1194534"/>
                <a:gd name="connsiteY22" fmla="*/ 2521207 h 3853165"/>
                <a:gd name="connsiteX23" fmla="*/ 573508 w 1194534"/>
                <a:gd name="connsiteY23" fmla="*/ 2392551 h 3853165"/>
                <a:gd name="connsiteX24" fmla="*/ 574103 w 1194534"/>
                <a:gd name="connsiteY24" fmla="*/ 2198129 h 3853165"/>
                <a:gd name="connsiteX25" fmla="*/ 526385 w 1194534"/>
                <a:gd name="connsiteY25" fmla="*/ 2152563 h 3853165"/>
                <a:gd name="connsiteX26" fmla="*/ 486311 w 1194534"/>
                <a:gd name="connsiteY26" fmla="*/ 2054694 h 3853165"/>
                <a:gd name="connsiteX27" fmla="*/ 466882 w 1194534"/>
                <a:gd name="connsiteY27" fmla="*/ 1864742 h 3853165"/>
                <a:gd name="connsiteX28" fmla="*/ 472168 w 1194534"/>
                <a:gd name="connsiteY28" fmla="*/ 1753369 h 3853165"/>
                <a:gd name="connsiteX29" fmla="*/ 469993 w 1194534"/>
                <a:gd name="connsiteY29" fmla="*/ 1697208 h 3853165"/>
                <a:gd name="connsiteX30" fmla="*/ 494668 w 1194534"/>
                <a:gd name="connsiteY30" fmla="*/ 1659570 h 3853165"/>
                <a:gd name="connsiteX31" fmla="*/ 438774 w 1194534"/>
                <a:gd name="connsiteY31" fmla="*/ 1568238 h 3853165"/>
                <a:gd name="connsiteX32" fmla="*/ 440952 w 1194534"/>
                <a:gd name="connsiteY32" fmla="*/ 1475903 h 3853165"/>
                <a:gd name="connsiteX33" fmla="*/ 387591 w 1194534"/>
                <a:gd name="connsiteY33" fmla="*/ 1404825 h 3853165"/>
                <a:gd name="connsiteX34" fmla="*/ 401735 w 1194534"/>
                <a:gd name="connsiteY34" fmla="*/ 1337958 h 3853165"/>
                <a:gd name="connsiteX35" fmla="*/ 375274 w 1194534"/>
                <a:gd name="connsiteY35" fmla="*/ 1316101 h 3853165"/>
                <a:gd name="connsiteX36" fmla="*/ 393768 w 1194534"/>
                <a:gd name="connsiteY36" fmla="*/ 1225426 h 3853165"/>
                <a:gd name="connsiteX37" fmla="*/ 319873 w 1194534"/>
                <a:gd name="connsiteY37" fmla="*/ 1155148 h 3853165"/>
                <a:gd name="connsiteX38" fmla="*/ 246727 w 1194534"/>
                <a:gd name="connsiteY38" fmla="*/ 1030131 h 3853165"/>
                <a:gd name="connsiteX39" fmla="*/ 214031 w 1194534"/>
                <a:gd name="connsiteY39" fmla="*/ 943705 h 3853165"/>
                <a:gd name="connsiteX40" fmla="*/ 247943 w 1194534"/>
                <a:gd name="connsiteY40" fmla="*/ 892045 h 3853165"/>
                <a:gd name="connsiteX41" fmla="*/ 202600 w 1194534"/>
                <a:gd name="connsiteY41" fmla="*/ 853462 h 3853165"/>
                <a:gd name="connsiteX42" fmla="*/ 193367 w 1194534"/>
                <a:gd name="connsiteY42" fmla="*/ 713306 h 3853165"/>
                <a:gd name="connsiteX43" fmla="*/ 237389 w 1194534"/>
                <a:gd name="connsiteY43" fmla="*/ 525295 h 3853165"/>
                <a:gd name="connsiteX44" fmla="*/ 221993 w 1194534"/>
                <a:gd name="connsiteY44" fmla="*/ 459842 h 3853165"/>
                <a:gd name="connsiteX45" fmla="*/ 237370 w 1194534"/>
                <a:gd name="connsiteY45" fmla="*/ 403124 h 3853165"/>
                <a:gd name="connsiteX46" fmla="*/ 202583 w 1194534"/>
                <a:gd name="connsiteY46" fmla="*/ 339686 h 3853165"/>
                <a:gd name="connsiteX47" fmla="*/ 213155 w 1194534"/>
                <a:gd name="connsiteY47" fmla="*/ 291251 h 3853165"/>
                <a:gd name="connsiteX48" fmla="*/ 190296 w 1194534"/>
                <a:gd name="connsiteY48" fmla="*/ 218099 h 3853165"/>
                <a:gd name="connsiteX49" fmla="*/ 156379 w 1194534"/>
                <a:gd name="connsiteY49" fmla="*/ 81163 h 3853165"/>
                <a:gd name="connsiteX50" fmla="*/ 137424 w 1194534"/>
                <a:gd name="connsiteY50" fmla="*/ 21142 h 3853165"/>
                <a:gd name="connsiteX51" fmla="*/ 195565 w 1194534"/>
                <a:gd name="connsiteY51" fmla="*/ 0 h 3853165"/>
                <a:gd name="connsiteX52" fmla="*/ 274849 w 1194534"/>
                <a:gd name="connsiteY52" fmla="*/ 26427 h 3853165"/>
                <a:gd name="connsiteX53" fmla="*/ 306562 w 1194534"/>
                <a:gd name="connsiteY53" fmla="*/ 63426 h 3853165"/>
                <a:gd name="connsiteX54" fmla="*/ 317133 w 1194534"/>
                <a:gd name="connsiteY54" fmla="*/ 132138 h 3853165"/>
                <a:gd name="connsiteX55" fmla="*/ 354132 w 1194534"/>
                <a:gd name="connsiteY55" fmla="*/ 200851 h 3853165"/>
                <a:gd name="connsiteX56" fmla="*/ 375274 w 1194534"/>
                <a:gd name="connsiteY56" fmla="*/ 280134 h 3853165"/>
                <a:gd name="connsiteX57" fmla="*/ 422844 w 1194534"/>
                <a:gd name="connsiteY57" fmla="*/ 327704 h 3853165"/>
                <a:gd name="connsiteX58" fmla="*/ 417558 w 1194534"/>
                <a:gd name="connsiteY58" fmla="*/ 433415 h 3853165"/>
                <a:gd name="connsiteX59" fmla="*/ 496842 w 1194534"/>
                <a:gd name="connsiteY59" fmla="*/ 560268 h 3853165"/>
                <a:gd name="connsiteX60" fmla="*/ 491556 w 1194534"/>
                <a:gd name="connsiteY60" fmla="*/ 660693 h 3853165"/>
                <a:gd name="connsiteX61" fmla="*/ 523269 w 1194534"/>
                <a:gd name="connsiteY61" fmla="*/ 739977 h 3853165"/>
                <a:gd name="connsiteX62" fmla="*/ 512698 w 1194534"/>
                <a:gd name="connsiteY62" fmla="*/ 787546 h 3853165"/>
                <a:gd name="connsiteX63" fmla="*/ 560268 w 1194534"/>
                <a:gd name="connsiteY63" fmla="*/ 856259 h 3853165"/>
                <a:gd name="connsiteX64" fmla="*/ 539126 w 1194534"/>
                <a:gd name="connsiteY64" fmla="*/ 930256 h 3853165"/>
                <a:gd name="connsiteX65" fmla="*/ 570839 w 1194534"/>
                <a:gd name="connsiteY65" fmla="*/ 1004254 h 3853165"/>
                <a:gd name="connsiteX66" fmla="*/ 634266 w 1194534"/>
                <a:gd name="connsiteY66" fmla="*/ 1062395 h 3853165"/>
                <a:gd name="connsiteX67" fmla="*/ 655408 w 1194534"/>
                <a:gd name="connsiteY67" fmla="*/ 1099394 h 3853165"/>
                <a:gd name="connsiteX68" fmla="*/ 665979 w 1194534"/>
                <a:gd name="connsiteY68" fmla="*/ 1152249 h 3853165"/>
                <a:gd name="connsiteX69" fmla="*/ 739977 w 1194534"/>
                <a:gd name="connsiteY69" fmla="*/ 1347815 h 3853165"/>
                <a:gd name="connsiteX70" fmla="*/ 766405 w 1194534"/>
                <a:gd name="connsiteY70" fmla="*/ 1464097 h 3853165"/>
                <a:gd name="connsiteX71" fmla="*/ 739977 w 1194534"/>
                <a:gd name="connsiteY71" fmla="*/ 1590950 h 3853165"/>
                <a:gd name="connsiteX72" fmla="*/ 750548 w 1194534"/>
                <a:gd name="connsiteY72" fmla="*/ 1696661 h 3853165"/>
                <a:gd name="connsiteX73" fmla="*/ 782261 w 1194534"/>
                <a:gd name="connsiteY73" fmla="*/ 1744231 h 3853165"/>
                <a:gd name="connsiteX74" fmla="*/ 755834 w 1194534"/>
                <a:gd name="connsiteY74" fmla="*/ 1881655 h 3853165"/>
                <a:gd name="connsiteX75" fmla="*/ 782261 w 1194534"/>
                <a:gd name="connsiteY75" fmla="*/ 1934511 h 3853165"/>
                <a:gd name="connsiteX76" fmla="*/ 819260 w 1194534"/>
                <a:gd name="connsiteY76" fmla="*/ 1997937 h 3853165"/>
                <a:gd name="connsiteX77" fmla="*/ 787547 w 1194534"/>
                <a:gd name="connsiteY77" fmla="*/ 2087792 h 3853165"/>
                <a:gd name="connsiteX78" fmla="*/ 856259 w 1194534"/>
                <a:gd name="connsiteY78" fmla="*/ 2182931 h 3853165"/>
                <a:gd name="connsiteX79" fmla="*/ 840402 w 1194534"/>
                <a:gd name="connsiteY79" fmla="*/ 2246358 h 3853165"/>
                <a:gd name="connsiteX80" fmla="*/ 819260 w 1194534"/>
                <a:gd name="connsiteY80" fmla="*/ 2320356 h 3853165"/>
                <a:gd name="connsiteX81" fmla="*/ 803403 w 1194534"/>
                <a:gd name="connsiteY81" fmla="*/ 2383782 h 3853165"/>
                <a:gd name="connsiteX82" fmla="*/ 845688 w 1194534"/>
                <a:gd name="connsiteY82" fmla="*/ 2394353 h 3853165"/>
                <a:gd name="connsiteX83" fmla="*/ 893258 w 1194534"/>
                <a:gd name="connsiteY83" fmla="*/ 2341498 h 3853165"/>
                <a:gd name="connsiteX84" fmla="*/ 930257 w 1194534"/>
                <a:gd name="connsiteY84" fmla="*/ 2463066 h 3853165"/>
                <a:gd name="connsiteX85" fmla="*/ 930257 w 1194534"/>
                <a:gd name="connsiteY85" fmla="*/ 2531778 h 3853165"/>
                <a:gd name="connsiteX86" fmla="*/ 961970 w 1194534"/>
                <a:gd name="connsiteY86" fmla="*/ 2600490 h 3853165"/>
                <a:gd name="connsiteX87" fmla="*/ 956684 w 1194534"/>
                <a:gd name="connsiteY87" fmla="*/ 2695630 h 3853165"/>
                <a:gd name="connsiteX88" fmla="*/ 972541 w 1194534"/>
                <a:gd name="connsiteY88" fmla="*/ 2838340 h 3853165"/>
                <a:gd name="connsiteX89" fmla="*/ 1035968 w 1194534"/>
                <a:gd name="connsiteY89" fmla="*/ 2833054 h 3853165"/>
                <a:gd name="connsiteX90" fmla="*/ 1051824 w 1194534"/>
                <a:gd name="connsiteY90" fmla="*/ 2806626 h 3853165"/>
                <a:gd name="connsiteX91" fmla="*/ 1109965 w 1194534"/>
                <a:gd name="connsiteY91" fmla="*/ 2838340 h 3853165"/>
                <a:gd name="connsiteX92" fmla="*/ 1120536 w 1194534"/>
                <a:gd name="connsiteY92" fmla="*/ 2885909 h 3853165"/>
                <a:gd name="connsiteX93" fmla="*/ 1120536 w 1194534"/>
                <a:gd name="connsiteY93" fmla="*/ 2928194 h 3853165"/>
                <a:gd name="connsiteX94" fmla="*/ 1115251 w 1194534"/>
                <a:gd name="connsiteY94" fmla="*/ 2986335 h 3853165"/>
                <a:gd name="connsiteX95" fmla="*/ 1173392 w 1194534"/>
                <a:gd name="connsiteY95" fmla="*/ 2981049 h 3853165"/>
                <a:gd name="connsiteX96" fmla="*/ 1162821 w 1194534"/>
                <a:gd name="connsiteY96" fmla="*/ 3028619 h 3853165"/>
                <a:gd name="connsiteX97" fmla="*/ 1194534 w 1194534"/>
                <a:gd name="connsiteY97" fmla="*/ 3065618 h 3853165"/>
                <a:gd name="connsiteX98" fmla="*/ 1183963 w 1194534"/>
                <a:gd name="connsiteY98" fmla="*/ 3107903 h 3853165"/>
                <a:gd name="connsiteX99" fmla="*/ 1157535 w 1194534"/>
                <a:gd name="connsiteY99" fmla="*/ 3197757 h 3853165"/>
                <a:gd name="connsiteX100" fmla="*/ 1104680 w 1194534"/>
                <a:gd name="connsiteY100" fmla="*/ 3113188 h 3853165"/>
                <a:gd name="connsiteX101" fmla="*/ 1078252 w 1194534"/>
                <a:gd name="connsiteY101" fmla="*/ 3123759 h 3853165"/>
                <a:gd name="connsiteX102" fmla="*/ 1083538 w 1194534"/>
                <a:gd name="connsiteY102" fmla="*/ 3250612 h 3853165"/>
                <a:gd name="connsiteX103" fmla="*/ 1109965 w 1194534"/>
                <a:gd name="connsiteY103" fmla="*/ 3324610 h 3853165"/>
                <a:gd name="connsiteX104" fmla="*/ 1072966 w 1194534"/>
                <a:gd name="connsiteY104" fmla="*/ 3372180 h 3853165"/>
                <a:gd name="connsiteX105" fmla="*/ 1067681 w 1194534"/>
                <a:gd name="connsiteY105" fmla="*/ 3409179 h 3853165"/>
                <a:gd name="connsiteX106" fmla="*/ 1109965 w 1194534"/>
                <a:gd name="connsiteY106" fmla="*/ 3462034 h 3853165"/>
                <a:gd name="connsiteX107" fmla="*/ 1041253 w 1194534"/>
                <a:gd name="connsiteY107" fmla="*/ 3467320 h 3853165"/>
                <a:gd name="connsiteX108" fmla="*/ 1014825 w 1194534"/>
                <a:gd name="connsiteY108" fmla="*/ 3504319 h 3853165"/>
                <a:gd name="connsiteX109" fmla="*/ 1014825 w 1194534"/>
                <a:gd name="connsiteY109" fmla="*/ 3504319 h 3853165"/>
                <a:gd name="connsiteX110" fmla="*/ 919686 w 1194534"/>
                <a:gd name="connsiteY110" fmla="*/ 3504319 h 3853165"/>
                <a:gd name="connsiteX111" fmla="*/ 919686 w 1194534"/>
                <a:gd name="connsiteY111" fmla="*/ 3504319 h 3853165"/>
                <a:gd name="connsiteX112" fmla="*/ 898543 w 1194534"/>
                <a:gd name="connsiteY112" fmla="*/ 3588888 h 3853165"/>
                <a:gd name="connsiteX113" fmla="*/ 856259 w 1194534"/>
                <a:gd name="connsiteY113" fmla="*/ 3615315 h 3853165"/>
                <a:gd name="connsiteX114" fmla="*/ 850973 w 1194534"/>
                <a:gd name="connsiteY114" fmla="*/ 3684027 h 3853165"/>
                <a:gd name="connsiteX115" fmla="*/ 850973 w 1194534"/>
                <a:gd name="connsiteY115" fmla="*/ 3684027 h 3853165"/>
                <a:gd name="connsiteX116" fmla="*/ 803403 w 1194534"/>
                <a:gd name="connsiteY116" fmla="*/ 3710455 h 3853165"/>
                <a:gd name="connsiteX117" fmla="*/ 761119 w 1194534"/>
                <a:gd name="connsiteY117" fmla="*/ 3773882 h 3853165"/>
                <a:gd name="connsiteX118" fmla="*/ 702978 w 1194534"/>
                <a:gd name="connsiteY118" fmla="*/ 3821452 h 3853165"/>
                <a:gd name="connsiteX119" fmla="*/ 650123 w 1194534"/>
                <a:gd name="connsiteY119" fmla="*/ 3810881 h 3853165"/>
                <a:gd name="connsiteX120" fmla="*/ 644837 w 1194534"/>
                <a:gd name="connsiteY120" fmla="*/ 3853165 h 3853165"/>
                <a:gd name="connsiteX121" fmla="*/ 644837 w 1194534"/>
                <a:gd name="connsiteY121" fmla="*/ 3853165 h 3853165"/>
                <a:gd name="connsiteX122" fmla="*/ 480985 w 1194534"/>
                <a:gd name="connsiteY122" fmla="*/ 3758025 h 3853165"/>
                <a:gd name="connsiteX123" fmla="*/ 375274 w 1194534"/>
                <a:gd name="connsiteY123" fmla="*/ 3668171 h 3853165"/>
                <a:gd name="connsiteX124" fmla="*/ 317133 w 1194534"/>
                <a:gd name="connsiteY124" fmla="*/ 3588888 h 3853165"/>
                <a:gd name="connsiteX0" fmla="*/ 317133 w 1194534"/>
                <a:gd name="connsiteY0" fmla="*/ 3588888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51951 w 1194534"/>
                <a:gd name="connsiteY121" fmla="*/ 3875930 h 3875930"/>
                <a:gd name="connsiteX122" fmla="*/ 480985 w 1194534"/>
                <a:gd name="connsiteY122" fmla="*/ 3758025 h 3875930"/>
                <a:gd name="connsiteX123" fmla="*/ 375274 w 1194534"/>
                <a:gd name="connsiteY123" fmla="*/ 3668171 h 3875930"/>
                <a:gd name="connsiteX124" fmla="*/ 317133 w 1194534"/>
                <a:gd name="connsiteY124" fmla="*/ 3588888 h 3875930"/>
                <a:gd name="connsiteX0" fmla="*/ 317133 w 1194534"/>
                <a:gd name="connsiteY0" fmla="*/ 3588888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75274 w 1194534"/>
                <a:gd name="connsiteY123" fmla="*/ 3668171 h 3875930"/>
                <a:gd name="connsiteX124" fmla="*/ 317133 w 1194534"/>
                <a:gd name="connsiteY124" fmla="*/ 3588888 h 3875930"/>
                <a:gd name="connsiteX0" fmla="*/ 317133 w 1194534"/>
                <a:gd name="connsiteY0" fmla="*/ 3588888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7133 w 1194534"/>
                <a:gd name="connsiteY124" fmla="*/ 3588888 h 3875930"/>
                <a:gd name="connsiteX0" fmla="*/ 310517 w 1194534"/>
                <a:gd name="connsiteY0" fmla="*/ 3589962 h 3875930"/>
                <a:gd name="connsiteX1" fmla="*/ 211422 w 1194534"/>
                <a:gd name="connsiteY1" fmla="*/ 3557174 h 3875930"/>
                <a:gd name="connsiteX2" fmla="*/ 163852 w 1194534"/>
                <a:gd name="connsiteY2" fmla="*/ 3509604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0517 w 1194534"/>
                <a:gd name="connsiteY124" fmla="*/ 3589962 h 3875930"/>
                <a:gd name="connsiteX0" fmla="*/ 310517 w 1194534"/>
                <a:gd name="connsiteY0" fmla="*/ 3589962 h 3875930"/>
                <a:gd name="connsiteX1" fmla="*/ 211422 w 1194534"/>
                <a:gd name="connsiteY1" fmla="*/ 3557174 h 3875930"/>
                <a:gd name="connsiteX2" fmla="*/ 183793 w 1194534"/>
                <a:gd name="connsiteY2" fmla="*/ 3528372 h 3875930"/>
                <a:gd name="connsiteX3" fmla="*/ 58141 w 1194534"/>
                <a:gd name="connsiteY3" fmla="*/ 3504319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0517 w 1194534"/>
                <a:gd name="connsiteY124" fmla="*/ 3589962 h 3875930"/>
                <a:gd name="connsiteX0" fmla="*/ 310517 w 1194534"/>
                <a:gd name="connsiteY0" fmla="*/ 3589962 h 3875930"/>
                <a:gd name="connsiteX1" fmla="*/ 211422 w 1194534"/>
                <a:gd name="connsiteY1" fmla="*/ 3557174 h 3875930"/>
                <a:gd name="connsiteX2" fmla="*/ 183793 w 1194534"/>
                <a:gd name="connsiteY2" fmla="*/ 3528372 h 3875930"/>
                <a:gd name="connsiteX3" fmla="*/ 49289 w 1194534"/>
                <a:gd name="connsiteY3" fmla="*/ 3498723 h 3875930"/>
                <a:gd name="connsiteX4" fmla="*/ 0 w 1194534"/>
                <a:gd name="connsiteY4" fmla="*/ 3393322 h 3875930"/>
                <a:gd name="connsiteX5" fmla="*/ 10571 w 1194534"/>
                <a:gd name="connsiteY5" fmla="*/ 3329896 h 3875930"/>
                <a:gd name="connsiteX6" fmla="*/ 47570 w 1194534"/>
                <a:gd name="connsiteY6" fmla="*/ 3308753 h 3875930"/>
                <a:gd name="connsiteX7" fmla="*/ 68712 w 1194534"/>
                <a:gd name="connsiteY7" fmla="*/ 3250612 h 3875930"/>
                <a:gd name="connsiteX8" fmla="*/ 110997 w 1194534"/>
                <a:gd name="connsiteY8" fmla="*/ 3255898 h 3875930"/>
                <a:gd name="connsiteX9" fmla="*/ 147995 w 1194534"/>
                <a:gd name="connsiteY9" fmla="*/ 3181900 h 3875930"/>
                <a:gd name="connsiteX10" fmla="*/ 227797 w 1194534"/>
                <a:gd name="connsiteY10" fmla="*/ 3180198 h 3875930"/>
                <a:gd name="connsiteX11" fmla="*/ 223408 w 1194534"/>
                <a:gd name="connsiteY11" fmla="*/ 3123065 h 3875930"/>
                <a:gd name="connsiteX12" fmla="*/ 245389 w 1194534"/>
                <a:gd name="connsiteY12" fmla="*/ 3069038 h 3875930"/>
                <a:gd name="connsiteX13" fmla="*/ 291228 w 1194534"/>
                <a:gd name="connsiteY13" fmla="*/ 3036108 h 3875930"/>
                <a:gd name="connsiteX14" fmla="*/ 359417 w 1194534"/>
                <a:gd name="connsiteY14" fmla="*/ 3023334 h 3875930"/>
                <a:gd name="connsiteX15" fmla="*/ 350949 w 1194534"/>
                <a:gd name="connsiteY15" fmla="*/ 2948454 h 3875930"/>
                <a:gd name="connsiteX16" fmla="*/ 370768 w 1194534"/>
                <a:gd name="connsiteY16" fmla="*/ 2944498 h 3875930"/>
                <a:gd name="connsiteX17" fmla="*/ 383196 w 1194534"/>
                <a:gd name="connsiteY17" fmla="*/ 2838396 h 3875930"/>
                <a:gd name="connsiteX18" fmla="*/ 379234 w 1194534"/>
                <a:gd name="connsiteY18" fmla="*/ 2683277 h 3875930"/>
                <a:gd name="connsiteX19" fmla="*/ 534383 w 1194534"/>
                <a:gd name="connsiteY19" fmla="*/ 2683277 h 3875930"/>
                <a:gd name="connsiteX20" fmla="*/ 607088 w 1194534"/>
                <a:gd name="connsiteY20" fmla="*/ 2735725 h 3875930"/>
                <a:gd name="connsiteX21" fmla="*/ 632961 w 1194534"/>
                <a:gd name="connsiteY21" fmla="*/ 2624268 h 3875930"/>
                <a:gd name="connsiteX22" fmla="*/ 634266 w 1194534"/>
                <a:gd name="connsiteY22" fmla="*/ 2521207 h 3875930"/>
                <a:gd name="connsiteX23" fmla="*/ 573508 w 1194534"/>
                <a:gd name="connsiteY23" fmla="*/ 2392551 h 3875930"/>
                <a:gd name="connsiteX24" fmla="*/ 574103 w 1194534"/>
                <a:gd name="connsiteY24" fmla="*/ 2198129 h 3875930"/>
                <a:gd name="connsiteX25" fmla="*/ 526385 w 1194534"/>
                <a:gd name="connsiteY25" fmla="*/ 2152563 h 3875930"/>
                <a:gd name="connsiteX26" fmla="*/ 486311 w 1194534"/>
                <a:gd name="connsiteY26" fmla="*/ 2054694 h 3875930"/>
                <a:gd name="connsiteX27" fmla="*/ 466882 w 1194534"/>
                <a:gd name="connsiteY27" fmla="*/ 1864742 h 3875930"/>
                <a:gd name="connsiteX28" fmla="*/ 472168 w 1194534"/>
                <a:gd name="connsiteY28" fmla="*/ 1753369 h 3875930"/>
                <a:gd name="connsiteX29" fmla="*/ 469993 w 1194534"/>
                <a:gd name="connsiteY29" fmla="*/ 1697208 h 3875930"/>
                <a:gd name="connsiteX30" fmla="*/ 494668 w 1194534"/>
                <a:gd name="connsiteY30" fmla="*/ 1659570 h 3875930"/>
                <a:gd name="connsiteX31" fmla="*/ 438774 w 1194534"/>
                <a:gd name="connsiteY31" fmla="*/ 1568238 h 3875930"/>
                <a:gd name="connsiteX32" fmla="*/ 440952 w 1194534"/>
                <a:gd name="connsiteY32" fmla="*/ 1475903 h 3875930"/>
                <a:gd name="connsiteX33" fmla="*/ 387591 w 1194534"/>
                <a:gd name="connsiteY33" fmla="*/ 1404825 h 3875930"/>
                <a:gd name="connsiteX34" fmla="*/ 401735 w 1194534"/>
                <a:gd name="connsiteY34" fmla="*/ 1337958 h 3875930"/>
                <a:gd name="connsiteX35" fmla="*/ 375274 w 1194534"/>
                <a:gd name="connsiteY35" fmla="*/ 1316101 h 3875930"/>
                <a:gd name="connsiteX36" fmla="*/ 393768 w 1194534"/>
                <a:gd name="connsiteY36" fmla="*/ 1225426 h 3875930"/>
                <a:gd name="connsiteX37" fmla="*/ 319873 w 1194534"/>
                <a:gd name="connsiteY37" fmla="*/ 1155148 h 3875930"/>
                <a:gd name="connsiteX38" fmla="*/ 246727 w 1194534"/>
                <a:gd name="connsiteY38" fmla="*/ 1030131 h 3875930"/>
                <a:gd name="connsiteX39" fmla="*/ 214031 w 1194534"/>
                <a:gd name="connsiteY39" fmla="*/ 943705 h 3875930"/>
                <a:gd name="connsiteX40" fmla="*/ 247943 w 1194534"/>
                <a:gd name="connsiteY40" fmla="*/ 892045 h 3875930"/>
                <a:gd name="connsiteX41" fmla="*/ 202600 w 1194534"/>
                <a:gd name="connsiteY41" fmla="*/ 853462 h 3875930"/>
                <a:gd name="connsiteX42" fmla="*/ 193367 w 1194534"/>
                <a:gd name="connsiteY42" fmla="*/ 713306 h 3875930"/>
                <a:gd name="connsiteX43" fmla="*/ 237389 w 1194534"/>
                <a:gd name="connsiteY43" fmla="*/ 525295 h 3875930"/>
                <a:gd name="connsiteX44" fmla="*/ 221993 w 1194534"/>
                <a:gd name="connsiteY44" fmla="*/ 459842 h 3875930"/>
                <a:gd name="connsiteX45" fmla="*/ 237370 w 1194534"/>
                <a:gd name="connsiteY45" fmla="*/ 403124 h 3875930"/>
                <a:gd name="connsiteX46" fmla="*/ 202583 w 1194534"/>
                <a:gd name="connsiteY46" fmla="*/ 339686 h 3875930"/>
                <a:gd name="connsiteX47" fmla="*/ 213155 w 1194534"/>
                <a:gd name="connsiteY47" fmla="*/ 291251 h 3875930"/>
                <a:gd name="connsiteX48" fmla="*/ 190296 w 1194534"/>
                <a:gd name="connsiteY48" fmla="*/ 218099 h 3875930"/>
                <a:gd name="connsiteX49" fmla="*/ 156379 w 1194534"/>
                <a:gd name="connsiteY49" fmla="*/ 81163 h 3875930"/>
                <a:gd name="connsiteX50" fmla="*/ 137424 w 1194534"/>
                <a:gd name="connsiteY50" fmla="*/ 21142 h 3875930"/>
                <a:gd name="connsiteX51" fmla="*/ 195565 w 1194534"/>
                <a:gd name="connsiteY51" fmla="*/ 0 h 3875930"/>
                <a:gd name="connsiteX52" fmla="*/ 274849 w 1194534"/>
                <a:gd name="connsiteY52" fmla="*/ 26427 h 3875930"/>
                <a:gd name="connsiteX53" fmla="*/ 306562 w 1194534"/>
                <a:gd name="connsiteY53" fmla="*/ 63426 h 3875930"/>
                <a:gd name="connsiteX54" fmla="*/ 317133 w 1194534"/>
                <a:gd name="connsiteY54" fmla="*/ 132138 h 3875930"/>
                <a:gd name="connsiteX55" fmla="*/ 354132 w 1194534"/>
                <a:gd name="connsiteY55" fmla="*/ 200851 h 3875930"/>
                <a:gd name="connsiteX56" fmla="*/ 375274 w 1194534"/>
                <a:gd name="connsiteY56" fmla="*/ 280134 h 3875930"/>
                <a:gd name="connsiteX57" fmla="*/ 422844 w 1194534"/>
                <a:gd name="connsiteY57" fmla="*/ 327704 h 3875930"/>
                <a:gd name="connsiteX58" fmla="*/ 417558 w 1194534"/>
                <a:gd name="connsiteY58" fmla="*/ 433415 h 3875930"/>
                <a:gd name="connsiteX59" fmla="*/ 496842 w 1194534"/>
                <a:gd name="connsiteY59" fmla="*/ 560268 h 3875930"/>
                <a:gd name="connsiteX60" fmla="*/ 491556 w 1194534"/>
                <a:gd name="connsiteY60" fmla="*/ 660693 h 3875930"/>
                <a:gd name="connsiteX61" fmla="*/ 523269 w 1194534"/>
                <a:gd name="connsiteY61" fmla="*/ 739977 h 3875930"/>
                <a:gd name="connsiteX62" fmla="*/ 512698 w 1194534"/>
                <a:gd name="connsiteY62" fmla="*/ 787546 h 3875930"/>
                <a:gd name="connsiteX63" fmla="*/ 560268 w 1194534"/>
                <a:gd name="connsiteY63" fmla="*/ 856259 h 3875930"/>
                <a:gd name="connsiteX64" fmla="*/ 539126 w 1194534"/>
                <a:gd name="connsiteY64" fmla="*/ 930256 h 3875930"/>
                <a:gd name="connsiteX65" fmla="*/ 570839 w 1194534"/>
                <a:gd name="connsiteY65" fmla="*/ 1004254 h 3875930"/>
                <a:gd name="connsiteX66" fmla="*/ 634266 w 1194534"/>
                <a:gd name="connsiteY66" fmla="*/ 1062395 h 3875930"/>
                <a:gd name="connsiteX67" fmla="*/ 655408 w 1194534"/>
                <a:gd name="connsiteY67" fmla="*/ 1099394 h 3875930"/>
                <a:gd name="connsiteX68" fmla="*/ 665979 w 1194534"/>
                <a:gd name="connsiteY68" fmla="*/ 1152249 h 3875930"/>
                <a:gd name="connsiteX69" fmla="*/ 739977 w 1194534"/>
                <a:gd name="connsiteY69" fmla="*/ 1347815 h 3875930"/>
                <a:gd name="connsiteX70" fmla="*/ 766405 w 1194534"/>
                <a:gd name="connsiteY70" fmla="*/ 1464097 h 3875930"/>
                <a:gd name="connsiteX71" fmla="*/ 739977 w 1194534"/>
                <a:gd name="connsiteY71" fmla="*/ 1590950 h 3875930"/>
                <a:gd name="connsiteX72" fmla="*/ 750548 w 1194534"/>
                <a:gd name="connsiteY72" fmla="*/ 1696661 h 3875930"/>
                <a:gd name="connsiteX73" fmla="*/ 782261 w 1194534"/>
                <a:gd name="connsiteY73" fmla="*/ 1744231 h 3875930"/>
                <a:gd name="connsiteX74" fmla="*/ 755834 w 1194534"/>
                <a:gd name="connsiteY74" fmla="*/ 1881655 h 3875930"/>
                <a:gd name="connsiteX75" fmla="*/ 782261 w 1194534"/>
                <a:gd name="connsiteY75" fmla="*/ 1934511 h 3875930"/>
                <a:gd name="connsiteX76" fmla="*/ 819260 w 1194534"/>
                <a:gd name="connsiteY76" fmla="*/ 1997937 h 3875930"/>
                <a:gd name="connsiteX77" fmla="*/ 787547 w 1194534"/>
                <a:gd name="connsiteY77" fmla="*/ 2087792 h 3875930"/>
                <a:gd name="connsiteX78" fmla="*/ 856259 w 1194534"/>
                <a:gd name="connsiteY78" fmla="*/ 2182931 h 3875930"/>
                <a:gd name="connsiteX79" fmla="*/ 840402 w 1194534"/>
                <a:gd name="connsiteY79" fmla="*/ 2246358 h 3875930"/>
                <a:gd name="connsiteX80" fmla="*/ 819260 w 1194534"/>
                <a:gd name="connsiteY80" fmla="*/ 2320356 h 3875930"/>
                <a:gd name="connsiteX81" fmla="*/ 803403 w 1194534"/>
                <a:gd name="connsiteY81" fmla="*/ 2383782 h 3875930"/>
                <a:gd name="connsiteX82" fmla="*/ 845688 w 1194534"/>
                <a:gd name="connsiteY82" fmla="*/ 2394353 h 3875930"/>
                <a:gd name="connsiteX83" fmla="*/ 893258 w 1194534"/>
                <a:gd name="connsiteY83" fmla="*/ 2341498 h 3875930"/>
                <a:gd name="connsiteX84" fmla="*/ 930257 w 1194534"/>
                <a:gd name="connsiteY84" fmla="*/ 2463066 h 3875930"/>
                <a:gd name="connsiteX85" fmla="*/ 930257 w 1194534"/>
                <a:gd name="connsiteY85" fmla="*/ 2531778 h 3875930"/>
                <a:gd name="connsiteX86" fmla="*/ 961970 w 1194534"/>
                <a:gd name="connsiteY86" fmla="*/ 2600490 h 3875930"/>
                <a:gd name="connsiteX87" fmla="*/ 956684 w 1194534"/>
                <a:gd name="connsiteY87" fmla="*/ 2695630 h 3875930"/>
                <a:gd name="connsiteX88" fmla="*/ 972541 w 1194534"/>
                <a:gd name="connsiteY88" fmla="*/ 2838340 h 3875930"/>
                <a:gd name="connsiteX89" fmla="*/ 1035968 w 1194534"/>
                <a:gd name="connsiteY89" fmla="*/ 2833054 h 3875930"/>
                <a:gd name="connsiteX90" fmla="*/ 1051824 w 1194534"/>
                <a:gd name="connsiteY90" fmla="*/ 2806626 h 3875930"/>
                <a:gd name="connsiteX91" fmla="*/ 1109965 w 1194534"/>
                <a:gd name="connsiteY91" fmla="*/ 2838340 h 3875930"/>
                <a:gd name="connsiteX92" fmla="*/ 1120536 w 1194534"/>
                <a:gd name="connsiteY92" fmla="*/ 2885909 h 3875930"/>
                <a:gd name="connsiteX93" fmla="*/ 1120536 w 1194534"/>
                <a:gd name="connsiteY93" fmla="*/ 2928194 h 3875930"/>
                <a:gd name="connsiteX94" fmla="*/ 1115251 w 1194534"/>
                <a:gd name="connsiteY94" fmla="*/ 2986335 h 3875930"/>
                <a:gd name="connsiteX95" fmla="*/ 1173392 w 1194534"/>
                <a:gd name="connsiteY95" fmla="*/ 2981049 h 3875930"/>
                <a:gd name="connsiteX96" fmla="*/ 1162821 w 1194534"/>
                <a:gd name="connsiteY96" fmla="*/ 3028619 h 3875930"/>
                <a:gd name="connsiteX97" fmla="*/ 1194534 w 1194534"/>
                <a:gd name="connsiteY97" fmla="*/ 3065618 h 3875930"/>
                <a:gd name="connsiteX98" fmla="*/ 1183963 w 1194534"/>
                <a:gd name="connsiteY98" fmla="*/ 3107903 h 3875930"/>
                <a:gd name="connsiteX99" fmla="*/ 1157535 w 1194534"/>
                <a:gd name="connsiteY99" fmla="*/ 3197757 h 3875930"/>
                <a:gd name="connsiteX100" fmla="*/ 1104680 w 1194534"/>
                <a:gd name="connsiteY100" fmla="*/ 3113188 h 3875930"/>
                <a:gd name="connsiteX101" fmla="*/ 1078252 w 1194534"/>
                <a:gd name="connsiteY101" fmla="*/ 3123759 h 3875930"/>
                <a:gd name="connsiteX102" fmla="*/ 1083538 w 1194534"/>
                <a:gd name="connsiteY102" fmla="*/ 3250612 h 3875930"/>
                <a:gd name="connsiteX103" fmla="*/ 1109965 w 1194534"/>
                <a:gd name="connsiteY103" fmla="*/ 3324610 h 3875930"/>
                <a:gd name="connsiteX104" fmla="*/ 1072966 w 1194534"/>
                <a:gd name="connsiteY104" fmla="*/ 3372180 h 3875930"/>
                <a:gd name="connsiteX105" fmla="*/ 1067681 w 1194534"/>
                <a:gd name="connsiteY105" fmla="*/ 3409179 h 3875930"/>
                <a:gd name="connsiteX106" fmla="*/ 1109965 w 1194534"/>
                <a:gd name="connsiteY106" fmla="*/ 3462034 h 3875930"/>
                <a:gd name="connsiteX107" fmla="*/ 1041253 w 1194534"/>
                <a:gd name="connsiteY107" fmla="*/ 3467320 h 3875930"/>
                <a:gd name="connsiteX108" fmla="*/ 1014825 w 1194534"/>
                <a:gd name="connsiteY108" fmla="*/ 3504319 h 3875930"/>
                <a:gd name="connsiteX109" fmla="*/ 1014825 w 1194534"/>
                <a:gd name="connsiteY109" fmla="*/ 3504319 h 3875930"/>
                <a:gd name="connsiteX110" fmla="*/ 919686 w 1194534"/>
                <a:gd name="connsiteY110" fmla="*/ 3504319 h 3875930"/>
                <a:gd name="connsiteX111" fmla="*/ 919686 w 1194534"/>
                <a:gd name="connsiteY111" fmla="*/ 3504319 h 3875930"/>
                <a:gd name="connsiteX112" fmla="*/ 898543 w 1194534"/>
                <a:gd name="connsiteY112" fmla="*/ 3588888 h 3875930"/>
                <a:gd name="connsiteX113" fmla="*/ 856259 w 1194534"/>
                <a:gd name="connsiteY113" fmla="*/ 3615315 h 3875930"/>
                <a:gd name="connsiteX114" fmla="*/ 850973 w 1194534"/>
                <a:gd name="connsiteY114" fmla="*/ 3684027 h 3875930"/>
                <a:gd name="connsiteX115" fmla="*/ 850973 w 1194534"/>
                <a:gd name="connsiteY115" fmla="*/ 3684027 h 3875930"/>
                <a:gd name="connsiteX116" fmla="*/ 803403 w 1194534"/>
                <a:gd name="connsiteY116" fmla="*/ 3710455 h 3875930"/>
                <a:gd name="connsiteX117" fmla="*/ 761119 w 1194534"/>
                <a:gd name="connsiteY117" fmla="*/ 3773882 h 3875930"/>
                <a:gd name="connsiteX118" fmla="*/ 702978 w 1194534"/>
                <a:gd name="connsiteY118" fmla="*/ 3821452 h 3875930"/>
                <a:gd name="connsiteX119" fmla="*/ 650123 w 1194534"/>
                <a:gd name="connsiteY119" fmla="*/ 3810881 h 3875930"/>
                <a:gd name="connsiteX120" fmla="*/ 644837 w 1194534"/>
                <a:gd name="connsiteY120" fmla="*/ 3853165 h 3875930"/>
                <a:gd name="connsiteX121" fmla="*/ 638719 w 1194534"/>
                <a:gd name="connsiteY121" fmla="*/ 3875930 h 3875930"/>
                <a:gd name="connsiteX122" fmla="*/ 480985 w 1194534"/>
                <a:gd name="connsiteY122" fmla="*/ 3758025 h 3875930"/>
                <a:gd name="connsiteX123" fmla="*/ 368663 w 1194534"/>
                <a:gd name="connsiteY123" fmla="*/ 3671484 h 3875930"/>
                <a:gd name="connsiteX124" fmla="*/ 310517 w 1194534"/>
                <a:gd name="connsiteY124" fmla="*/ 3589962 h 387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194534" h="3875930">
                  <a:moveTo>
                    <a:pt x="310517" y="3589962"/>
                  </a:moveTo>
                  <a:lnTo>
                    <a:pt x="211422" y="3557174"/>
                  </a:lnTo>
                  <a:lnTo>
                    <a:pt x="183793" y="3528372"/>
                  </a:lnTo>
                  <a:lnTo>
                    <a:pt x="49289" y="3498723"/>
                  </a:lnTo>
                  <a:lnTo>
                    <a:pt x="0" y="3393322"/>
                  </a:lnTo>
                  <a:lnTo>
                    <a:pt x="10571" y="3329896"/>
                  </a:lnTo>
                  <a:lnTo>
                    <a:pt x="47570" y="3308753"/>
                  </a:lnTo>
                  <a:lnTo>
                    <a:pt x="68712" y="3250612"/>
                  </a:lnTo>
                  <a:lnTo>
                    <a:pt x="110997" y="3255898"/>
                  </a:lnTo>
                  <a:lnTo>
                    <a:pt x="147995" y="3181900"/>
                  </a:lnTo>
                  <a:cubicBezTo>
                    <a:pt x="170899" y="3181900"/>
                    <a:pt x="215228" y="3190004"/>
                    <a:pt x="227797" y="3180198"/>
                  </a:cubicBezTo>
                  <a:cubicBezTo>
                    <a:pt x="240366" y="3170392"/>
                    <a:pt x="220476" y="3141592"/>
                    <a:pt x="223408" y="3123065"/>
                  </a:cubicBezTo>
                  <a:cubicBezTo>
                    <a:pt x="226340" y="3104538"/>
                    <a:pt x="238794" y="3089831"/>
                    <a:pt x="245389" y="3069038"/>
                  </a:cubicBezTo>
                  <a:lnTo>
                    <a:pt x="291228" y="3036108"/>
                  </a:lnTo>
                  <a:lnTo>
                    <a:pt x="359417" y="3023334"/>
                  </a:lnTo>
                  <a:lnTo>
                    <a:pt x="350949" y="2948454"/>
                  </a:lnTo>
                  <a:lnTo>
                    <a:pt x="370768" y="2944498"/>
                  </a:lnTo>
                  <a:lnTo>
                    <a:pt x="383196" y="2838396"/>
                  </a:lnTo>
                  <a:cubicBezTo>
                    <a:pt x="381875" y="2786690"/>
                    <a:pt x="380555" y="2734983"/>
                    <a:pt x="379234" y="2683277"/>
                  </a:cubicBezTo>
                  <a:lnTo>
                    <a:pt x="534383" y="2683277"/>
                  </a:lnTo>
                  <a:lnTo>
                    <a:pt x="607088" y="2735725"/>
                  </a:lnTo>
                  <a:lnTo>
                    <a:pt x="632961" y="2624268"/>
                  </a:lnTo>
                  <a:lnTo>
                    <a:pt x="634266" y="2521207"/>
                  </a:lnTo>
                  <a:lnTo>
                    <a:pt x="573508" y="2392551"/>
                  </a:lnTo>
                  <a:cubicBezTo>
                    <a:pt x="572920" y="2321497"/>
                    <a:pt x="574691" y="2269183"/>
                    <a:pt x="574103" y="2198129"/>
                  </a:cubicBezTo>
                  <a:lnTo>
                    <a:pt x="526385" y="2152563"/>
                  </a:lnTo>
                  <a:cubicBezTo>
                    <a:pt x="513027" y="2119940"/>
                    <a:pt x="504139" y="2085439"/>
                    <a:pt x="486311" y="2054694"/>
                  </a:cubicBezTo>
                  <a:lnTo>
                    <a:pt x="466882" y="1864742"/>
                  </a:lnTo>
                  <a:lnTo>
                    <a:pt x="472168" y="1753369"/>
                  </a:lnTo>
                  <a:lnTo>
                    <a:pt x="469993" y="1697208"/>
                  </a:lnTo>
                  <a:lnTo>
                    <a:pt x="494668" y="1659570"/>
                  </a:lnTo>
                  <a:lnTo>
                    <a:pt x="438774" y="1568238"/>
                  </a:lnTo>
                  <a:lnTo>
                    <a:pt x="440952" y="1475903"/>
                  </a:lnTo>
                  <a:lnTo>
                    <a:pt x="387591" y="1404825"/>
                  </a:lnTo>
                  <a:lnTo>
                    <a:pt x="401735" y="1337958"/>
                  </a:lnTo>
                  <a:lnTo>
                    <a:pt x="375274" y="1316101"/>
                  </a:lnTo>
                  <a:lnTo>
                    <a:pt x="393768" y="1225426"/>
                  </a:lnTo>
                  <a:lnTo>
                    <a:pt x="319873" y="1155148"/>
                  </a:lnTo>
                  <a:lnTo>
                    <a:pt x="246727" y="1030131"/>
                  </a:lnTo>
                  <a:lnTo>
                    <a:pt x="214031" y="943705"/>
                  </a:lnTo>
                  <a:lnTo>
                    <a:pt x="247943" y="892045"/>
                  </a:lnTo>
                  <a:lnTo>
                    <a:pt x="202600" y="853462"/>
                  </a:lnTo>
                  <a:lnTo>
                    <a:pt x="193367" y="713306"/>
                  </a:lnTo>
                  <a:cubicBezTo>
                    <a:pt x="198058" y="657513"/>
                    <a:pt x="238908" y="558625"/>
                    <a:pt x="237389" y="525295"/>
                  </a:cubicBezTo>
                  <a:cubicBezTo>
                    <a:pt x="236061" y="496160"/>
                    <a:pt x="226380" y="481631"/>
                    <a:pt x="221993" y="459842"/>
                  </a:cubicBezTo>
                  <a:lnTo>
                    <a:pt x="237370" y="403124"/>
                  </a:lnTo>
                  <a:lnTo>
                    <a:pt x="202583" y="339686"/>
                  </a:lnTo>
                  <a:lnTo>
                    <a:pt x="213155" y="291251"/>
                  </a:lnTo>
                  <a:lnTo>
                    <a:pt x="190296" y="218099"/>
                  </a:lnTo>
                  <a:lnTo>
                    <a:pt x="156379" y="81163"/>
                  </a:lnTo>
                  <a:lnTo>
                    <a:pt x="137424" y="21142"/>
                  </a:lnTo>
                  <a:lnTo>
                    <a:pt x="195565" y="0"/>
                  </a:lnTo>
                  <a:lnTo>
                    <a:pt x="274849" y="26427"/>
                  </a:lnTo>
                  <a:lnTo>
                    <a:pt x="306562" y="63426"/>
                  </a:lnTo>
                  <a:lnTo>
                    <a:pt x="317133" y="132138"/>
                  </a:lnTo>
                  <a:lnTo>
                    <a:pt x="354132" y="200851"/>
                  </a:lnTo>
                  <a:lnTo>
                    <a:pt x="375274" y="280134"/>
                  </a:lnTo>
                  <a:lnTo>
                    <a:pt x="422844" y="327704"/>
                  </a:lnTo>
                  <a:lnTo>
                    <a:pt x="417558" y="433415"/>
                  </a:lnTo>
                  <a:lnTo>
                    <a:pt x="496842" y="560268"/>
                  </a:lnTo>
                  <a:lnTo>
                    <a:pt x="491556" y="660693"/>
                  </a:lnTo>
                  <a:lnTo>
                    <a:pt x="523269" y="739977"/>
                  </a:lnTo>
                  <a:lnTo>
                    <a:pt x="512698" y="787546"/>
                  </a:lnTo>
                  <a:lnTo>
                    <a:pt x="560268" y="856259"/>
                  </a:lnTo>
                  <a:lnTo>
                    <a:pt x="539126" y="930256"/>
                  </a:lnTo>
                  <a:lnTo>
                    <a:pt x="570839" y="1004254"/>
                  </a:lnTo>
                  <a:lnTo>
                    <a:pt x="634266" y="1062395"/>
                  </a:lnTo>
                  <a:lnTo>
                    <a:pt x="655408" y="1099394"/>
                  </a:lnTo>
                  <a:lnTo>
                    <a:pt x="665979" y="1152249"/>
                  </a:lnTo>
                  <a:lnTo>
                    <a:pt x="739977" y="1347815"/>
                  </a:lnTo>
                  <a:lnTo>
                    <a:pt x="766405" y="1464097"/>
                  </a:lnTo>
                  <a:lnTo>
                    <a:pt x="739977" y="1590950"/>
                  </a:lnTo>
                  <a:lnTo>
                    <a:pt x="750548" y="1696661"/>
                  </a:lnTo>
                  <a:lnTo>
                    <a:pt x="782261" y="1744231"/>
                  </a:lnTo>
                  <a:lnTo>
                    <a:pt x="755834" y="1881655"/>
                  </a:lnTo>
                  <a:lnTo>
                    <a:pt x="782261" y="1934511"/>
                  </a:lnTo>
                  <a:lnTo>
                    <a:pt x="819260" y="1997937"/>
                  </a:lnTo>
                  <a:lnTo>
                    <a:pt x="787547" y="2087792"/>
                  </a:lnTo>
                  <a:lnTo>
                    <a:pt x="856259" y="2182931"/>
                  </a:lnTo>
                  <a:lnTo>
                    <a:pt x="840402" y="2246358"/>
                  </a:lnTo>
                  <a:lnTo>
                    <a:pt x="819260" y="2320356"/>
                  </a:lnTo>
                  <a:lnTo>
                    <a:pt x="803403" y="2383782"/>
                  </a:lnTo>
                  <a:lnTo>
                    <a:pt x="845688" y="2394353"/>
                  </a:lnTo>
                  <a:lnTo>
                    <a:pt x="893258" y="2341498"/>
                  </a:lnTo>
                  <a:lnTo>
                    <a:pt x="930257" y="2463066"/>
                  </a:lnTo>
                  <a:lnTo>
                    <a:pt x="930257" y="2531778"/>
                  </a:lnTo>
                  <a:lnTo>
                    <a:pt x="961970" y="2600490"/>
                  </a:lnTo>
                  <a:lnTo>
                    <a:pt x="956684" y="2695630"/>
                  </a:lnTo>
                  <a:lnTo>
                    <a:pt x="972541" y="2838340"/>
                  </a:lnTo>
                  <a:lnTo>
                    <a:pt x="1035968" y="2833054"/>
                  </a:lnTo>
                  <a:lnTo>
                    <a:pt x="1051824" y="2806626"/>
                  </a:lnTo>
                  <a:lnTo>
                    <a:pt x="1109965" y="2838340"/>
                  </a:lnTo>
                  <a:lnTo>
                    <a:pt x="1120536" y="2885909"/>
                  </a:lnTo>
                  <a:lnTo>
                    <a:pt x="1120536" y="2928194"/>
                  </a:lnTo>
                  <a:lnTo>
                    <a:pt x="1115251" y="2986335"/>
                  </a:lnTo>
                  <a:lnTo>
                    <a:pt x="1173392" y="2981049"/>
                  </a:lnTo>
                  <a:lnTo>
                    <a:pt x="1162821" y="3028619"/>
                  </a:lnTo>
                  <a:lnTo>
                    <a:pt x="1194534" y="3065618"/>
                  </a:lnTo>
                  <a:lnTo>
                    <a:pt x="1183963" y="3107903"/>
                  </a:lnTo>
                  <a:lnTo>
                    <a:pt x="1157535" y="3197757"/>
                  </a:lnTo>
                  <a:lnTo>
                    <a:pt x="1104680" y="3113188"/>
                  </a:lnTo>
                  <a:lnTo>
                    <a:pt x="1078252" y="3123759"/>
                  </a:lnTo>
                  <a:lnTo>
                    <a:pt x="1083538" y="3250612"/>
                  </a:lnTo>
                  <a:lnTo>
                    <a:pt x="1109965" y="3324610"/>
                  </a:lnTo>
                  <a:lnTo>
                    <a:pt x="1072966" y="3372180"/>
                  </a:lnTo>
                  <a:lnTo>
                    <a:pt x="1067681" y="3409179"/>
                  </a:lnTo>
                  <a:lnTo>
                    <a:pt x="1109965" y="3462034"/>
                  </a:lnTo>
                  <a:lnTo>
                    <a:pt x="1041253" y="3467320"/>
                  </a:lnTo>
                  <a:lnTo>
                    <a:pt x="1014825" y="3504319"/>
                  </a:lnTo>
                  <a:lnTo>
                    <a:pt x="1014825" y="3504319"/>
                  </a:lnTo>
                  <a:lnTo>
                    <a:pt x="919686" y="3504319"/>
                  </a:lnTo>
                  <a:lnTo>
                    <a:pt x="919686" y="3504319"/>
                  </a:lnTo>
                  <a:lnTo>
                    <a:pt x="898543" y="3588888"/>
                  </a:lnTo>
                  <a:lnTo>
                    <a:pt x="856259" y="3615315"/>
                  </a:lnTo>
                  <a:lnTo>
                    <a:pt x="850973" y="3684027"/>
                  </a:lnTo>
                  <a:lnTo>
                    <a:pt x="850973" y="3684027"/>
                  </a:lnTo>
                  <a:lnTo>
                    <a:pt x="803403" y="3710455"/>
                  </a:lnTo>
                  <a:lnTo>
                    <a:pt x="761119" y="3773882"/>
                  </a:lnTo>
                  <a:lnTo>
                    <a:pt x="702978" y="3821452"/>
                  </a:lnTo>
                  <a:lnTo>
                    <a:pt x="650123" y="3810881"/>
                  </a:lnTo>
                  <a:cubicBezTo>
                    <a:pt x="648361" y="3824976"/>
                    <a:pt x="646738" y="3842324"/>
                    <a:pt x="644837" y="3853165"/>
                  </a:cubicBezTo>
                  <a:cubicBezTo>
                    <a:pt x="642936" y="3864006"/>
                    <a:pt x="636348" y="3868342"/>
                    <a:pt x="638719" y="3875930"/>
                  </a:cubicBezTo>
                  <a:lnTo>
                    <a:pt x="480985" y="3758025"/>
                  </a:lnTo>
                  <a:lnTo>
                    <a:pt x="368663" y="3671484"/>
                  </a:lnTo>
                  <a:lnTo>
                    <a:pt x="310517" y="3589962"/>
                  </a:lnTo>
                  <a:close/>
                </a:path>
              </a:pathLst>
            </a:custGeom>
            <a:solidFill>
              <a:schemeClr val="bg1"/>
            </a:solidFill>
            <a:ln w="952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a:off x="0" y="0"/>
              <a:ext cx="5339715" cy="6949414"/>
            </a:xfrm>
            <a:custGeom>
              <a:avLst/>
              <a:gdLst>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29125 w 5324475"/>
                <a:gd name="connsiteY143" fmla="*/ 485775 h 6915150"/>
                <a:gd name="connsiteX144" fmla="*/ 4352925 w 5324475"/>
                <a:gd name="connsiteY144" fmla="*/ 638175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29125 w 5324475"/>
                <a:gd name="connsiteY143" fmla="*/ 485775 h 6915150"/>
                <a:gd name="connsiteX144" fmla="*/ 4362450 w 5324475"/>
                <a:gd name="connsiteY144" fmla="*/ 64008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29125 w 5324475"/>
                <a:gd name="connsiteY143" fmla="*/ 485775 h 6915150"/>
                <a:gd name="connsiteX144" fmla="*/ 4352925 w 5324475"/>
                <a:gd name="connsiteY144" fmla="*/ 63246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38650 w 5324475"/>
                <a:gd name="connsiteY142" fmla="*/ 409575 h 6915150"/>
                <a:gd name="connsiteX143" fmla="*/ 4451985 w 5324475"/>
                <a:gd name="connsiteY143" fmla="*/ 508635 h 6915150"/>
                <a:gd name="connsiteX144" fmla="*/ 4352925 w 5324475"/>
                <a:gd name="connsiteY144" fmla="*/ 63246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51985 w 5324475"/>
                <a:gd name="connsiteY143" fmla="*/ 508635 h 6915150"/>
                <a:gd name="connsiteX144" fmla="*/ 4352925 w 5324475"/>
                <a:gd name="connsiteY144" fmla="*/ 632460 h 6915150"/>
                <a:gd name="connsiteX145" fmla="*/ 4391025 w 5324475"/>
                <a:gd name="connsiteY145" fmla="*/ 685800 h 6915150"/>
                <a:gd name="connsiteX146" fmla="*/ 4391025 w 5324475"/>
                <a:gd name="connsiteY146" fmla="*/ 819150 h 6915150"/>
                <a:gd name="connsiteX147" fmla="*/ 4400550 w 5324475"/>
                <a:gd name="connsiteY147" fmla="*/ 885825 h 6915150"/>
                <a:gd name="connsiteX148" fmla="*/ 4410075 w 5324475"/>
                <a:gd name="connsiteY148" fmla="*/ 1009650 h 6915150"/>
                <a:gd name="connsiteX149" fmla="*/ 4457700 w 5324475"/>
                <a:gd name="connsiteY149" fmla="*/ 1114425 h 6915150"/>
                <a:gd name="connsiteX150" fmla="*/ 4467225 w 5324475"/>
                <a:gd name="connsiteY150" fmla="*/ 1171575 h 6915150"/>
                <a:gd name="connsiteX151" fmla="*/ 4533900 w 5324475"/>
                <a:gd name="connsiteY151" fmla="*/ 1257300 h 6915150"/>
                <a:gd name="connsiteX152" fmla="*/ 4552950 w 5324475"/>
                <a:gd name="connsiteY152" fmla="*/ 1390650 h 6915150"/>
                <a:gd name="connsiteX153" fmla="*/ 4619625 w 5324475"/>
                <a:gd name="connsiteY153" fmla="*/ 1495425 h 6915150"/>
                <a:gd name="connsiteX154" fmla="*/ 4629150 w 5324475"/>
                <a:gd name="connsiteY154" fmla="*/ 1638300 h 6915150"/>
                <a:gd name="connsiteX155" fmla="*/ 4648200 w 5324475"/>
                <a:gd name="connsiteY155" fmla="*/ 1724025 h 6915150"/>
                <a:gd name="connsiteX156" fmla="*/ 4648200 w 5324475"/>
                <a:gd name="connsiteY156" fmla="*/ 1771650 h 6915150"/>
                <a:gd name="connsiteX157" fmla="*/ 4648200 w 5324475"/>
                <a:gd name="connsiteY157" fmla="*/ 1771650 h 6915150"/>
                <a:gd name="connsiteX158" fmla="*/ 4676775 w 5324475"/>
                <a:gd name="connsiteY158" fmla="*/ 1876425 h 6915150"/>
                <a:gd name="connsiteX159" fmla="*/ 4676775 w 5324475"/>
                <a:gd name="connsiteY159" fmla="*/ 1924050 h 6915150"/>
                <a:gd name="connsiteX160" fmla="*/ 4705350 w 5324475"/>
                <a:gd name="connsiteY160" fmla="*/ 1962150 h 6915150"/>
                <a:gd name="connsiteX161" fmla="*/ 4781550 w 5324475"/>
                <a:gd name="connsiteY161" fmla="*/ 2038350 h 6915150"/>
                <a:gd name="connsiteX162" fmla="*/ 4819650 w 5324475"/>
                <a:gd name="connsiteY162" fmla="*/ 2171700 h 6915150"/>
                <a:gd name="connsiteX163" fmla="*/ 4876800 w 5324475"/>
                <a:gd name="connsiteY163" fmla="*/ 2295525 h 6915150"/>
                <a:gd name="connsiteX164" fmla="*/ 4895850 w 5324475"/>
                <a:gd name="connsiteY164" fmla="*/ 2400300 h 6915150"/>
                <a:gd name="connsiteX165" fmla="*/ 4895850 w 5324475"/>
                <a:gd name="connsiteY165" fmla="*/ 2400300 h 6915150"/>
                <a:gd name="connsiteX166" fmla="*/ 4886325 w 5324475"/>
                <a:gd name="connsiteY166" fmla="*/ 2533650 h 6915150"/>
                <a:gd name="connsiteX167" fmla="*/ 4867275 w 5324475"/>
                <a:gd name="connsiteY167" fmla="*/ 2619375 h 6915150"/>
                <a:gd name="connsiteX168" fmla="*/ 4905375 w 5324475"/>
                <a:gd name="connsiteY168" fmla="*/ 2695575 h 6915150"/>
                <a:gd name="connsiteX169" fmla="*/ 4905375 w 5324475"/>
                <a:gd name="connsiteY169" fmla="*/ 2752725 h 6915150"/>
                <a:gd name="connsiteX170" fmla="*/ 4895850 w 5324475"/>
                <a:gd name="connsiteY170" fmla="*/ 2847975 h 6915150"/>
                <a:gd name="connsiteX171" fmla="*/ 4914900 w 5324475"/>
                <a:gd name="connsiteY171" fmla="*/ 2886075 h 6915150"/>
                <a:gd name="connsiteX172" fmla="*/ 4943475 w 5324475"/>
                <a:gd name="connsiteY172" fmla="*/ 2990850 h 6915150"/>
                <a:gd name="connsiteX173" fmla="*/ 4933950 w 5324475"/>
                <a:gd name="connsiteY173" fmla="*/ 3057525 h 6915150"/>
                <a:gd name="connsiteX174" fmla="*/ 4991100 w 5324475"/>
                <a:gd name="connsiteY174" fmla="*/ 3152775 h 6915150"/>
                <a:gd name="connsiteX175" fmla="*/ 4962525 w 5324475"/>
                <a:gd name="connsiteY175" fmla="*/ 3238500 h 6915150"/>
                <a:gd name="connsiteX176" fmla="*/ 4962525 w 5324475"/>
                <a:gd name="connsiteY176" fmla="*/ 3314700 h 6915150"/>
                <a:gd name="connsiteX177" fmla="*/ 5029200 w 5324475"/>
                <a:gd name="connsiteY177" fmla="*/ 3324225 h 6915150"/>
                <a:gd name="connsiteX178" fmla="*/ 5057775 w 5324475"/>
                <a:gd name="connsiteY178" fmla="*/ 3409950 h 6915150"/>
                <a:gd name="connsiteX179" fmla="*/ 5067300 w 5324475"/>
                <a:gd name="connsiteY179" fmla="*/ 3486150 h 6915150"/>
                <a:gd name="connsiteX180" fmla="*/ 5057775 w 5324475"/>
                <a:gd name="connsiteY180" fmla="*/ 3543300 h 6915150"/>
                <a:gd name="connsiteX181" fmla="*/ 5057775 w 5324475"/>
                <a:gd name="connsiteY181" fmla="*/ 3543300 h 6915150"/>
                <a:gd name="connsiteX182" fmla="*/ 5095875 w 5324475"/>
                <a:gd name="connsiteY182" fmla="*/ 3705225 h 6915150"/>
                <a:gd name="connsiteX183" fmla="*/ 5095875 w 5324475"/>
                <a:gd name="connsiteY183" fmla="*/ 3790950 h 6915150"/>
                <a:gd name="connsiteX184" fmla="*/ 5181600 w 5324475"/>
                <a:gd name="connsiteY184" fmla="*/ 3781425 h 6915150"/>
                <a:gd name="connsiteX185" fmla="*/ 5200650 w 5324475"/>
                <a:gd name="connsiteY185" fmla="*/ 3790950 h 6915150"/>
                <a:gd name="connsiteX186" fmla="*/ 5229225 w 5324475"/>
                <a:gd name="connsiteY186" fmla="*/ 3838575 h 6915150"/>
                <a:gd name="connsiteX187" fmla="*/ 5238750 w 5324475"/>
                <a:gd name="connsiteY187" fmla="*/ 3924300 h 6915150"/>
                <a:gd name="connsiteX188" fmla="*/ 5257800 w 5324475"/>
                <a:gd name="connsiteY188" fmla="*/ 3952875 h 6915150"/>
                <a:gd name="connsiteX189" fmla="*/ 5305425 w 5324475"/>
                <a:gd name="connsiteY189" fmla="*/ 3943350 h 6915150"/>
                <a:gd name="connsiteX190" fmla="*/ 5295900 w 5324475"/>
                <a:gd name="connsiteY190" fmla="*/ 4000500 h 6915150"/>
                <a:gd name="connsiteX191" fmla="*/ 5324475 w 5324475"/>
                <a:gd name="connsiteY191" fmla="*/ 4057650 h 6915150"/>
                <a:gd name="connsiteX192" fmla="*/ 5286375 w 5324475"/>
                <a:gd name="connsiteY192" fmla="*/ 4171950 h 6915150"/>
                <a:gd name="connsiteX193" fmla="*/ 5229225 w 5324475"/>
                <a:gd name="connsiteY193" fmla="*/ 4124325 h 6915150"/>
                <a:gd name="connsiteX194" fmla="*/ 5229225 w 5324475"/>
                <a:gd name="connsiteY194" fmla="*/ 4124325 h 6915150"/>
                <a:gd name="connsiteX195" fmla="*/ 5238750 w 5324475"/>
                <a:gd name="connsiteY195" fmla="*/ 4229100 h 6915150"/>
                <a:gd name="connsiteX196" fmla="*/ 5248275 w 5324475"/>
                <a:gd name="connsiteY196" fmla="*/ 4314825 h 6915150"/>
                <a:gd name="connsiteX197" fmla="*/ 5210175 w 5324475"/>
                <a:gd name="connsiteY197" fmla="*/ 4391025 h 6915150"/>
                <a:gd name="connsiteX198" fmla="*/ 5238750 w 5324475"/>
                <a:gd name="connsiteY198" fmla="*/ 4429125 h 6915150"/>
                <a:gd name="connsiteX199" fmla="*/ 5153025 w 5324475"/>
                <a:gd name="connsiteY199" fmla="*/ 4448175 h 6915150"/>
                <a:gd name="connsiteX200" fmla="*/ 5114925 w 5324475"/>
                <a:gd name="connsiteY200" fmla="*/ 4495800 h 6915150"/>
                <a:gd name="connsiteX201" fmla="*/ 5019675 w 5324475"/>
                <a:gd name="connsiteY201" fmla="*/ 4495800 h 6915150"/>
                <a:gd name="connsiteX202" fmla="*/ 5029200 w 5324475"/>
                <a:gd name="connsiteY202" fmla="*/ 4562475 h 6915150"/>
                <a:gd name="connsiteX203" fmla="*/ 4962525 w 5324475"/>
                <a:gd name="connsiteY203" fmla="*/ 4600575 h 6915150"/>
                <a:gd name="connsiteX204" fmla="*/ 4962525 w 5324475"/>
                <a:gd name="connsiteY204" fmla="*/ 4657725 h 6915150"/>
                <a:gd name="connsiteX205" fmla="*/ 4905375 w 5324475"/>
                <a:gd name="connsiteY205" fmla="*/ 4724400 h 6915150"/>
                <a:gd name="connsiteX206" fmla="*/ 4829175 w 5324475"/>
                <a:gd name="connsiteY206" fmla="*/ 4791075 h 6915150"/>
                <a:gd name="connsiteX207" fmla="*/ 4762500 w 5324475"/>
                <a:gd name="connsiteY207" fmla="*/ 4819650 h 6915150"/>
                <a:gd name="connsiteX208" fmla="*/ 4762500 w 5324475"/>
                <a:gd name="connsiteY208" fmla="*/ 4895850 h 6915150"/>
                <a:gd name="connsiteX209" fmla="*/ 4752975 w 5324475"/>
                <a:gd name="connsiteY209" fmla="*/ 5038725 h 6915150"/>
                <a:gd name="connsiteX210" fmla="*/ 4714875 w 5324475"/>
                <a:gd name="connsiteY210" fmla="*/ 5162550 h 6915150"/>
                <a:gd name="connsiteX211" fmla="*/ 4705350 w 5324475"/>
                <a:gd name="connsiteY211" fmla="*/ 5267325 h 6915150"/>
                <a:gd name="connsiteX212" fmla="*/ 4619625 w 5324475"/>
                <a:gd name="connsiteY212" fmla="*/ 5229225 h 6915150"/>
                <a:gd name="connsiteX213" fmla="*/ 4562475 w 5324475"/>
                <a:gd name="connsiteY213" fmla="*/ 5238750 h 6915150"/>
                <a:gd name="connsiteX214" fmla="*/ 4552950 w 5324475"/>
                <a:gd name="connsiteY214" fmla="*/ 5286375 h 6915150"/>
                <a:gd name="connsiteX215" fmla="*/ 4438650 w 5324475"/>
                <a:gd name="connsiteY215" fmla="*/ 5295900 h 6915150"/>
                <a:gd name="connsiteX216" fmla="*/ 4429125 w 5324475"/>
                <a:gd name="connsiteY216" fmla="*/ 5334000 h 6915150"/>
                <a:gd name="connsiteX217" fmla="*/ 4419600 w 5324475"/>
                <a:gd name="connsiteY217" fmla="*/ 5400675 h 6915150"/>
                <a:gd name="connsiteX218" fmla="*/ 4381500 w 5324475"/>
                <a:gd name="connsiteY218" fmla="*/ 5495925 h 6915150"/>
                <a:gd name="connsiteX219" fmla="*/ 4391025 w 5324475"/>
                <a:gd name="connsiteY219" fmla="*/ 5534025 h 6915150"/>
                <a:gd name="connsiteX220" fmla="*/ 4324350 w 5324475"/>
                <a:gd name="connsiteY220" fmla="*/ 5534025 h 6915150"/>
                <a:gd name="connsiteX221" fmla="*/ 4324350 w 5324475"/>
                <a:gd name="connsiteY221" fmla="*/ 5534025 h 6915150"/>
                <a:gd name="connsiteX222" fmla="*/ 4333875 w 5324475"/>
                <a:gd name="connsiteY222" fmla="*/ 5667375 h 6915150"/>
                <a:gd name="connsiteX223" fmla="*/ 4248150 w 5324475"/>
                <a:gd name="connsiteY223" fmla="*/ 5715000 h 6915150"/>
                <a:gd name="connsiteX224" fmla="*/ 4191000 w 5324475"/>
                <a:gd name="connsiteY224" fmla="*/ 5781675 h 6915150"/>
                <a:gd name="connsiteX225" fmla="*/ 4048125 w 5324475"/>
                <a:gd name="connsiteY225" fmla="*/ 5886450 h 6915150"/>
                <a:gd name="connsiteX226" fmla="*/ 4019550 w 5324475"/>
                <a:gd name="connsiteY226" fmla="*/ 5905500 h 6915150"/>
                <a:gd name="connsiteX227" fmla="*/ 3990975 w 5324475"/>
                <a:gd name="connsiteY227" fmla="*/ 5981700 h 6915150"/>
                <a:gd name="connsiteX228" fmla="*/ 3943350 w 5324475"/>
                <a:gd name="connsiteY228" fmla="*/ 6038850 h 6915150"/>
                <a:gd name="connsiteX229" fmla="*/ 3876675 w 5324475"/>
                <a:gd name="connsiteY229" fmla="*/ 6057900 h 6915150"/>
                <a:gd name="connsiteX230" fmla="*/ 3819525 w 5324475"/>
                <a:gd name="connsiteY230" fmla="*/ 6153150 h 6915150"/>
                <a:gd name="connsiteX231" fmla="*/ 3876675 w 5324475"/>
                <a:gd name="connsiteY231" fmla="*/ 6257925 h 6915150"/>
                <a:gd name="connsiteX232" fmla="*/ 3848100 w 5324475"/>
                <a:gd name="connsiteY232" fmla="*/ 6315075 h 6915150"/>
                <a:gd name="connsiteX233" fmla="*/ 3733800 w 5324475"/>
                <a:gd name="connsiteY233" fmla="*/ 6296025 h 6915150"/>
                <a:gd name="connsiteX234" fmla="*/ 3648075 w 5324475"/>
                <a:gd name="connsiteY234" fmla="*/ 6286500 h 6915150"/>
                <a:gd name="connsiteX235" fmla="*/ 3581400 w 5324475"/>
                <a:gd name="connsiteY235" fmla="*/ 6229350 h 6915150"/>
                <a:gd name="connsiteX236" fmla="*/ 3514725 w 5324475"/>
                <a:gd name="connsiteY236" fmla="*/ 6210300 h 6915150"/>
                <a:gd name="connsiteX237" fmla="*/ 3476625 w 5324475"/>
                <a:gd name="connsiteY237" fmla="*/ 6200775 h 6915150"/>
                <a:gd name="connsiteX238" fmla="*/ 3381375 w 5324475"/>
                <a:gd name="connsiteY238" fmla="*/ 6229350 h 6915150"/>
                <a:gd name="connsiteX239" fmla="*/ 3400425 w 5324475"/>
                <a:gd name="connsiteY239" fmla="*/ 6315075 h 6915150"/>
                <a:gd name="connsiteX240" fmla="*/ 3286125 w 5324475"/>
                <a:gd name="connsiteY240" fmla="*/ 6334125 h 6915150"/>
                <a:gd name="connsiteX241" fmla="*/ 3286125 w 5324475"/>
                <a:gd name="connsiteY241" fmla="*/ 6410325 h 6915150"/>
                <a:gd name="connsiteX242" fmla="*/ 2800350 w 5324475"/>
                <a:gd name="connsiteY242" fmla="*/ 6429375 h 6915150"/>
                <a:gd name="connsiteX243" fmla="*/ 2924175 w 5324475"/>
                <a:gd name="connsiteY243" fmla="*/ 6610350 h 6915150"/>
                <a:gd name="connsiteX244" fmla="*/ 2543175 w 5324475"/>
                <a:gd name="connsiteY244" fmla="*/ 6619875 h 6915150"/>
                <a:gd name="connsiteX245" fmla="*/ 2524125 w 5324475"/>
                <a:gd name="connsiteY245" fmla="*/ 6734175 h 6915150"/>
                <a:gd name="connsiteX246" fmla="*/ 2562225 w 5324475"/>
                <a:gd name="connsiteY246" fmla="*/ 6915150 h 6915150"/>
                <a:gd name="connsiteX247" fmla="*/ 2419350 w 5324475"/>
                <a:gd name="connsiteY247" fmla="*/ 6915150 h 6915150"/>
                <a:gd name="connsiteX248" fmla="*/ 2305050 w 5324475"/>
                <a:gd name="connsiteY248" fmla="*/ 6810375 h 6915150"/>
                <a:gd name="connsiteX249" fmla="*/ 2200275 w 5324475"/>
                <a:gd name="connsiteY249" fmla="*/ 6810375 h 6915150"/>
                <a:gd name="connsiteX250" fmla="*/ 2095500 w 5324475"/>
                <a:gd name="connsiteY250" fmla="*/ 6638925 h 6915150"/>
                <a:gd name="connsiteX251" fmla="*/ 1762125 w 5324475"/>
                <a:gd name="connsiteY251"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51985 w 5324475"/>
                <a:gd name="connsiteY143" fmla="*/ 508635 h 6915150"/>
                <a:gd name="connsiteX144" fmla="*/ 4406265 w 5324475"/>
                <a:gd name="connsiteY144" fmla="*/ 529590 h 6915150"/>
                <a:gd name="connsiteX145" fmla="*/ 4352925 w 5324475"/>
                <a:gd name="connsiteY145" fmla="*/ 632460 h 6915150"/>
                <a:gd name="connsiteX146" fmla="*/ 4391025 w 5324475"/>
                <a:gd name="connsiteY146" fmla="*/ 68580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2925 w 5324475"/>
                <a:gd name="connsiteY145" fmla="*/ 632460 h 6915150"/>
                <a:gd name="connsiteX146" fmla="*/ 4391025 w 5324475"/>
                <a:gd name="connsiteY146" fmla="*/ 68580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91025 w 5324475"/>
                <a:gd name="connsiteY146" fmla="*/ 68580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94835 w 5324475"/>
                <a:gd name="connsiteY146" fmla="*/ 678180 h 6915150"/>
                <a:gd name="connsiteX147" fmla="*/ 4391025 w 5324475"/>
                <a:gd name="connsiteY147" fmla="*/ 81915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94835 w 5324475"/>
                <a:gd name="connsiteY146" fmla="*/ 678180 h 6915150"/>
                <a:gd name="connsiteX147" fmla="*/ 4398645 w 5324475"/>
                <a:gd name="connsiteY147" fmla="*/ 81534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0055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15790 w 5324475"/>
                <a:gd name="connsiteY148" fmla="*/ 885825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10075 w 5324475"/>
                <a:gd name="connsiteY149" fmla="*/ 1009650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57700 w 5324475"/>
                <a:gd name="connsiteY150" fmla="*/ 1114425 h 6915150"/>
                <a:gd name="connsiteX151" fmla="*/ 4467225 w 5324475"/>
                <a:gd name="connsiteY151" fmla="*/ 1171575 h 6915150"/>
                <a:gd name="connsiteX152" fmla="*/ 4533900 w 5324475"/>
                <a:gd name="connsiteY152" fmla="*/ 1257300 h 6915150"/>
                <a:gd name="connsiteX153" fmla="*/ 4552950 w 5324475"/>
                <a:gd name="connsiteY153" fmla="*/ 1390650 h 6915150"/>
                <a:gd name="connsiteX154" fmla="*/ 4619625 w 5324475"/>
                <a:gd name="connsiteY154" fmla="*/ 1495425 h 6915150"/>
                <a:gd name="connsiteX155" fmla="*/ 4629150 w 5324475"/>
                <a:gd name="connsiteY155" fmla="*/ 1638300 h 6915150"/>
                <a:gd name="connsiteX156" fmla="*/ 4648200 w 5324475"/>
                <a:gd name="connsiteY156" fmla="*/ 1724025 h 6915150"/>
                <a:gd name="connsiteX157" fmla="*/ 4648200 w 5324475"/>
                <a:gd name="connsiteY157" fmla="*/ 1771650 h 6915150"/>
                <a:gd name="connsiteX158" fmla="*/ 4648200 w 5324475"/>
                <a:gd name="connsiteY158" fmla="*/ 1771650 h 6915150"/>
                <a:gd name="connsiteX159" fmla="*/ 4676775 w 5324475"/>
                <a:gd name="connsiteY159" fmla="*/ 1876425 h 6915150"/>
                <a:gd name="connsiteX160" fmla="*/ 4676775 w 5324475"/>
                <a:gd name="connsiteY160" fmla="*/ 1924050 h 6915150"/>
                <a:gd name="connsiteX161" fmla="*/ 4705350 w 5324475"/>
                <a:gd name="connsiteY161" fmla="*/ 1962150 h 6915150"/>
                <a:gd name="connsiteX162" fmla="*/ 4781550 w 5324475"/>
                <a:gd name="connsiteY162" fmla="*/ 2038350 h 6915150"/>
                <a:gd name="connsiteX163" fmla="*/ 4819650 w 5324475"/>
                <a:gd name="connsiteY163" fmla="*/ 2171700 h 6915150"/>
                <a:gd name="connsiteX164" fmla="*/ 4876800 w 5324475"/>
                <a:gd name="connsiteY164" fmla="*/ 2295525 h 6915150"/>
                <a:gd name="connsiteX165" fmla="*/ 4895850 w 5324475"/>
                <a:gd name="connsiteY165" fmla="*/ 2400300 h 6915150"/>
                <a:gd name="connsiteX166" fmla="*/ 4895850 w 5324475"/>
                <a:gd name="connsiteY166" fmla="*/ 2400300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57700 w 5324475"/>
                <a:gd name="connsiteY151" fmla="*/ 1114425 h 6915150"/>
                <a:gd name="connsiteX152" fmla="*/ 4467225 w 5324475"/>
                <a:gd name="connsiteY152" fmla="*/ 1171575 h 6915150"/>
                <a:gd name="connsiteX153" fmla="*/ 4533900 w 5324475"/>
                <a:gd name="connsiteY153" fmla="*/ 1257300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67225 w 5324475"/>
                <a:gd name="connsiteY152" fmla="*/ 1171575 h 6915150"/>
                <a:gd name="connsiteX153" fmla="*/ 4533900 w 5324475"/>
                <a:gd name="connsiteY153" fmla="*/ 1257300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67225 w 5324475"/>
                <a:gd name="connsiteY152" fmla="*/ 1171575 h 6915150"/>
                <a:gd name="connsiteX153" fmla="*/ 4551045 w 5324475"/>
                <a:gd name="connsiteY153" fmla="*/ 1297305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551045 w 5324475"/>
                <a:gd name="connsiteY153" fmla="*/ 1297305 h 6915150"/>
                <a:gd name="connsiteX154" fmla="*/ 4552950 w 5324475"/>
                <a:gd name="connsiteY154" fmla="*/ 1390650 h 6915150"/>
                <a:gd name="connsiteX155" fmla="*/ 4619625 w 5324475"/>
                <a:gd name="connsiteY155" fmla="*/ 1495425 h 6915150"/>
                <a:gd name="connsiteX156" fmla="*/ 4629150 w 5324475"/>
                <a:gd name="connsiteY156" fmla="*/ 1638300 h 6915150"/>
                <a:gd name="connsiteX157" fmla="*/ 4648200 w 5324475"/>
                <a:gd name="connsiteY157" fmla="*/ 1724025 h 6915150"/>
                <a:gd name="connsiteX158" fmla="*/ 4648200 w 5324475"/>
                <a:gd name="connsiteY158" fmla="*/ 1771650 h 6915150"/>
                <a:gd name="connsiteX159" fmla="*/ 4648200 w 5324475"/>
                <a:gd name="connsiteY159" fmla="*/ 1771650 h 6915150"/>
                <a:gd name="connsiteX160" fmla="*/ 4676775 w 5324475"/>
                <a:gd name="connsiteY160" fmla="*/ 1876425 h 6915150"/>
                <a:gd name="connsiteX161" fmla="*/ 4676775 w 5324475"/>
                <a:gd name="connsiteY161" fmla="*/ 1924050 h 6915150"/>
                <a:gd name="connsiteX162" fmla="*/ 4705350 w 5324475"/>
                <a:gd name="connsiteY162" fmla="*/ 1962150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501515 w 5324475"/>
                <a:gd name="connsiteY153" fmla="*/ 1234440 h 6915150"/>
                <a:gd name="connsiteX154" fmla="*/ 4551045 w 5324475"/>
                <a:gd name="connsiteY154" fmla="*/ 1297305 h 6915150"/>
                <a:gd name="connsiteX155" fmla="*/ 4552950 w 5324475"/>
                <a:gd name="connsiteY155" fmla="*/ 139065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7705 w 5324475"/>
                <a:gd name="connsiteY153" fmla="*/ 1243965 h 6915150"/>
                <a:gd name="connsiteX154" fmla="*/ 4551045 w 5324475"/>
                <a:gd name="connsiteY154" fmla="*/ 1297305 h 6915150"/>
                <a:gd name="connsiteX155" fmla="*/ 4552950 w 5324475"/>
                <a:gd name="connsiteY155" fmla="*/ 139065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52950 w 5324475"/>
                <a:gd name="connsiteY155" fmla="*/ 139065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19625 w 5324475"/>
                <a:gd name="connsiteY156" fmla="*/ 1495425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29150 w 5324475"/>
                <a:gd name="connsiteY157" fmla="*/ 163830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21530 w 5324475"/>
                <a:gd name="connsiteY157" fmla="*/ 1621155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48200 w 5324475"/>
                <a:gd name="connsiteY158" fmla="*/ 172402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8200 w 5324475"/>
                <a:gd name="connsiteY159" fmla="*/ 1771650 h 6915150"/>
                <a:gd name="connsiteX160" fmla="*/ 4648200 w 5324475"/>
                <a:gd name="connsiteY160" fmla="*/ 177165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8200 w 5324475"/>
                <a:gd name="connsiteY159" fmla="*/ 1771650 h 6915150"/>
                <a:gd name="connsiteX160" fmla="*/ 4665345 w 5324475"/>
                <a:gd name="connsiteY160" fmla="*/ 182499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6295 w 5324475"/>
                <a:gd name="connsiteY159" fmla="*/ 1760220 h 6915150"/>
                <a:gd name="connsiteX160" fmla="*/ 4665345 w 5324475"/>
                <a:gd name="connsiteY160" fmla="*/ 182499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6295 w 5324475"/>
                <a:gd name="connsiteY159" fmla="*/ 1760220 h 6915150"/>
                <a:gd name="connsiteX160" fmla="*/ 4678680 w 5324475"/>
                <a:gd name="connsiteY160" fmla="*/ 182118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78680 w 5324475"/>
                <a:gd name="connsiteY160" fmla="*/ 182118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76775 w 5324475"/>
                <a:gd name="connsiteY161" fmla="*/ 1876425 h 6915150"/>
                <a:gd name="connsiteX162" fmla="*/ 4676775 w 5324475"/>
                <a:gd name="connsiteY162" fmla="*/ 192405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76775 w 5324475"/>
                <a:gd name="connsiteY161" fmla="*/ 1876425 h 6915150"/>
                <a:gd name="connsiteX162" fmla="*/ 4663440 w 5324475"/>
                <a:gd name="connsiteY162" fmla="*/ 1901190 h 6915150"/>
                <a:gd name="connsiteX163" fmla="*/ 4705350 w 5324475"/>
                <a:gd name="connsiteY163" fmla="*/ 1962150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76775 w 5324475"/>
                <a:gd name="connsiteY161" fmla="*/ 1876425 h 6915150"/>
                <a:gd name="connsiteX162" fmla="*/ 4663440 w 5324475"/>
                <a:gd name="connsiteY162" fmla="*/ 1901190 h 6915150"/>
                <a:gd name="connsiteX163" fmla="*/ 4697730 w 5324475"/>
                <a:gd name="connsiteY163" fmla="*/ 1964055 h 6915150"/>
                <a:gd name="connsiteX164" fmla="*/ 4781550 w 5324475"/>
                <a:gd name="connsiteY164" fmla="*/ 2038350 h 6915150"/>
                <a:gd name="connsiteX165" fmla="*/ 4819650 w 5324475"/>
                <a:gd name="connsiteY165" fmla="*/ 2171700 h 6915150"/>
                <a:gd name="connsiteX166" fmla="*/ 4876800 w 5324475"/>
                <a:gd name="connsiteY166" fmla="*/ 2295525 h 6915150"/>
                <a:gd name="connsiteX167" fmla="*/ 4895850 w 5324475"/>
                <a:gd name="connsiteY167" fmla="*/ 2400300 h 6915150"/>
                <a:gd name="connsiteX168" fmla="*/ 4895850 w 5324475"/>
                <a:gd name="connsiteY168" fmla="*/ 2400300 h 6915150"/>
                <a:gd name="connsiteX169" fmla="*/ 4886325 w 5324475"/>
                <a:gd name="connsiteY169" fmla="*/ 2533650 h 6915150"/>
                <a:gd name="connsiteX170" fmla="*/ 4867275 w 5324475"/>
                <a:gd name="connsiteY170" fmla="*/ 2619375 h 6915150"/>
                <a:gd name="connsiteX171" fmla="*/ 4905375 w 5324475"/>
                <a:gd name="connsiteY171" fmla="*/ 2695575 h 6915150"/>
                <a:gd name="connsiteX172" fmla="*/ 4905375 w 5324475"/>
                <a:gd name="connsiteY172" fmla="*/ 2752725 h 6915150"/>
                <a:gd name="connsiteX173" fmla="*/ 4895850 w 5324475"/>
                <a:gd name="connsiteY173" fmla="*/ 2847975 h 6915150"/>
                <a:gd name="connsiteX174" fmla="*/ 4914900 w 5324475"/>
                <a:gd name="connsiteY174" fmla="*/ 2886075 h 6915150"/>
                <a:gd name="connsiteX175" fmla="*/ 4943475 w 5324475"/>
                <a:gd name="connsiteY175" fmla="*/ 2990850 h 6915150"/>
                <a:gd name="connsiteX176" fmla="*/ 4933950 w 5324475"/>
                <a:gd name="connsiteY176" fmla="*/ 3057525 h 6915150"/>
                <a:gd name="connsiteX177" fmla="*/ 4991100 w 5324475"/>
                <a:gd name="connsiteY177" fmla="*/ 3152775 h 6915150"/>
                <a:gd name="connsiteX178" fmla="*/ 4962525 w 5324475"/>
                <a:gd name="connsiteY178" fmla="*/ 3238500 h 6915150"/>
                <a:gd name="connsiteX179" fmla="*/ 4962525 w 5324475"/>
                <a:gd name="connsiteY179" fmla="*/ 3314700 h 6915150"/>
                <a:gd name="connsiteX180" fmla="*/ 5029200 w 5324475"/>
                <a:gd name="connsiteY180" fmla="*/ 3324225 h 6915150"/>
                <a:gd name="connsiteX181" fmla="*/ 5057775 w 5324475"/>
                <a:gd name="connsiteY181" fmla="*/ 3409950 h 6915150"/>
                <a:gd name="connsiteX182" fmla="*/ 5067300 w 5324475"/>
                <a:gd name="connsiteY182" fmla="*/ 3486150 h 6915150"/>
                <a:gd name="connsiteX183" fmla="*/ 5057775 w 5324475"/>
                <a:gd name="connsiteY183" fmla="*/ 3543300 h 6915150"/>
                <a:gd name="connsiteX184" fmla="*/ 5057775 w 5324475"/>
                <a:gd name="connsiteY184" fmla="*/ 3543300 h 6915150"/>
                <a:gd name="connsiteX185" fmla="*/ 5095875 w 5324475"/>
                <a:gd name="connsiteY185" fmla="*/ 3705225 h 6915150"/>
                <a:gd name="connsiteX186" fmla="*/ 5095875 w 5324475"/>
                <a:gd name="connsiteY186" fmla="*/ 3790950 h 6915150"/>
                <a:gd name="connsiteX187" fmla="*/ 5181600 w 5324475"/>
                <a:gd name="connsiteY187" fmla="*/ 3781425 h 6915150"/>
                <a:gd name="connsiteX188" fmla="*/ 5200650 w 5324475"/>
                <a:gd name="connsiteY188" fmla="*/ 3790950 h 6915150"/>
                <a:gd name="connsiteX189" fmla="*/ 5229225 w 5324475"/>
                <a:gd name="connsiteY189" fmla="*/ 3838575 h 6915150"/>
                <a:gd name="connsiteX190" fmla="*/ 5238750 w 5324475"/>
                <a:gd name="connsiteY190" fmla="*/ 3924300 h 6915150"/>
                <a:gd name="connsiteX191" fmla="*/ 5257800 w 5324475"/>
                <a:gd name="connsiteY191" fmla="*/ 3952875 h 6915150"/>
                <a:gd name="connsiteX192" fmla="*/ 5305425 w 5324475"/>
                <a:gd name="connsiteY192" fmla="*/ 3943350 h 6915150"/>
                <a:gd name="connsiteX193" fmla="*/ 5295900 w 5324475"/>
                <a:gd name="connsiteY193" fmla="*/ 4000500 h 6915150"/>
                <a:gd name="connsiteX194" fmla="*/ 5324475 w 5324475"/>
                <a:gd name="connsiteY194" fmla="*/ 4057650 h 6915150"/>
                <a:gd name="connsiteX195" fmla="*/ 5286375 w 5324475"/>
                <a:gd name="connsiteY195" fmla="*/ 4171950 h 6915150"/>
                <a:gd name="connsiteX196" fmla="*/ 5229225 w 5324475"/>
                <a:gd name="connsiteY196" fmla="*/ 4124325 h 6915150"/>
                <a:gd name="connsiteX197" fmla="*/ 5229225 w 5324475"/>
                <a:gd name="connsiteY197" fmla="*/ 4124325 h 6915150"/>
                <a:gd name="connsiteX198" fmla="*/ 5238750 w 5324475"/>
                <a:gd name="connsiteY198" fmla="*/ 4229100 h 6915150"/>
                <a:gd name="connsiteX199" fmla="*/ 5248275 w 5324475"/>
                <a:gd name="connsiteY199" fmla="*/ 4314825 h 6915150"/>
                <a:gd name="connsiteX200" fmla="*/ 5210175 w 5324475"/>
                <a:gd name="connsiteY200" fmla="*/ 4391025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6300 w 5324475"/>
                <a:gd name="connsiteY160" fmla="*/ 1832610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3440 w 5324475"/>
                <a:gd name="connsiteY161" fmla="*/ 1901190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81550 w 5324475"/>
                <a:gd name="connsiteY163" fmla="*/ 2038350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19650 w 5324475"/>
                <a:gd name="connsiteY164" fmla="*/ 217170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76800 w 5324475"/>
                <a:gd name="connsiteY165" fmla="*/ 2295525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5850 w 5324475"/>
                <a:gd name="connsiteY166" fmla="*/ 2400300 h 6915150"/>
                <a:gd name="connsiteX167" fmla="*/ 4895850 w 5324475"/>
                <a:gd name="connsiteY167" fmla="*/ 2400300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5850 w 5324475"/>
                <a:gd name="connsiteY166" fmla="*/ 2400300 h 6915150"/>
                <a:gd name="connsiteX167" fmla="*/ 4890135 w 5324475"/>
                <a:gd name="connsiteY167" fmla="*/ 2425065 h 6915150"/>
                <a:gd name="connsiteX168" fmla="*/ 4886325 w 5324475"/>
                <a:gd name="connsiteY168" fmla="*/ 2533650 h 6915150"/>
                <a:gd name="connsiteX169" fmla="*/ 4867275 w 5324475"/>
                <a:gd name="connsiteY169" fmla="*/ 2619375 h 6915150"/>
                <a:gd name="connsiteX170" fmla="*/ 4905375 w 5324475"/>
                <a:gd name="connsiteY170" fmla="*/ 2695575 h 6915150"/>
                <a:gd name="connsiteX171" fmla="*/ 4905375 w 5324475"/>
                <a:gd name="connsiteY171" fmla="*/ 2752725 h 6915150"/>
                <a:gd name="connsiteX172" fmla="*/ 4895850 w 5324475"/>
                <a:gd name="connsiteY172" fmla="*/ 2847975 h 6915150"/>
                <a:gd name="connsiteX173" fmla="*/ 4914900 w 5324475"/>
                <a:gd name="connsiteY173" fmla="*/ 2886075 h 6915150"/>
                <a:gd name="connsiteX174" fmla="*/ 4943475 w 5324475"/>
                <a:gd name="connsiteY174" fmla="*/ 2990850 h 6915150"/>
                <a:gd name="connsiteX175" fmla="*/ 4933950 w 5324475"/>
                <a:gd name="connsiteY175" fmla="*/ 3057525 h 6915150"/>
                <a:gd name="connsiteX176" fmla="*/ 4991100 w 5324475"/>
                <a:gd name="connsiteY176" fmla="*/ 3152775 h 6915150"/>
                <a:gd name="connsiteX177" fmla="*/ 4962525 w 5324475"/>
                <a:gd name="connsiteY177" fmla="*/ 3238500 h 6915150"/>
                <a:gd name="connsiteX178" fmla="*/ 4962525 w 5324475"/>
                <a:gd name="connsiteY178" fmla="*/ 331470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86325 w 5324475"/>
                <a:gd name="connsiteY167" fmla="*/ 253365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67275 w 5324475"/>
                <a:gd name="connsiteY168" fmla="*/ 2619375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5375 w 5324475"/>
                <a:gd name="connsiteY169" fmla="*/ 2695575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95850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14900 w 5324475"/>
                <a:gd name="connsiteY172" fmla="*/ 2886075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3475 w 5324475"/>
                <a:gd name="connsiteY173" fmla="*/ 299085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9190 w 5324475"/>
                <a:gd name="connsiteY173" fmla="*/ 2971800 h 6915150"/>
                <a:gd name="connsiteX174" fmla="*/ 493395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9190 w 5324475"/>
                <a:gd name="connsiteY173" fmla="*/ 2971800 h 6915150"/>
                <a:gd name="connsiteX174" fmla="*/ 491109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1090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91100 w 5324475"/>
                <a:gd name="connsiteY175" fmla="*/ 3152775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62525 w 5324475"/>
                <a:gd name="connsiteY176" fmla="*/ 3238500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39465 h 6915150"/>
                <a:gd name="connsiteX177" fmla="*/ 4962525 w 5324475"/>
                <a:gd name="connsiteY177" fmla="*/ 331470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39465 h 6915150"/>
                <a:gd name="connsiteX177" fmla="*/ 4949190 w 5324475"/>
                <a:gd name="connsiteY177" fmla="*/ 333756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49190 w 5324475"/>
                <a:gd name="connsiteY177" fmla="*/ 3337560 h 6915150"/>
                <a:gd name="connsiteX178" fmla="*/ 5029200 w 5324475"/>
                <a:gd name="connsiteY178" fmla="*/ 3324225 h 6915150"/>
                <a:gd name="connsiteX179" fmla="*/ 5057775 w 5324475"/>
                <a:gd name="connsiteY179" fmla="*/ 3409950 h 6915150"/>
                <a:gd name="connsiteX180" fmla="*/ 5067300 w 5324475"/>
                <a:gd name="connsiteY180" fmla="*/ 3486150 h 6915150"/>
                <a:gd name="connsiteX181" fmla="*/ 5057775 w 5324475"/>
                <a:gd name="connsiteY181" fmla="*/ 3543300 h 6915150"/>
                <a:gd name="connsiteX182" fmla="*/ 5057775 w 5324475"/>
                <a:gd name="connsiteY182" fmla="*/ 354330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49190 w 5324475"/>
                <a:gd name="connsiteY177" fmla="*/ 3337560 h 6915150"/>
                <a:gd name="connsiteX178" fmla="*/ 5006340 w 5324475"/>
                <a:gd name="connsiteY178" fmla="*/ 328041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6340 w 5324475"/>
                <a:gd name="connsiteY178" fmla="*/ 3280410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09950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67300 w 5324475"/>
                <a:gd name="connsiteY181" fmla="*/ 3486150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57775 w 5324475"/>
                <a:gd name="connsiteY182" fmla="*/ 3543300 h 6915150"/>
                <a:gd name="connsiteX183" fmla="*/ 5057775 w 5324475"/>
                <a:gd name="connsiteY183" fmla="*/ 3543300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57775 w 5324475"/>
                <a:gd name="connsiteY182" fmla="*/ 3543300 h 6915150"/>
                <a:gd name="connsiteX183" fmla="*/ 5084445 w 5324475"/>
                <a:gd name="connsiteY183" fmla="*/ 3571875 h 6915150"/>
                <a:gd name="connsiteX184" fmla="*/ 5095875 w 5324475"/>
                <a:gd name="connsiteY184" fmla="*/ 3705225 h 6915150"/>
                <a:gd name="connsiteX185" fmla="*/ 5095875 w 5324475"/>
                <a:gd name="connsiteY185" fmla="*/ 3790950 h 6915150"/>
                <a:gd name="connsiteX186" fmla="*/ 5181600 w 5324475"/>
                <a:gd name="connsiteY186" fmla="*/ 3781425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71875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92065 w 5324475"/>
                <a:gd name="connsiteY182" fmla="*/ 356616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95875 w 5324475"/>
                <a:gd name="connsiteY183" fmla="*/ 3705225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81600 w 5324475"/>
                <a:gd name="connsiteY185" fmla="*/ 3781425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33975 w 5324475"/>
                <a:gd name="connsiteY185" fmla="*/ 3787140 h 6915150"/>
                <a:gd name="connsiteX186" fmla="*/ 5200650 w 5324475"/>
                <a:gd name="connsiteY186" fmla="*/ 3790950 h 6915150"/>
                <a:gd name="connsiteX187" fmla="*/ 5229225 w 5324475"/>
                <a:gd name="connsiteY187" fmla="*/ 3838575 h 6915150"/>
                <a:gd name="connsiteX188" fmla="*/ 5238750 w 5324475"/>
                <a:gd name="connsiteY188" fmla="*/ 3924300 h 6915150"/>
                <a:gd name="connsiteX189" fmla="*/ 5257800 w 5324475"/>
                <a:gd name="connsiteY189" fmla="*/ 3952875 h 6915150"/>
                <a:gd name="connsiteX190" fmla="*/ 5305425 w 5324475"/>
                <a:gd name="connsiteY190" fmla="*/ 3943350 h 6915150"/>
                <a:gd name="connsiteX191" fmla="*/ 5295900 w 5324475"/>
                <a:gd name="connsiteY191" fmla="*/ 4000500 h 6915150"/>
                <a:gd name="connsiteX192" fmla="*/ 5324475 w 5324475"/>
                <a:gd name="connsiteY192" fmla="*/ 4057650 h 6915150"/>
                <a:gd name="connsiteX193" fmla="*/ 5286375 w 5324475"/>
                <a:gd name="connsiteY193" fmla="*/ 4171950 h 6915150"/>
                <a:gd name="connsiteX194" fmla="*/ 5229225 w 5324475"/>
                <a:gd name="connsiteY194" fmla="*/ 4124325 h 6915150"/>
                <a:gd name="connsiteX195" fmla="*/ 5229225 w 5324475"/>
                <a:gd name="connsiteY195" fmla="*/ 4124325 h 6915150"/>
                <a:gd name="connsiteX196" fmla="*/ 5238750 w 5324475"/>
                <a:gd name="connsiteY196" fmla="*/ 4229100 h 6915150"/>
                <a:gd name="connsiteX197" fmla="*/ 5248275 w 5324475"/>
                <a:gd name="connsiteY197" fmla="*/ 4314825 h 6915150"/>
                <a:gd name="connsiteX198" fmla="*/ 5210175 w 5324475"/>
                <a:gd name="connsiteY198" fmla="*/ 4391025 h 6915150"/>
                <a:gd name="connsiteX199" fmla="*/ 5238750 w 5324475"/>
                <a:gd name="connsiteY199" fmla="*/ 4429125 h 6915150"/>
                <a:gd name="connsiteX200" fmla="*/ 5153025 w 5324475"/>
                <a:gd name="connsiteY200" fmla="*/ 4448175 h 6915150"/>
                <a:gd name="connsiteX201" fmla="*/ 5114925 w 5324475"/>
                <a:gd name="connsiteY201" fmla="*/ 4495800 h 6915150"/>
                <a:gd name="connsiteX202" fmla="*/ 5019675 w 5324475"/>
                <a:gd name="connsiteY202" fmla="*/ 4495800 h 6915150"/>
                <a:gd name="connsiteX203" fmla="*/ 5029200 w 5324475"/>
                <a:gd name="connsiteY203" fmla="*/ 4562475 h 6915150"/>
                <a:gd name="connsiteX204" fmla="*/ 4962525 w 5324475"/>
                <a:gd name="connsiteY204" fmla="*/ 4600575 h 6915150"/>
                <a:gd name="connsiteX205" fmla="*/ 4962525 w 5324475"/>
                <a:gd name="connsiteY205" fmla="*/ 4657725 h 6915150"/>
                <a:gd name="connsiteX206" fmla="*/ 4905375 w 5324475"/>
                <a:gd name="connsiteY206" fmla="*/ 4724400 h 6915150"/>
                <a:gd name="connsiteX207" fmla="*/ 4829175 w 5324475"/>
                <a:gd name="connsiteY207" fmla="*/ 4791075 h 6915150"/>
                <a:gd name="connsiteX208" fmla="*/ 4762500 w 5324475"/>
                <a:gd name="connsiteY208" fmla="*/ 4819650 h 6915150"/>
                <a:gd name="connsiteX209" fmla="*/ 4762500 w 5324475"/>
                <a:gd name="connsiteY209" fmla="*/ 4895850 h 6915150"/>
                <a:gd name="connsiteX210" fmla="*/ 4752975 w 5324475"/>
                <a:gd name="connsiteY210" fmla="*/ 5038725 h 6915150"/>
                <a:gd name="connsiteX211" fmla="*/ 4714875 w 5324475"/>
                <a:gd name="connsiteY211" fmla="*/ 5162550 h 6915150"/>
                <a:gd name="connsiteX212" fmla="*/ 4705350 w 5324475"/>
                <a:gd name="connsiteY212" fmla="*/ 5267325 h 6915150"/>
                <a:gd name="connsiteX213" fmla="*/ 4619625 w 5324475"/>
                <a:gd name="connsiteY213" fmla="*/ 5229225 h 6915150"/>
                <a:gd name="connsiteX214" fmla="*/ 4562475 w 5324475"/>
                <a:gd name="connsiteY214" fmla="*/ 5238750 h 6915150"/>
                <a:gd name="connsiteX215" fmla="*/ 4552950 w 5324475"/>
                <a:gd name="connsiteY215" fmla="*/ 5286375 h 6915150"/>
                <a:gd name="connsiteX216" fmla="*/ 4438650 w 5324475"/>
                <a:gd name="connsiteY216" fmla="*/ 5295900 h 6915150"/>
                <a:gd name="connsiteX217" fmla="*/ 4429125 w 5324475"/>
                <a:gd name="connsiteY217" fmla="*/ 5334000 h 6915150"/>
                <a:gd name="connsiteX218" fmla="*/ 4419600 w 5324475"/>
                <a:gd name="connsiteY218" fmla="*/ 5400675 h 6915150"/>
                <a:gd name="connsiteX219" fmla="*/ 4381500 w 5324475"/>
                <a:gd name="connsiteY219" fmla="*/ 5495925 h 6915150"/>
                <a:gd name="connsiteX220" fmla="*/ 4391025 w 5324475"/>
                <a:gd name="connsiteY220" fmla="*/ 5534025 h 6915150"/>
                <a:gd name="connsiteX221" fmla="*/ 4324350 w 5324475"/>
                <a:gd name="connsiteY221" fmla="*/ 5534025 h 6915150"/>
                <a:gd name="connsiteX222" fmla="*/ 4324350 w 5324475"/>
                <a:gd name="connsiteY222" fmla="*/ 5534025 h 6915150"/>
                <a:gd name="connsiteX223" fmla="*/ 4333875 w 5324475"/>
                <a:gd name="connsiteY223" fmla="*/ 5667375 h 6915150"/>
                <a:gd name="connsiteX224" fmla="*/ 4248150 w 5324475"/>
                <a:gd name="connsiteY224" fmla="*/ 5715000 h 6915150"/>
                <a:gd name="connsiteX225" fmla="*/ 4191000 w 5324475"/>
                <a:gd name="connsiteY225" fmla="*/ 5781675 h 6915150"/>
                <a:gd name="connsiteX226" fmla="*/ 4048125 w 5324475"/>
                <a:gd name="connsiteY226" fmla="*/ 5886450 h 6915150"/>
                <a:gd name="connsiteX227" fmla="*/ 4019550 w 5324475"/>
                <a:gd name="connsiteY227" fmla="*/ 5905500 h 6915150"/>
                <a:gd name="connsiteX228" fmla="*/ 3990975 w 5324475"/>
                <a:gd name="connsiteY228" fmla="*/ 5981700 h 6915150"/>
                <a:gd name="connsiteX229" fmla="*/ 3943350 w 5324475"/>
                <a:gd name="connsiteY229" fmla="*/ 6038850 h 6915150"/>
                <a:gd name="connsiteX230" fmla="*/ 3876675 w 5324475"/>
                <a:gd name="connsiteY230" fmla="*/ 6057900 h 6915150"/>
                <a:gd name="connsiteX231" fmla="*/ 3819525 w 5324475"/>
                <a:gd name="connsiteY231" fmla="*/ 6153150 h 6915150"/>
                <a:gd name="connsiteX232" fmla="*/ 3876675 w 5324475"/>
                <a:gd name="connsiteY232" fmla="*/ 6257925 h 6915150"/>
                <a:gd name="connsiteX233" fmla="*/ 3848100 w 5324475"/>
                <a:gd name="connsiteY233" fmla="*/ 6315075 h 6915150"/>
                <a:gd name="connsiteX234" fmla="*/ 3733800 w 5324475"/>
                <a:gd name="connsiteY234" fmla="*/ 6296025 h 6915150"/>
                <a:gd name="connsiteX235" fmla="*/ 3648075 w 5324475"/>
                <a:gd name="connsiteY235" fmla="*/ 6286500 h 6915150"/>
                <a:gd name="connsiteX236" fmla="*/ 3581400 w 5324475"/>
                <a:gd name="connsiteY236" fmla="*/ 6229350 h 6915150"/>
                <a:gd name="connsiteX237" fmla="*/ 3514725 w 5324475"/>
                <a:gd name="connsiteY237" fmla="*/ 6210300 h 6915150"/>
                <a:gd name="connsiteX238" fmla="*/ 3476625 w 5324475"/>
                <a:gd name="connsiteY238" fmla="*/ 6200775 h 6915150"/>
                <a:gd name="connsiteX239" fmla="*/ 3381375 w 5324475"/>
                <a:gd name="connsiteY239" fmla="*/ 6229350 h 6915150"/>
                <a:gd name="connsiteX240" fmla="*/ 3400425 w 5324475"/>
                <a:gd name="connsiteY240" fmla="*/ 6315075 h 6915150"/>
                <a:gd name="connsiteX241" fmla="*/ 3286125 w 5324475"/>
                <a:gd name="connsiteY241" fmla="*/ 6334125 h 6915150"/>
                <a:gd name="connsiteX242" fmla="*/ 3286125 w 5324475"/>
                <a:gd name="connsiteY242" fmla="*/ 6410325 h 6915150"/>
                <a:gd name="connsiteX243" fmla="*/ 2800350 w 5324475"/>
                <a:gd name="connsiteY243" fmla="*/ 6429375 h 6915150"/>
                <a:gd name="connsiteX244" fmla="*/ 2924175 w 5324475"/>
                <a:gd name="connsiteY244" fmla="*/ 6610350 h 6915150"/>
                <a:gd name="connsiteX245" fmla="*/ 2543175 w 5324475"/>
                <a:gd name="connsiteY245" fmla="*/ 6619875 h 6915150"/>
                <a:gd name="connsiteX246" fmla="*/ 2524125 w 5324475"/>
                <a:gd name="connsiteY246" fmla="*/ 6734175 h 6915150"/>
                <a:gd name="connsiteX247" fmla="*/ 2562225 w 5324475"/>
                <a:gd name="connsiteY247" fmla="*/ 6915150 h 6915150"/>
                <a:gd name="connsiteX248" fmla="*/ 2419350 w 5324475"/>
                <a:gd name="connsiteY248" fmla="*/ 6915150 h 6915150"/>
                <a:gd name="connsiteX249" fmla="*/ 2305050 w 5324475"/>
                <a:gd name="connsiteY249" fmla="*/ 6810375 h 6915150"/>
                <a:gd name="connsiteX250" fmla="*/ 2200275 w 5324475"/>
                <a:gd name="connsiteY250" fmla="*/ 6810375 h 6915150"/>
                <a:gd name="connsiteX251" fmla="*/ 2095500 w 5324475"/>
                <a:gd name="connsiteY251" fmla="*/ 6638925 h 6915150"/>
                <a:gd name="connsiteX252" fmla="*/ 1762125 w 5324475"/>
                <a:gd name="connsiteY252"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33975 w 5324475"/>
                <a:gd name="connsiteY185" fmla="*/ 3787140 h 6915150"/>
                <a:gd name="connsiteX186" fmla="*/ 5153025 w 5324475"/>
                <a:gd name="connsiteY186" fmla="*/ 3749040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5875 w 5324475"/>
                <a:gd name="connsiteY184" fmla="*/ 3790950 h 6915150"/>
                <a:gd name="connsiteX185" fmla="*/ 5128260 w 5324475"/>
                <a:gd name="connsiteY185" fmla="*/ 3777615 h 6915150"/>
                <a:gd name="connsiteX186" fmla="*/ 5153025 w 5324475"/>
                <a:gd name="connsiteY186" fmla="*/ 3749040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00650 w 5324475"/>
                <a:gd name="connsiteY187" fmla="*/ 379095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29225 w 5324475"/>
                <a:gd name="connsiteY188" fmla="*/ 383857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52085 w 5324475"/>
                <a:gd name="connsiteY188" fmla="*/ 383095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38750 w 5324475"/>
                <a:gd name="connsiteY189" fmla="*/ 3924300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57800 w 5324475"/>
                <a:gd name="connsiteY190" fmla="*/ 3952875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31130 w 5324475"/>
                <a:gd name="connsiteY190" fmla="*/ 3935730 h 6915150"/>
                <a:gd name="connsiteX191" fmla="*/ 5305425 w 5324475"/>
                <a:gd name="connsiteY191" fmla="*/ 3943350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31130 w 5324475"/>
                <a:gd name="connsiteY190" fmla="*/ 3935730 h 6915150"/>
                <a:gd name="connsiteX191" fmla="*/ 5295900 w 5324475"/>
                <a:gd name="connsiteY191" fmla="*/ 3930015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295900 w 5324475"/>
                <a:gd name="connsiteY191" fmla="*/ 3930015 h 6915150"/>
                <a:gd name="connsiteX192" fmla="*/ 5295900 w 5324475"/>
                <a:gd name="connsiteY192" fmla="*/ 4000500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295900 w 5324475"/>
                <a:gd name="connsiteY191" fmla="*/ 3930015 h 6915150"/>
                <a:gd name="connsiteX192" fmla="*/ 5295900 w 5324475"/>
                <a:gd name="connsiteY192" fmla="*/ 3990975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5765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86375 w 5324475"/>
                <a:gd name="connsiteY194" fmla="*/ 4171950 h 6915150"/>
                <a:gd name="connsiteX195" fmla="*/ 5229225 w 5324475"/>
                <a:gd name="connsiteY195" fmla="*/ 4124325 h 6915150"/>
                <a:gd name="connsiteX196" fmla="*/ 5229225 w 5324475"/>
                <a:gd name="connsiteY196" fmla="*/ 412432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86375 w 5324475"/>
                <a:gd name="connsiteY194" fmla="*/ 4171950 h 6915150"/>
                <a:gd name="connsiteX195" fmla="*/ 5229225 w 5324475"/>
                <a:gd name="connsiteY195" fmla="*/ 4124325 h 6915150"/>
                <a:gd name="connsiteX196" fmla="*/ 5202555 w 5324475"/>
                <a:gd name="connsiteY196" fmla="*/ 410908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9230 w 5324475"/>
                <a:gd name="connsiteY194" fmla="*/ 4192905 h 6915150"/>
                <a:gd name="connsiteX195" fmla="*/ 5229225 w 5324475"/>
                <a:gd name="connsiteY195" fmla="*/ 4124325 h 6915150"/>
                <a:gd name="connsiteX196" fmla="*/ 5202555 w 5324475"/>
                <a:gd name="connsiteY196" fmla="*/ 4109085 h 6915150"/>
                <a:gd name="connsiteX197" fmla="*/ 5238750 w 5324475"/>
                <a:gd name="connsiteY197" fmla="*/ 422910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9230 w 5324475"/>
                <a:gd name="connsiteY194" fmla="*/ 4192905 h 6915150"/>
                <a:gd name="connsiteX195" fmla="*/ 5229225 w 5324475"/>
                <a:gd name="connsiteY195" fmla="*/ 4124325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9230 w 5324475"/>
                <a:gd name="connsiteY194" fmla="*/ 4192905 h 6915150"/>
                <a:gd name="connsiteX195" fmla="*/ 5229225 w 5324475"/>
                <a:gd name="connsiteY195" fmla="*/ 4145280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9225 w 5324475"/>
                <a:gd name="connsiteY195" fmla="*/ 4145280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2555 w 5324475"/>
                <a:gd name="connsiteY196" fmla="*/ 4109085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8270 w 5324475"/>
                <a:gd name="connsiteY196" fmla="*/ 4118610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636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17795 w 5324475"/>
                <a:gd name="connsiteY197" fmla="*/ 421386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48275 w 5324475"/>
                <a:gd name="connsiteY198" fmla="*/ 431482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10175 w 5324475"/>
                <a:gd name="connsiteY199" fmla="*/ 4391025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193030 w 5324475"/>
                <a:gd name="connsiteY199" fmla="*/ 4377690 h 6915150"/>
                <a:gd name="connsiteX200" fmla="*/ 5238750 w 5324475"/>
                <a:gd name="connsiteY200" fmla="*/ 4429125 h 6915150"/>
                <a:gd name="connsiteX201" fmla="*/ 5153025 w 5324475"/>
                <a:gd name="connsiteY201" fmla="*/ 4448175 h 6915150"/>
                <a:gd name="connsiteX202" fmla="*/ 5114925 w 5324475"/>
                <a:gd name="connsiteY202" fmla="*/ 4495800 h 6915150"/>
                <a:gd name="connsiteX203" fmla="*/ 5019675 w 5324475"/>
                <a:gd name="connsiteY203" fmla="*/ 4495800 h 6915150"/>
                <a:gd name="connsiteX204" fmla="*/ 5029200 w 5324475"/>
                <a:gd name="connsiteY204" fmla="*/ 4562475 h 6915150"/>
                <a:gd name="connsiteX205" fmla="*/ 4962525 w 5324475"/>
                <a:gd name="connsiteY205" fmla="*/ 4600575 h 6915150"/>
                <a:gd name="connsiteX206" fmla="*/ 4962525 w 5324475"/>
                <a:gd name="connsiteY206" fmla="*/ 4657725 h 6915150"/>
                <a:gd name="connsiteX207" fmla="*/ 4905375 w 5324475"/>
                <a:gd name="connsiteY207" fmla="*/ 4724400 h 6915150"/>
                <a:gd name="connsiteX208" fmla="*/ 4829175 w 5324475"/>
                <a:gd name="connsiteY208" fmla="*/ 4791075 h 6915150"/>
                <a:gd name="connsiteX209" fmla="*/ 4762500 w 5324475"/>
                <a:gd name="connsiteY209" fmla="*/ 4819650 h 6915150"/>
                <a:gd name="connsiteX210" fmla="*/ 4762500 w 5324475"/>
                <a:gd name="connsiteY210" fmla="*/ 4895850 h 6915150"/>
                <a:gd name="connsiteX211" fmla="*/ 4752975 w 5324475"/>
                <a:gd name="connsiteY211" fmla="*/ 5038725 h 6915150"/>
                <a:gd name="connsiteX212" fmla="*/ 4714875 w 5324475"/>
                <a:gd name="connsiteY212" fmla="*/ 5162550 h 6915150"/>
                <a:gd name="connsiteX213" fmla="*/ 4705350 w 5324475"/>
                <a:gd name="connsiteY213" fmla="*/ 5267325 h 6915150"/>
                <a:gd name="connsiteX214" fmla="*/ 4619625 w 5324475"/>
                <a:gd name="connsiteY214" fmla="*/ 5229225 h 6915150"/>
                <a:gd name="connsiteX215" fmla="*/ 4562475 w 5324475"/>
                <a:gd name="connsiteY215" fmla="*/ 5238750 h 6915150"/>
                <a:gd name="connsiteX216" fmla="*/ 4552950 w 5324475"/>
                <a:gd name="connsiteY216" fmla="*/ 5286375 h 6915150"/>
                <a:gd name="connsiteX217" fmla="*/ 4438650 w 5324475"/>
                <a:gd name="connsiteY217" fmla="*/ 5295900 h 6915150"/>
                <a:gd name="connsiteX218" fmla="*/ 4429125 w 5324475"/>
                <a:gd name="connsiteY218" fmla="*/ 5334000 h 6915150"/>
                <a:gd name="connsiteX219" fmla="*/ 4419600 w 5324475"/>
                <a:gd name="connsiteY219" fmla="*/ 5400675 h 6915150"/>
                <a:gd name="connsiteX220" fmla="*/ 4381500 w 5324475"/>
                <a:gd name="connsiteY220" fmla="*/ 5495925 h 6915150"/>
                <a:gd name="connsiteX221" fmla="*/ 4391025 w 5324475"/>
                <a:gd name="connsiteY221" fmla="*/ 5534025 h 6915150"/>
                <a:gd name="connsiteX222" fmla="*/ 4324350 w 5324475"/>
                <a:gd name="connsiteY222" fmla="*/ 5534025 h 6915150"/>
                <a:gd name="connsiteX223" fmla="*/ 4324350 w 5324475"/>
                <a:gd name="connsiteY223" fmla="*/ 5534025 h 6915150"/>
                <a:gd name="connsiteX224" fmla="*/ 4333875 w 5324475"/>
                <a:gd name="connsiteY224" fmla="*/ 5667375 h 6915150"/>
                <a:gd name="connsiteX225" fmla="*/ 4248150 w 5324475"/>
                <a:gd name="connsiteY225" fmla="*/ 5715000 h 6915150"/>
                <a:gd name="connsiteX226" fmla="*/ 4191000 w 5324475"/>
                <a:gd name="connsiteY226" fmla="*/ 5781675 h 6915150"/>
                <a:gd name="connsiteX227" fmla="*/ 4048125 w 5324475"/>
                <a:gd name="connsiteY227" fmla="*/ 5886450 h 6915150"/>
                <a:gd name="connsiteX228" fmla="*/ 4019550 w 5324475"/>
                <a:gd name="connsiteY228" fmla="*/ 5905500 h 6915150"/>
                <a:gd name="connsiteX229" fmla="*/ 3990975 w 5324475"/>
                <a:gd name="connsiteY229" fmla="*/ 5981700 h 6915150"/>
                <a:gd name="connsiteX230" fmla="*/ 3943350 w 5324475"/>
                <a:gd name="connsiteY230" fmla="*/ 6038850 h 6915150"/>
                <a:gd name="connsiteX231" fmla="*/ 3876675 w 5324475"/>
                <a:gd name="connsiteY231" fmla="*/ 6057900 h 6915150"/>
                <a:gd name="connsiteX232" fmla="*/ 3819525 w 5324475"/>
                <a:gd name="connsiteY232" fmla="*/ 6153150 h 6915150"/>
                <a:gd name="connsiteX233" fmla="*/ 3876675 w 5324475"/>
                <a:gd name="connsiteY233" fmla="*/ 6257925 h 6915150"/>
                <a:gd name="connsiteX234" fmla="*/ 3848100 w 5324475"/>
                <a:gd name="connsiteY234" fmla="*/ 6315075 h 6915150"/>
                <a:gd name="connsiteX235" fmla="*/ 3733800 w 5324475"/>
                <a:gd name="connsiteY235" fmla="*/ 6296025 h 6915150"/>
                <a:gd name="connsiteX236" fmla="*/ 3648075 w 5324475"/>
                <a:gd name="connsiteY236" fmla="*/ 6286500 h 6915150"/>
                <a:gd name="connsiteX237" fmla="*/ 3581400 w 5324475"/>
                <a:gd name="connsiteY237" fmla="*/ 6229350 h 6915150"/>
                <a:gd name="connsiteX238" fmla="*/ 3514725 w 5324475"/>
                <a:gd name="connsiteY238" fmla="*/ 6210300 h 6915150"/>
                <a:gd name="connsiteX239" fmla="*/ 3476625 w 5324475"/>
                <a:gd name="connsiteY239" fmla="*/ 6200775 h 6915150"/>
                <a:gd name="connsiteX240" fmla="*/ 3381375 w 5324475"/>
                <a:gd name="connsiteY240" fmla="*/ 6229350 h 6915150"/>
                <a:gd name="connsiteX241" fmla="*/ 3400425 w 5324475"/>
                <a:gd name="connsiteY241" fmla="*/ 6315075 h 6915150"/>
                <a:gd name="connsiteX242" fmla="*/ 3286125 w 5324475"/>
                <a:gd name="connsiteY242" fmla="*/ 6334125 h 6915150"/>
                <a:gd name="connsiteX243" fmla="*/ 3286125 w 5324475"/>
                <a:gd name="connsiteY243" fmla="*/ 6410325 h 6915150"/>
                <a:gd name="connsiteX244" fmla="*/ 2800350 w 5324475"/>
                <a:gd name="connsiteY244" fmla="*/ 6429375 h 6915150"/>
                <a:gd name="connsiteX245" fmla="*/ 2924175 w 5324475"/>
                <a:gd name="connsiteY245" fmla="*/ 6610350 h 6915150"/>
                <a:gd name="connsiteX246" fmla="*/ 2543175 w 5324475"/>
                <a:gd name="connsiteY246" fmla="*/ 6619875 h 6915150"/>
                <a:gd name="connsiteX247" fmla="*/ 2524125 w 5324475"/>
                <a:gd name="connsiteY247" fmla="*/ 6734175 h 6915150"/>
                <a:gd name="connsiteX248" fmla="*/ 2562225 w 5324475"/>
                <a:gd name="connsiteY248" fmla="*/ 6915150 h 6915150"/>
                <a:gd name="connsiteX249" fmla="*/ 2419350 w 5324475"/>
                <a:gd name="connsiteY249" fmla="*/ 6915150 h 6915150"/>
                <a:gd name="connsiteX250" fmla="*/ 2305050 w 5324475"/>
                <a:gd name="connsiteY250" fmla="*/ 6810375 h 6915150"/>
                <a:gd name="connsiteX251" fmla="*/ 2200275 w 5324475"/>
                <a:gd name="connsiteY251" fmla="*/ 6810375 h 6915150"/>
                <a:gd name="connsiteX252" fmla="*/ 2095500 w 5324475"/>
                <a:gd name="connsiteY252" fmla="*/ 6638925 h 6915150"/>
                <a:gd name="connsiteX253" fmla="*/ 1762125 w 5324475"/>
                <a:gd name="connsiteY253"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38750 w 5324475"/>
                <a:gd name="connsiteY201" fmla="*/ 4429125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3025 w 5324475"/>
                <a:gd name="connsiteY202" fmla="*/ 4448175 h 6915150"/>
                <a:gd name="connsiteX203" fmla="*/ 5114925 w 5324475"/>
                <a:gd name="connsiteY203" fmla="*/ 4495800 h 6915150"/>
                <a:gd name="connsiteX204" fmla="*/ 501967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3025 w 5324475"/>
                <a:gd name="connsiteY202" fmla="*/ 4448175 h 6915150"/>
                <a:gd name="connsiteX203" fmla="*/ 5114925 w 5324475"/>
                <a:gd name="connsiteY203" fmla="*/ 4495800 h 6915150"/>
                <a:gd name="connsiteX204" fmla="*/ 5046345 w 5324475"/>
                <a:gd name="connsiteY204" fmla="*/ 4501515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3025 w 5324475"/>
                <a:gd name="connsiteY202" fmla="*/ 444817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4465 w 5324475"/>
                <a:gd name="connsiteY201" fmla="*/ 443103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193030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62525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62525 w 5324475"/>
                <a:gd name="connsiteY207" fmla="*/ 465772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74870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05375 w 5324475"/>
                <a:gd name="connsiteY208" fmla="*/ 4724400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29175 w 5324475"/>
                <a:gd name="connsiteY209" fmla="*/ 4791075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40605 w 5324475"/>
                <a:gd name="connsiteY209" fmla="*/ 4812030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13935 w 5324475"/>
                <a:gd name="connsiteY209" fmla="*/ 4815840 h 6915150"/>
                <a:gd name="connsiteX210" fmla="*/ 4762500 w 5324475"/>
                <a:gd name="connsiteY210" fmla="*/ 4819650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13935 w 5324475"/>
                <a:gd name="connsiteY209" fmla="*/ 4815840 h 6915150"/>
                <a:gd name="connsiteX210" fmla="*/ 4768215 w 5324475"/>
                <a:gd name="connsiteY210" fmla="*/ 4810125 h 6915150"/>
                <a:gd name="connsiteX211" fmla="*/ 4762500 w 5324475"/>
                <a:gd name="connsiteY211" fmla="*/ 4895850 h 6915150"/>
                <a:gd name="connsiteX212" fmla="*/ 4752975 w 5324475"/>
                <a:gd name="connsiteY212" fmla="*/ 5038725 h 6915150"/>
                <a:gd name="connsiteX213" fmla="*/ 4714875 w 5324475"/>
                <a:gd name="connsiteY213" fmla="*/ 5162550 h 6915150"/>
                <a:gd name="connsiteX214" fmla="*/ 4705350 w 5324475"/>
                <a:gd name="connsiteY214" fmla="*/ 5267325 h 6915150"/>
                <a:gd name="connsiteX215" fmla="*/ 4619625 w 5324475"/>
                <a:gd name="connsiteY215" fmla="*/ 5229225 h 6915150"/>
                <a:gd name="connsiteX216" fmla="*/ 4562475 w 5324475"/>
                <a:gd name="connsiteY216" fmla="*/ 5238750 h 6915150"/>
                <a:gd name="connsiteX217" fmla="*/ 4552950 w 5324475"/>
                <a:gd name="connsiteY217" fmla="*/ 5286375 h 6915150"/>
                <a:gd name="connsiteX218" fmla="*/ 4438650 w 5324475"/>
                <a:gd name="connsiteY218" fmla="*/ 5295900 h 6915150"/>
                <a:gd name="connsiteX219" fmla="*/ 4429125 w 5324475"/>
                <a:gd name="connsiteY219" fmla="*/ 5334000 h 6915150"/>
                <a:gd name="connsiteX220" fmla="*/ 4419600 w 5324475"/>
                <a:gd name="connsiteY220" fmla="*/ 5400675 h 6915150"/>
                <a:gd name="connsiteX221" fmla="*/ 4381500 w 5324475"/>
                <a:gd name="connsiteY221" fmla="*/ 5495925 h 6915150"/>
                <a:gd name="connsiteX222" fmla="*/ 4391025 w 5324475"/>
                <a:gd name="connsiteY222" fmla="*/ 5534025 h 6915150"/>
                <a:gd name="connsiteX223" fmla="*/ 4324350 w 5324475"/>
                <a:gd name="connsiteY223" fmla="*/ 5534025 h 6915150"/>
                <a:gd name="connsiteX224" fmla="*/ 4324350 w 5324475"/>
                <a:gd name="connsiteY224" fmla="*/ 553402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52975 w 5324475"/>
                <a:gd name="connsiteY213" fmla="*/ 5038725 h 6915150"/>
                <a:gd name="connsiteX214" fmla="*/ 4714875 w 5324475"/>
                <a:gd name="connsiteY214" fmla="*/ 5162550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52975 w 5324475"/>
                <a:gd name="connsiteY213" fmla="*/ 5038725 h 6915150"/>
                <a:gd name="connsiteX214" fmla="*/ 4724400 w 5324475"/>
                <a:gd name="connsiteY214" fmla="*/ 5166360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52975 w 5324475"/>
                <a:gd name="connsiteY213" fmla="*/ 5038725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62500 w 5324475"/>
                <a:gd name="connsiteY212" fmla="*/ 4895850 h 6915150"/>
                <a:gd name="connsiteX213" fmla="*/ 4764405 w 5324475"/>
                <a:gd name="connsiteY213" fmla="*/ 4972050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64405 w 5324475"/>
                <a:gd name="connsiteY213" fmla="*/ 4972050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5835 w 5324475"/>
                <a:gd name="connsiteY213" fmla="*/ 4953000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62475 w 5324475"/>
                <a:gd name="connsiteY217" fmla="*/ 5238750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19625 w 5324475"/>
                <a:gd name="connsiteY216" fmla="*/ 5229225 h 6915150"/>
                <a:gd name="connsiteX217" fmla="*/ 4547235 w 5324475"/>
                <a:gd name="connsiteY217" fmla="*/ 5240655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52950 w 5324475"/>
                <a:gd name="connsiteY218" fmla="*/ 5286375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38650 w 5324475"/>
                <a:gd name="connsiteY219" fmla="*/ 5295900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29125 w 5324475"/>
                <a:gd name="connsiteY220" fmla="*/ 533400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21505 w 5324475"/>
                <a:gd name="connsiteY220" fmla="*/ 5314950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9600 w 5324475"/>
                <a:gd name="connsiteY221" fmla="*/ 540067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24350 w 5324475"/>
                <a:gd name="connsiteY225" fmla="*/ 553402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91025 w 5324475"/>
                <a:gd name="connsiteY223" fmla="*/ 5534025 h 6915150"/>
                <a:gd name="connsiteX224" fmla="*/ 4324350 w 5324475"/>
                <a:gd name="connsiteY224" fmla="*/ 5534025 h 6915150"/>
                <a:gd name="connsiteX225" fmla="*/ 4330065 w 5324475"/>
                <a:gd name="connsiteY225" fmla="*/ 5511165 h 6915150"/>
                <a:gd name="connsiteX226" fmla="*/ 4333875 w 5324475"/>
                <a:gd name="connsiteY226" fmla="*/ 5667375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91025 w 5324475"/>
                <a:gd name="connsiteY223" fmla="*/ 5534025 h 6915150"/>
                <a:gd name="connsiteX224" fmla="*/ 4330065 w 5324475"/>
                <a:gd name="connsiteY224" fmla="*/ 551116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30065 w 5324475"/>
                <a:gd name="connsiteY224" fmla="*/ 5511165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33875 w 5324475"/>
                <a:gd name="connsiteY225" fmla="*/ 5667375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41495 w 5324475"/>
                <a:gd name="connsiteY225" fmla="*/ 5657850 h 6915150"/>
                <a:gd name="connsiteX226" fmla="*/ 4248150 w 5324475"/>
                <a:gd name="connsiteY226" fmla="*/ 5715000 h 6915150"/>
                <a:gd name="connsiteX227" fmla="*/ 4191000 w 5324475"/>
                <a:gd name="connsiteY227" fmla="*/ 5781675 h 6915150"/>
                <a:gd name="connsiteX228" fmla="*/ 4048125 w 5324475"/>
                <a:gd name="connsiteY228" fmla="*/ 5886450 h 6915150"/>
                <a:gd name="connsiteX229" fmla="*/ 4019550 w 5324475"/>
                <a:gd name="connsiteY229" fmla="*/ 5905500 h 6915150"/>
                <a:gd name="connsiteX230" fmla="*/ 3990975 w 5324475"/>
                <a:gd name="connsiteY230" fmla="*/ 5981700 h 6915150"/>
                <a:gd name="connsiteX231" fmla="*/ 3943350 w 5324475"/>
                <a:gd name="connsiteY231" fmla="*/ 6038850 h 6915150"/>
                <a:gd name="connsiteX232" fmla="*/ 3876675 w 5324475"/>
                <a:gd name="connsiteY232" fmla="*/ 6057900 h 6915150"/>
                <a:gd name="connsiteX233" fmla="*/ 3819525 w 5324475"/>
                <a:gd name="connsiteY233" fmla="*/ 6153150 h 6915150"/>
                <a:gd name="connsiteX234" fmla="*/ 3876675 w 5324475"/>
                <a:gd name="connsiteY234" fmla="*/ 6257925 h 6915150"/>
                <a:gd name="connsiteX235" fmla="*/ 3848100 w 5324475"/>
                <a:gd name="connsiteY235" fmla="*/ 6315075 h 6915150"/>
                <a:gd name="connsiteX236" fmla="*/ 3733800 w 5324475"/>
                <a:gd name="connsiteY236" fmla="*/ 6296025 h 6915150"/>
                <a:gd name="connsiteX237" fmla="*/ 3648075 w 5324475"/>
                <a:gd name="connsiteY237" fmla="*/ 6286500 h 6915150"/>
                <a:gd name="connsiteX238" fmla="*/ 3581400 w 5324475"/>
                <a:gd name="connsiteY238" fmla="*/ 6229350 h 6915150"/>
                <a:gd name="connsiteX239" fmla="*/ 3514725 w 5324475"/>
                <a:gd name="connsiteY239" fmla="*/ 6210300 h 6915150"/>
                <a:gd name="connsiteX240" fmla="*/ 3476625 w 5324475"/>
                <a:gd name="connsiteY240" fmla="*/ 6200775 h 6915150"/>
                <a:gd name="connsiteX241" fmla="*/ 3381375 w 5324475"/>
                <a:gd name="connsiteY241" fmla="*/ 6229350 h 6915150"/>
                <a:gd name="connsiteX242" fmla="*/ 3400425 w 5324475"/>
                <a:gd name="connsiteY242" fmla="*/ 6315075 h 6915150"/>
                <a:gd name="connsiteX243" fmla="*/ 3286125 w 5324475"/>
                <a:gd name="connsiteY243" fmla="*/ 6334125 h 6915150"/>
                <a:gd name="connsiteX244" fmla="*/ 3286125 w 5324475"/>
                <a:gd name="connsiteY244" fmla="*/ 6410325 h 6915150"/>
                <a:gd name="connsiteX245" fmla="*/ 2800350 w 5324475"/>
                <a:gd name="connsiteY245" fmla="*/ 6429375 h 6915150"/>
                <a:gd name="connsiteX246" fmla="*/ 2924175 w 5324475"/>
                <a:gd name="connsiteY246" fmla="*/ 6610350 h 6915150"/>
                <a:gd name="connsiteX247" fmla="*/ 2543175 w 5324475"/>
                <a:gd name="connsiteY247" fmla="*/ 6619875 h 6915150"/>
                <a:gd name="connsiteX248" fmla="*/ 2524125 w 5324475"/>
                <a:gd name="connsiteY248" fmla="*/ 6734175 h 6915150"/>
                <a:gd name="connsiteX249" fmla="*/ 2562225 w 5324475"/>
                <a:gd name="connsiteY249" fmla="*/ 6915150 h 6915150"/>
                <a:gd name="connsiteX250" fmla="*/ 2419350 w 5324475"/>
                <a:gd name="connsiteY250" fmla="*/ 6915150 h 6915150"/>
                <a:gd name="connsiteX251" fmla="*/ 2305050 w 5324475"/>
                <a:gd name="connsiteY251" fmla="*/ 6810375 h 6915150"/>
                <a:gd name="connsiteX252" fmla="*/ 2200275 w 5324475"/>
                <a:gd name="connsiteY252" fmla="*/ 6810375 h 6915150"/>
                <a:gd name="connsiteX253" fmla="*/ 2095500 w 5324475"/>
                <a:gd name="connsiteY253" fmla="*/ 6638925 h 6915150"/>
                <a:gd name="connsiteX254" fmla="*/ 1762125 w 5324475"/>
                <a:gd name="connsiteY254"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41495 w 5324475"/>
                <a:gd name="connsiteY226" fmla="*/ 5657850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65470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48150 w 5324475"/>
                <a:gd name="connsiteY227" fmla="*/ 571500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5770 w 5324475"/>
                <a:gd name="connsiteY227" fmla="*/ 5716905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61485 w 5324475"/>
                <a:gd name="connsiteY227" fmla="*/ 5707380 h 6915150"/>
                <a:gd name="connsiteX228" fmla="*/ 4191000 w 5324475"/>
                <a:gd name="connsiteY228" fmla="*/ 5781675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61485 w 5324475"/>
                <a:gd name="connsiteY227" fmla="*/ 5707380 h 6915150"/>
                <a:gd name="connsiteX228" fmla="*/ 4206240 w 5324475"/>
                <a:gd name="connsiteY228" fmla="*/ 5791200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206240 w 5324475"/>
                <a:gd name="connsiteY228" fmla="*/ 5791200 h 6915150"/>
                <a:gd name="connsiteX229" fmla="*/ 4048125 w 5324475"/>
                <a:gd name="connsiteY229" fmla="*/ 588645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206240 w 5324475"/>
                <a:gd name="connsiteY228" fmla="*/ 5791200 h 6915150"/>
                <a:gd name="connsiteX229" fmla="*/ 4055745 w 5324475"/>
                <a:gd name="connsiteY229" fmla="*/ 587121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211955 w 5324475"/>
                <a:gd name="connsiteY228" fmla="*/ 5798820 h 6915150"/>
                <a:gd name="connsiteX229" fmla="*/ 4055745 w 5324475"/>
                <a:gd name="connsiteY229" fmla="*/ 587121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55745 w 5324475"/>
                <a:gd name="connsiteY229" fmla="*/ 5871210 h 6915150"/>
                <a:gd name="connsiteX230" fmla="*/ 4019550 w 5324475"/>
                <a:gd name="connsiteY230" fmla="*/ 590550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55745 w 5324475"/>
                <a:gd name="connsiteY229" fmla="*/ 5871210 h 6915150"/>
                <a:gd name="connsiteX230" fmla="*/ 4053840 w 5324475"/>
                <a:gd name="connsiteY230" fmla="*/ 589407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3990975 w 5324475"/>
                <a:gd name="connsiteY231" fmla="*/ 5981700 h 6915150"/>
                <a:gd name="connsiteX232" fmla="*/ 3943350 w 5324475"/>
                <a:gd name="connsiteY232" fmla="*/ 6038850 h 6915150"/>
                <a:gd name="connsiteX233" fmla="*/ 3876675 w 5324475"/>
                <a:gd name="connsiteY233" fmla="*/ 6057900 h 6915150"/>
                <a:gd name="connsiteX234" fmla="*/ 3819525 w 5324475"/>
                <a:gd name="connsiteY234" fmla="*/ 6153150 h 6915150"/>
                <a:gd name="connsiteX235" fmla="*/ 3876675 w 5324475"/>
                <a:gd name="connsiteY235" fmla="*/ 6257925 h 6915150"/>
                <a:gd name="connsiteX236" fmla="*/ 3848100 w 5324475"/>
                <a:gd name="connsiteY236" fmla="*/ 6315075 h 6915150"/>
                <a:gd name="connsiteX237" fmla="*/ 3733800 w 5324475"/>
                <a:gd name="connsiteY237" fmla="*/ 6296025 h 6915150"/>
                <a:gd name="connsiteX238" fmla="*/ 3648075 w 5324475"/>
                <a:gd name="connsiteY238" fmla="*/ 6286500 h 6915150"/>
                <a:gd name="connsiteX239" fmla="*/ 3581400 w 5324475"/>
                <a:gd name="connsiteY239" fmla="*/ 6229350 h 6915150"/>
                <a:gd name="connsiteX240" fmla="*/ 3514725 w 5324475"/>
                <a:gd name="connsiteY240" fmla="*/ 6210300 h 6915150"/>
                <a:gd name="connsiteX241" fmla="*/ 3476625 w 5324475"/>
                <a:gd name="connsiteY241" fmla="*/ 6200775 h 6915150"/>
                <a:gd name="connsiteX242" fmla="*/ 3381375 w 5324475"/>
                <a:gd name="connsiteY242" fmla="*/ 6229350 h 6915150"/>
                <a:gd name="connsiteX243" fmla="*/ 3400425 w 5324475"/>
                <a:gd name="connsiteY243" fmla="*/ 6315075 h 6915150"/>
                <a:gd name="connsiteX244" fmla="*/ 3286125 w 5324475"/>
                <a:gd name="connsiteY244" fmla="*/ 6334125 h 6915150"/>
                <a:gd name="connsiteX245" fmla="*/ 3286125 w 5324475"/>
                <a:gd name="connsiteY245" fmla="*/ 6410325 h 6915150"/>
                <a:gd name="connsiteX246" fmla="*/ 2800350 w 5324475"/>
                <a:gd name="connsiteY246" fmla="*/ 6429375 h 6915150"/>
                <a:gd name="connsiteX247" fmla="*/ 2924175 w 5324475"/>
                <a:gd name="connsiteY247" fmla="*/ 6610350 h 6915150"/>
                <a:gd name="connsiteX248" fmla="*/ 2543175 w 5324475"/>
                <a:gd name="connsiteY248" fmla="*/ 6619875 h 6915150"/>
                <a:gd name="connsiteX249" fmla="*/ 2524125 w 5324475"/>
                <a:gd name="connsiteY249" fmla="*/ 6734175 h 6915150"/>
                <a:gd name="connsiteX250" fmla="*/ 2562225 w 5324475"/>
                <a:gd name="connsiteY250" fmla="*/ 6915150 h 6915150"/>
                <a:gd name="connsiteX251" fmla="*/ 2419350 w 5324475"/>
                <a:gd name="connsiteY251" fmla="*/ 6915150 h 6915150"/>
                <a:gd name="connsiteX252" fmla="*/ 2305050 w 5324475"/>
                <a:gd name="connsiteY252" fmla="*/ 6810375 h 6915150"/>
                <a:gd name="connsiteX253" fmla="*/ 2200275 w 5324475"/>
                <a:gd name="connsiteY253" fmla="*/ 6810375 h 6915150"/>
                <a:gd name="connsiteX254" fmla="*/ 2095500 w 5324475"/>
                <a:gd name="connsiteY254" fmla="*/ 6638925 h 6915150"/>
                <a:gd name="connsiteX255" fmla="*/ 1762125 w 5324475"/>
                <a:gd name="connsiteY255"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0975 w 5324475"/>
                <a:gd name="connsiteY232" fmla="*/ 5981700 h 6915150"/>
                <a:gd name="connsiteX233" fmla="*/ 3943350 w 5324475"/>
                <a:gd name="connsiteY233" fmla="*/ 6038850 h 6915150"/>
                <a:gd name="connsiteX234" fmla="*/ 3876675 w 5324475"/>
                <a:gd name="connsiteY234" fmla="*/ 6057900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83605 h 6915150"/>
                <a:gd name="connsiteX233" fmla="*/ 3943350 w 5324475"/>
                <a:gd name="connsiteY233" fmla="*/ 6038850 h 6915150"/>
                <a:gd name="connsiteX234" fmla="*/ 3876675 w 5324475"/>
                <a:gd name="connsiteY234" fmla="*/ 6057900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76675 w 5324475"/>
                <a:gd name="connsiteY234" fmla="*/ 6057900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69055 w 5324475"/>
                <a:gd name="connsiteY234" fmla="*/ 6078855 h 6915150"/>
                <a:gd name="connsiteX235" fmla="*/ 3819525 w 5324475"/>
                <a:gd name="connsiteY235" fmla="*/ 615315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69055 w 5324475"/>
                <a:gd name="connsiteY234" fmla="*/ 607885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3350 w 5324475"/>
                <a:gd name="connsiteY233" fmla="*/ 6038850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49065 w 5324475"/>
                <a:gd name="connsiteY233" fmla="*/ 6046470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33825 w 5324475"/>
                <a:gd name="connsiteY233" fmla="*/ 6054090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2880 w 5324475"/>
                <a:gd name="connsiteY232" fmla="*/ 5975985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48100 w 5324475"/>
                <a:gd name="connsiteY237" fmla="*/ 631507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76675 w 5324475"/>
                <a:gd name="connsiteY236" fmla="*/ 6257925 h 6915150"/>
                <a:gd name="connsiteX237" fmla="*/ 3808095 w 5324475"/>
                <a:gd name="connsiteY237" fmla="*/ 633031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33800 w 5324475"/>
                <a:gd name="connsiteY238" fmla="*/ 629602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28085 w 5324475"/>
                <a:gd name="connsiteY238" fmla="*/ 6311265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48075 w 5324475"/>
                <a:gd name="connsiteY239" fmla="*/ 628650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21405 w 5324475"/>
                <a:gd name="connsiteY239" fmla="*/ 6296025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5690 w 5324475"/>
                <a:gd name="connsiteY239" fmla="*/ 6288405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7662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61385 w 5324475"/>
                <a:gd name="connsiteY242" fmla="*/ 6200775 h 6915150"/>
                <a:gd name="connsiteX243" fmla="*/ 3381375 w 5324475"/>
                <a:gd name="connsiteY243" fmla="*/ 6229350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61385 w 5324475"/>
                <a:gd name="connsiteY242" fmla="*/ 6200775 h 6915150"/>
                <a:gd name="connsiteX243" fmla="*/ 3394710 w 5324475"/>
                <a:gd name="connsiteY243" fmla="*/ 6242685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81400 w 5324475"/>
                <a:gd name="connsiteY240" fmla="*/ 6229350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0425 w 5324475"/>
                <a:gd name="connsiteY244" fmla="*/ 6315075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6125 w 5324475"/>
                <a:gd name="connsiteY245" fmla="*/ 6334125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86125 w 5324475"/>
                <a:gd name="connsiteY246" fmla="*/ 641032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78505 w 5324475"/>
                <a:gd name="connsiteY246" fmla="*/ 6425565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4175 w 5324475"/>
                <a:gd name="connsiteY248" fmla="*/ 661035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2330 w 5324475"/>
                <a:gd name="connsiteY244" fmla="*/ 6324600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43175 w 5324475"/>
                <a:gd name="connsiteY249" fmla="*/ 6619875 h 6915150"/>
                <a:gd name="connsiteX250" fmla="*/ 2524125 w 5324475"/>
                <a:gd name="connsiteY250" fmla="*/ 673417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43175 w 5324475"/>
                <a:gd name="connsiteY249" fmla="*/ 6619875 h 6915150"/>
                <a:gd name="connsiteX250" fmla="*/ 2518410 w 5324475"/>
                <a:gd name="connsiteY250" fmla="*/ 674179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22270 w 5324475"/>
                <a:gd name="connsiteY248" fmla="*/ 6614160 h 6915150"/>
                <a:gd name="connsiteX249" fmla="*/ 2531745 w 5324475"/>
                <a:gd name="connsiteY249" fmla="*/ 6633210 h 6915150"/>
                <a:gd name="connsiteX250" fmla="*/ 2518410 w 5324475"/>
                <a:gd name="connsiteY250" fmla="*/ 674179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18460 w 5324475"/>
                <a:gd name="connsiteY248" fmla="*/ 6619875 h 6915150"/>
                <a:gd name="connsiteX249" fmla="*/ 2531745 w 5324475"/>
                <a:gd name="connsiteY249" fmla="*/ 6633210 h 6915150"/>
                <a:gd name="connsiteX250" fmla="*/ 2518410 w 5324475"/>
                <a:gd name="connsiteY250" fmla="*/ 6741795 h 6915150"/>
                <a:gd name="connsiteX251" fmla="*/ 2562225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18460 w 5324475"/>
                <a:gd name="connsiteY248" fmla="*/ 6619875 h 6915150"/>
                <a:gd name="connsiteX249" fmla="*/ 2531745 w 5324475"/>
                <a:gd name="connsiteY249" fmla="*/ 6633210 h 6915150"/>
                <a:gd name="connsiteX250" fmla="*/ 2518410 w 5324475"/>
                <a:gd name="connsiteY250" fmla="*/ 6741795 h 6915150"/>
                <a:gd name="connsiteX251" fmla="*/ 2564130 w 5324475"/>
                <a:gd name="connsiteY251" fmla="*/ 6915150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15150"/>
                <a:gd name="connsiteX1" fmla="*/ 1714500 w 5324475"/>
                <a:gd name="connsiteY1" fmla="*/ 6410325 h 6915150"/>
                <a:gd name="connsiteX2" fmla="*/ 1685925 w 5324475"/>
                <a:gd name="connsiteY2" fmla="*/ 6343650 h 6915150"/>
                <a:gd name="connsiteX3" fmla="*/ 1676400 w 5324475"/>
                <a:gd name="connsiteY3" fmla="*/ 6153150 h 6915150"/>
                <a:gd name="connsiteX4" fmla="*/ 1581150 w 5324475"/>
                <a:gd name="connsiteY4" fmla="*/ 6067425 h 6915150"/>
                <a:gd name="connsiteX5" fmla="*/ 1581150 w 5324475"/>
                <a:gd name="connsiteY5" fmla="*/ 5915025 h 6915150"/>
                <a:gd name="connsiteX6" fmla="*/ 1438275 w 5324475"/>
                <a:gd name="connsiteY6" fmla="*/ 5915025 h 6915150"/>
                <a:gd name="connsiteX7" fmla="*/ 1419225 w 5324475"/>
                <a:gd name="connsiteY7" fmla="*/ 5829300 h 6915150"/>
                <a:gd name="connsiteX8" fmla="*/ 1314450 w 5324475"/>
                <a:gd name="connsiteY8" fmla="*/ 5829300 h 6915150"/>
                <a:gd name="connsiteX9" fmla="*/ 1343025 w 5324475"/>
                <a:gd name="connsiteY9" fmla="*/ 5876925 h 6915150"/>
                <a:gd name="connsiteX10" fmla="*/ 1276350 w 5324475"/>
                <a:gd name="connsiteY10" fmla="*/ 5905500 h 6915150"/>
                <a:gd name="connsiteX11" fmla="*/ 1285875 w 5324475"/>
                <a:gd name="connsiteY11" fmla="*/ 5962650 h 6915150"/>
                <a:gd name="connsiteX12" fmla="*/ 981075 w 5324475"/>
                <a:gd name="connsiteY12" fmla="*/ 5972175 h 6915150"/>
                <a:gd name="connsiteX13" fmla="*/ 971550 w 5324475"/>
                <a:gd name="connsiteY13" fmla="*/ 5772150 h 6915150"/>
                <a:gd name="connsiteX14" fmla="*/ 1047750 w 5324475"/>
                <a:gd name="connsiteY14" fmla="*/ 5791200 h 6915150"/>
                <a:gd name="connsiteX15" fmla="*/ 1047750 w 5324475"/>
                <a:gd name="connsiteY15" fmla="*/ 5791200 h 6915150"/>
                <a:gd name="connsiteX16" fmla="*/ 1047750 w 5324475"/>
                <a:gd name="connsiteY16" fmla="*/ 5791200 h 6915150"/>
                <a:gd name="connsiteX17" fmla="*/ 990600 w 5324475"/>
                <a:gd name="connsiteY17" fmla="*/ 5724525 h 6915150"/>
                <a:gd name="connsiteX18" fmla="*/ 981075 w 5324475"/>
                <a:gd name="connsiteY18" fmla="*/ 5600700 h 6915150"/>
                <a:gd name="connsiteX19" fmla="*/ 866775 w 5324475"/>
                <a:gd name="connsiteY19" fmla="*/ 5534025 h 6915150"/>
                <a:gd name="connsiteX20" fmla="*/ 819150 w 5324475"/>
                <a:gd name="connsiteY20" fmla="*/ 5505450 h 6915150"/>
                <a:gd name="connsiteX21" fmla="*/ 819150 w 5324475"/>
                <a:gd name="connsiteY21" fmla="*/ 5400675 h 6915150"/>
                <a:gd name="connsiteX22" fmla="*/ 790575 w 5324475"/>
                <a:gd name="connsiteY22" fmla="*/ 5400675 h 6915150"/>
                <a:gd name="connsiteX23" fmla="*/ 733425 w 5324475"/>
                <a:gd name="connsiteY23" fmla="*/ 5362575 h 6915150"/>
                <a:gd name="connsiteX24" fmla="*/ 733425 w 5324475"/>
                <a:gd name="connsiteY24" fmla="*/ 5257800 h 6915150"/>
                <a:gd name="connsiteX25" fmla="*/ 704850 w 5324475"/>
                <a:gd name="connsiteY25" fmla="*/ 5295900 h 6915150"/>
                <a:gd name="connsiteX26" fmla="*/ 647700 w 5324475"/>
                <a:gd name="connsiteY26" fmla="*/ 5286375 h 6915150"/>
                <a:gd name="connsiteX27" fmla="*/ 590550 w 5324475"/>
                <a:gd name="connsiteY27" fmla="*/ 5276850 h 6915150"/>
                <a:gd name="connsiteX28" fmla="*/ 571500 w 5324475"/>
                <a:gd name="connsiteY28" fmla="*/ 5334000 h 6915150"/>
                <a:gd name="connsiteX29" fmla="*/ 476250 w 5324475"/>
                <a:gd name="connsiteY29" fmla="*/ 5162550 h 6915150"/>
                <a:gd name="connsiteX30" fmla="*/ 581025 w 5324475"/>
                <a:gd name="connsiteY30" fmla="*/ 5133975 h 6915150"/>
                <a:gd name="connsiteX31" fmla="*/ 542925 w 5324475"/>
                <a:gd name="connsiteY31" fmla="*/ 5019675 h 6915150"/>
                <a:gd name="connsiteX32" fmla="*/ 552450 w 5324475"/>
                <a:gd name="connsiteY32" fmla="*/ 4914900 h 6915150"/>
                <a:gd name="connsiteX33" fmla="*/ 571500 w 5324475"/>
                <a:gd name="connsiteY33" fmla="*/ 4848225 h 6915150"/>
                <a:gd name="connsiteX34" fmla="*/ 457200 w 5324475"/>
                <a:gd name="connsiteY34" fmla="*/ 4848225 h 6915150"/>
                <a:gd name="connsiteX35" fmla="*/ 419100 w 5324475"/>
                <a:gd name="connsiteY35" fmla="*/ 4800600 h 6915150"/>
                <a:gd name="connsiteX36" fmla="*/ 466725 w 5324475"/>
                <a:gd name="connsiteY36" fmla="*/ 4743450 h 6915150"/>
                <a:gd name="connsiteX37" fmla="*/ 485775 w 5324475"/>
                <a:gd name="connsiteY37" fmla="*/ 4714875 h 6915150"/>
                <a:gd name="connsiteX38" fmla="*/ 552450 w 5324475"/>
                <a:gd name="connsiteY38" fmla="*/ 4686300 h 6915150"/>
                <a:gd name="connsiteX39" fmla="*/ 609600 w 5324475"/>
                <a:gd name="connsiteY39" fmla="*/ 4686300 h 6915150"/>
                <a:gd name="connsiteX40" fmla="*/ 657225 w 5324475"/>
                <a:gd name="connsiteY40" fmla="*/ 4695825 h 6915150"/>
                <a:gd name="connsiteX41" fmla="*/ 666750 w 5324475"/>
                <a:gd name="connsiteY41" fmla="*/ 4619625 h 6915150"/>
                <a:gd name="connsiteX42" fmla="*/ 581025 w 5324475"/>
                <a:gd name="connsiteY42" fmla="*/ 4505325 h 6915150"/>
                <a:gd name="connsiteX43" fmla="*/ 590550 w 5324475"/>
                <a:gd name="connsiteY43" fmla="*/ 4381500 h 6915150"/>
                <a:gd name="connsiteX44" fmla="*/ 523875 w 5324475"/>
                <a:gd name="connsiteY44" fmla="*/ 4381500 h 6915150"/>
                <a:gd name="connsiteX45" fmla="*/ 514350 w 5324475"/>
                <a:gd name="connsiteY45" fmla="*/ 4314825 h 6915150"/>
                <a:gd name="connsiteX46" fmla="*/ 466725 w 5324475"/>
                <a:gd name="connsiteY46" fmla="*/ 4295775 h 6915150"/>
                <a:gd name="connsiteX47" fmla="*/ 400050 w 5324475"/>
                <a:gd name="connsiteY47" fmla="*/ 4305300 h 6915150"/>
                <a:gd name="connsiteX48" fmla="*/ 390525 w 5324475"/>
                <a:gd name="connsiteY48" fmla="*/ 4248150 h 6915150"/>
                <a:gd name="connsiteX49" fmla="*/ 390525 w 5324475"/>
                <a:gd name="connsiteY49" fmla="*/ 4248150 h 6915150"/>
                <a:gd name="connsiteX50" fmla="*/ 361950 w 5324475"/>
                <a:gd name="connsiteY50" fmla="*/ 4343400 h 6915150"/>
                <a:gd name="connsiteX51" fmla="*/ 352425 w 5324475"/>
                <a:gd name="connsiteY51" fmla="*/ 4429125 h 6915150"/>
                <a:gd name="connsiteX52" fmla="*/ 152400 w 5324475"/>
                <a:gd name="connsiteY52" fmla="*/ 4419600 h 6915150"/>
                <a:gd name="connsiteX53" fmla="*/ 104775 w 5324475"/>
                <a:gd name="connsiteY53" fmla="*/ 4391025 h 6915150"/>
                <a:gd name="connsiteX54" fmla="*/ 85725 w 5324475"/>
                <a:gd name="connsiteY54" fmla="*/ 4248150 h 6915150"/>
                <a:gd name="connsiteX55" fmla="*/ 28575 w 5324475"/>
                <a:gd name="connsiteY55" fmla="*/ 4152900 h 6915150"/>
                <a:gd name="connsiteX56" fmla="*/ 38100 w 5324475"/>
                <a:gd name="connsiteY56" fmla="*/ 4048125 h 6915150"/>
                <a:gd name="connsiteX57" fmla="*/ 9525 w 5324475"/>
                <a:gd name="connsiteY57" fmla="*/ 4019550 h 6915150"/>
                <a:gd name="connsiteX58" fmla="*/ 0 w 5324475"/>
                <a:gd name="connsiteY58" fmla="*/ 3905250 h 6915150"/>
                <a:gd name="connsiteX59" fmla="*/ 0 w 5324475"/>
                <a:gd name="connsiteY59" fmla="*/ 3810000 h 6915150"/>
                <a:gd name="connsiteX60" fmla="*/ 66675 w 5324475"/>
                <a:gd name="connsiteY60" fmla="*/ 3667125 h 6915150"/>
                <a:gd name="connsiteX61" fmla="*/ 66675 w 5324475"/>
                <a:gd name="connsiteY61" fmla="*/ 3667125 h 6915150"/>
                <a:gd name="connsiteX62" fmla="*/ 38100 w 5324475"/>
                <a:gd name="connsiteY62" fmla="*/ 3524250 h 6915150"/>
                <a:gd name="connsiteX63" fmla="*/ 266700 w 5324475"/>
                <a:gd name="connsiteY63" fmla="*/ 3600450 h 6915150"/>
                <a:gd name="connsiteX64" fmla="*/ 371475 w 5324475"/>
                <a:gd name="connsiteY64" fmla="*/ 3771900 h 6915150"/>
                <a:gd name="connsiteX65" fmla="*/ 438150 w 5324475"/>
                <a:gd name="connsiteY65" fmla="*/ 3867150 h 6915150"/>
                <a:gd name="connsiteX66" fmla="*/ 552450 w 5324475"/>
                <a:gd name="connsiteY66" fmla="*/ 3952875 h 6915150"/>
                <a:gd name="connsiteX67" fmla="*/ 552450 w 5324475"/>
                <a:gd name="connsiteY67" fmla="*/ 3952875 h 6915150"/>
                <a:gd name="connsiteX68" fmla="*/ 552450 w 5324475"/>
                <a:gd name="connsiteY68" fmla="*/ 3952875 h 6915150"/>
                <a:gd name="connsiteX69" fmla="*/ 552450 w 5324475"/>
                <a:gd name="connsiteY69" fmla="*/ 4057650 h 6915150"/>
                <a:gd name="connsiteX70" fmla="*/ 609600 w 5324475"/>
                <a:gd name="connsiteY70" fmla="*/ 4029075 h 6915150"/>
                <a:gd name="connsiteX71" fmla="*/ 638175 w 5324475"/>
                <a:gd name="connsiteY71" fmla="*/ 3962400 h 6915150"/>
                <a:gd name="connsiteX72" fmla="*/ 647700 w 5324475"/>
                <a:gd name="connsiteY72" fmla="*/ 3686175 h 6915150"/>
                <a:gd name="connsiteX73" fmla="*/ 771525 w 5324475"/>
                <a:gd name="connsiteY73" fmla="*/ 3781425 h 6915150"/>
                <a:gd name="connsiteX74" fmla="*/ 733425 w 5324475"/>
                <a:gd name="connsiteY74" fmla="*/ 3638550 h 6915150"/>
                <a:gd name="connsiteX75" fmla="*/ 781050 w 5324475"/>
                <a:gd name="connsiteY75" fmla="*/ 3581400 h 6915150"/>
                <a:gd name="connsiteX76" fmla="*/ 790575 w 5324475"/>
                <a:gd name="connsiteY76" fmla="*/ 3505200 h 6915150"/>
                <a:gd name="connsiteX77" fmla="*/ 790575 w 5324475"/>
                <a:gd name="connsiteY77" fmla="*/ 3381375 h 6915150"/>
                <a:gd name="connsiteX78" fmla="*/ 790575 w 5324475"/>
                <a:gd name="connsiteY78" fmla="*/ 3381375 h 6915150"/>
                <a:gd name="connsiteX79" fmla="*/ 847725 w 5324475"/>
                <a:gd name="connsiteY79" fmla="*/ 3400425 h 6915150"/>
                <a:gd name="connsiteX80" fmla="*/ 847725 w 5324475"/>
                <a:gd name="connsiteY80" fmla="*/ 3238500 h 6915150"/>
                <a:gd name="connsiteX81" fmla="*/ 885825 w 5324475"/>
                <a:gd name="connsiteY81" fmla="*/ 3133725 h 6915150"/>
                <a:gd name="connsiteX82" fmla="*/ 933450 w 5324475"/>
                <a:gd name="connsiteY82" fmla="*/ 3038475 h 6915150"/>
                <a:gd name="connsiteX83" fmla="*/ 981075 w 5324475"/>
                <a:gd name="connsiteY83" fmla="*/ 3009900 h 6915150"/>
                <a:gd name="connsiteX84" fmla="*/ 1085850 w 5324475"/>
                <a:gd name="connsiteY84" fmla="*/ 2952750 h 6915150"/>
                <a:gd name="connsiteX85" fmla="*/ 1104900 w 5324475"/>
                <a:gd name="connsiteY85" fmla="*/ 2905125 h 6915150"/>
                <a:gd name="connsiteX86" fmla="*/ 1114425 w 5324475"/>
                <a:gd name="connsiteY86" fmla="*/ 2771775 h 6915150"/>
                <a:gd name="connsiteX87" fmla="*/ 1133475 w 5324475"/>
                <a:gd name="connsiteY87" fmla="*/ 2714625 h 6915150"/>
                <a:gd name="connsiteX88" fmla="*/ 1133475 w 5324475"/>
                <a:gd name="connsiteY88" fmla="*/ 2638425 h 6915150"/>
                <a:gd name="connsiteX89" fmla="*/ 1200150 w 5324475"/>
                <a:gd name="connsiteY89" fmla="*/ 2571750 h 6915150"/>
                <a:gd name="connsiteX90" fmla="*/ 1238250 w 5324475"/>
                <a:gd name="connsiteY90" fmla="*/ 2514600 h 6915150"/>
                <a:gd name="connsiteX91" fmla="*/ 1266825 w 5324475"/>
                <a:gd name="connsiteY91" fmla="*/ 2428875 h 6915150"/>
                <a:gd name="connsiteX92" fmla="*/ 1362075 w 5324475"/>
                <a:gd name="connsiteY92" fmla="*/ 2409825 h 6915150"/>
                <a:gd name="connsiteX93" fmla="*/ 1400175 w 5324475"/>
                <a:gd name="connsiteY93" fmla="*/ 2305050 h 6915150"/>
                <a:gd name="connsiteX94" fmla="*/ 1457325 w 5324475"/>
                <a:gd name="connsiteY94" fmla="*/ 2286000 h 6915150"/>
                <a:gd name="connsiteX95" fmla="*/ 1533525 w 5324475"/>
                <a:gd name="connsiteY95" fmla="*/ 2247900 h 6915150"/>
                <a:gd name="connsiteX96" fmla="*/ 1609725 w 5324475"/>
                <a:gd name="connsiteY96" fmla="*/ 2105025 h 6915150"/>
                <a:gd name="connsiteX97" fmla="*/ 1695450 w 5324475"/>
                <a:gd name="connsiteY97" fmla="*/ 2009775 h 6915150"/>
                <a:gd name="connsiteX98" fmla="*/ 1695450 w 5324475"/>
                <a:gd name="connsiteY98" fmla="*/ 1857375 h 6915150"/>
                <a:gd name="connsiteX99" fmla="*/ 1838325 w 5324475"/>
                <a:gd name="connsiteY99" fmla="*/ 1752600 h 6915150"/>
                <a:gd name="connsiteX100" fmla="*/ 1971675 w 5324475"/>
                <a:gd name="connsiteY100" fmla="*/ 1514475 h 6915150"/>
                <a:gd name="connsiteX101" fmla="*/ 1971675 w 5324475"/>
                <a:gd name="connsiteY101" fmla="*/ 1514475 h 6915150"/>
                <a:gd name="connsiteX102" fmla="*/ 2124075 w 5324475"/>
                <a:gd name="connsiteY102" fmla="*/ 1381125 h 6915150"/>
                <a:gd name="connsiteX103" fmla="*/ 2209800 w 5324475"/>
                <a:gd name="connsiteY103" fmla="*/ 1238250 h 6915150"/>
                <a:gd name="connsiteX104" fmla="*/ 2247900 w 5324475"/>
                <a:gd name="connsiteY104" fmla="*/ 1257300 h 6915150"/>
                <a:gd name="connsiteX105" fmla="*/ 2247900 w 5324475"/>
                <a:gd name="connsiteY105" fmla="*/ 1257300 h 6915150"/>
                <a:gd name="connsiteX106" fmla="*/ 2305050 w 5324475"/>
                <a:gd name="connsiteY106" fmla="*/ 1228725 h 6915150"/>
                <a:gd name="connsiteX107" fmla="*/ 2305050 w 5324475"/>
                <a:gd name="connsiteY107" fmla="*/ 1228725 h 6915150"/>
                <a:gd name="connsiteX108" fmla="*/ 2333625 w 5324475"/>
                <a:gd name="connsiteY108" fmla="*/ 1162050 h 6915150"/>
                <a:gd name="connsiteX109" fmla="*/ 2447925 w 5324475"/>
                <a:gd name="connsiteY109" fmla="*/ 1171575 h 6915150"/>
                <a:gd name="connsiteX110" fmla="*/ 2486025 w 5324475"/>
                <a:gd name="connsiteY110" fmla="*/ 1114425 h 6915150"/>
                <a:gd name="connsiteX111" fmla="*/ 2609850 w 5324475"/>
                <a:gd name="connsiteY111" fmla="*/ 1095375 h 6915150"/>
                <a:gd name="connsiteX112" fmla="*/ 2628900 w 5324475"/>
                <a:gd name="connsiteY112" fmla="*/ 1038225 h 6915150"/>
                <a:gd name="connsiteX113" fmla="*/ 2667000 w 5324475"/>
                <a:gd name="connsiteY113" fmla="*/ 1028700 h 6915150"/>
                <a:gd name="connsiteX114" fmla="*/ 2667000 w 5324475"/>
                <a:gd name="connsiteY114" fmla="*/ 1028700 h 6915150"/>
                <a:gd name="connsiteX115" fmla="*/ 2762250 w 5324475"/>
                <a:gd name="connsiteY115" fmla="*/ 962025 h 6915150"/>
                <a:gd name="connsiteX116" fmla="*/ 2809875 w 5324475"/>
                <a:gd name="connsiteY116" fmla="*/ 914400 h 6915150"/>
                <a:gd name="connsiteX117" fmla="*/ 2838450 w 5324475"/>
                <a:gd name="connsiteY117" fmla="*/ 866775 h 6915150"/>
                <a:gd name="connsiteX118" fmla="*/ 2943225 w 5324475"/>
                <a:gd name="connsiteY118" fmla="*/ 828675 h 6915150"/>
                <a:gd name="connsiteX119" fmla="*/ 3038475 w 5324475"/>
                <a:gd name="connsiteY119" fmla="*/ 781050 h 6915150"/>
                <a:gd name="connsiteX120" fmla="*/ 3086100 w 5324475"/>
                <a:gd name="connsiteY120" fmla="*/ 695325 h 6915150"/>
                <a:gd name="connsiteX121" fmla="*/ 3086100 w 5324475"/>
                <a:gd name="connsiteY121" fmla="*/ 695325 h 6915150"/>
                <a:gd name="connsiteX122" fmla="*/ 3209925 w 5324475"/>
                <a:gd name="connsiteY122" fmla="*/ 495300 h 6915150"/>
                <a:gd name="connsiteX123" fmla="*/ 3209925 w 5324475"/>
                <a:gd name="connsiteY123" fmla="*/ 476250 h 6915150"/>
                <a:gd name="connsiteX124" fmla="*/ 3219450 w 5324475"/>
                <a:gd name="connsiteY124" fmla="*/ 438150 h 6915150"/>
                <a:gd name="connsiteX125" fmla="*/ 3314700 w 5324475"/>
                <a:gd name="connsiteY125" fmla="*/ 342900 h 6915150"/>
                <a:gd name="connsiteX126" fmla="*/ 3305175 w 5324475"/>
                <a:gd name="connsiteY126" fmla="*/ 276225 h 6915150"/>
                <a:gd name="connsiteX127" fmla="*/ 3457575 w 5324475"/>
                <a:gd name="connsiteY127" fmla="*/ 200025 h 6915150"/>
                <a:gd name="connsiteX128" fmla="*/ 3524250 w 5324475"/>
                <a:gd name="connsiteY128" fmla="*/ 171450 h 6915150"/>
                <a:gd name="connsiteX129" fmla="*/ 3619500 w 5324475"/>
                <a:gd name="connsiteY129" fmla="*/ 171450 h 6915150"/>
                <a:gd name="connsiteX130" fmla="*/ 3667125 w 5324475"/>
                <a:gd name="connsiteY130" fmla="*/ 142875 h 6915150"/>
                <a:gd name="connsiteX131" fmla="*/ 3667125 w 5324475"/>
                <a:gd name="connsiteY131" fmla="*/ 142875 h 6915150"/>
                <a:gd name="connsiteX132" fmla="*/ 3771900 w 5324475"/>
                <a:gd name="connsiteY132" fmla="*/ 123825 h 6915150"/>
                <a:gd name="connsiteX133" fmla="*/ 3829050 w 5324475"/>
                <a:gd name="connsiteY133" fmla="*/ 0 h 6915150"/>
                <a:gd name="connsiteX134" fmla="*/ 3914775 w 5324475"/>
                <a:gd name="connsiteY134" fmla="*/ 0 h 6915150"/>
                <a:gd name="connsiteX135" fmla="*/ 4095750 w 5324475"/>
                <a:gd name="connsiteY135" fmla="*/ 9525 h 6915150"/>
                <a:gd name="connsiteX136" fmla="*/ 4200525 w 5324475"/>
                <a:gd name="connsiteY136" fmla="*/ 85725 h 6915150"/>
                <a:gd name="connsiteX137" fmla="*/ 4438650 w 5324475"/>
                <a:gd name="connsiteY137" fmla="*/ 114300 h 6915150"/>
                <a:gd name="connsiteX138" fmla="*/ 4429125 w 5324475"/>
                <a:gd name="connsiteY138" fmla="*/ 190500 h 6915150"/>
                <a:gd name="connsiteX139" fmla="*/ 4381500 w 5324475"/>
                <a:gd name="connsiteY139" fmla="*/ 209550 h 6915150"/>
                <a:gd name="connsiteX140" fmla="*/ 4410075 w 5324475"/>
                <a:gd name="connsiteY140" fmla="*/ 247650 h 6915150"/>
                <a:gd name="connsiteX141" fmla="*/ 4400550 w 5324475"/>
                <a:gd name="connsiteY141" fmla="*/ 342900 h 6915150"/>
                <a:gd name="connsiteX142" fmla="*/ 4455795 w 5324475"/>
                <a:gd name="connsiteY142" fmla="*/ 411480 h 6915150"/>
                <a:gd name="connsiteX143" fmla="*/ 4446270 w 5324475"/>
                <a:gd name="connsiteY143" fmla="*/ 506730 h 6915150"/>
                <a:gd name="connsiteX144" fmla="*/ 4406265 w 5324475"/>
                <a:gd name="connsiteY144" fmla="*/ 529590 h 6915150"/>
                <a:gd name="connsiteX145" fmla="*/ 4358640 w 5324475"/>
                <a:gd name="connsiteY145" fmla="*/ 632460 h 6915150"/>
                <a:gd name="connsiteX146" fmla="*/ 4389120 w 5324475"/>
                <a:gd name="connsiteY146" fmla="*/ 674370 h 6915150"/>
                <a:gd name="connsiteX147" fmla="*/ 4398645 w 5324475"/>
                <a:gd name="connsiteY147" fmla="*/ 815340 h 6915150"/>
                <a:gd name="connsiteX148" fmla="*/ 4421505 w 5324475"/>
                <a:gd name="connsiteY148" fmla="*/ 887730 h 6915150"/>
                <a:gd name="connsiteX149" fmla="*/ 4408170 w 5324475"/>
                <a:gd name="connsiteY149" fmla="*/ 992505 h 6915150"/>
                <a:gd name="connsiteX150" fmla="*/ 4433570 w 5324475"/>
                <a:gd name="connsiteY150" fmla="*/ 1040130 h 6915150"/>
                <a:gd name="connsiteX151" fmla="*/ 4444365 w 5324475"/>
                <a:gd name="connsiteY151" fmla="*/ 1093470 h 6915150"/>
                <a:gd name="connsiteX152" fmla="*/ 4480560 w 5324475"/>
                <a:gd name="connsiteY152" fmla="*/ 1165860 h 6915150"/>
                <a:gd name="connsiteX153" fmla="*/ 4499610 w 5324475"/>
                <a:gd name="connsiteY153" fmla="*/ 1234440 h 6915150"/>
                <a:gd name="connsiteX154" fmla="*/ 4551045 w 5324475"/>
                <a:gd name="connsiteY154" fmla="*/ 1297305 h 6915150"/>
                <a:gd name="connsiteX155" fmla="*/ 4543425 w 5324475"/>
                <a:gd name="connsiteY155" fmla="*/ 1398270 h 6915150"/>
                <a:gd name="connsiteX156" fmla="*/ 4625340 w 5324475"/>
                <a:gd name="connsiteY156" fmla="*/ 1520190 h 6915150"/>
                <a:gd name="connsiteX157" fmla="*/ 4617720 w 5324475"/>
                <a:gd name="connsiteY157" fmla="*/ 1626870 h 6915150"/>
                <a:gd name="connsiteX158" fmla="*/ 4652010 w 5324475"/>
                <a:gd name="connsiteY158" fmla="*/ 1716405 h 6915150"/>
                <a:gd name="connsiteX159" fmla="*/ 4644390 w 5324475"/>
                <a:gd name="connsiteY159" fmla="*/ 1754505 h 6915150"/>
                <a:gd name="connsiteX160" fmla="*/ 4684395 w 5324475"/>
                <a:gd name="connsiteY160" fmla="*/ 1838325 h 6915150"/>
                <a:gd name="connsiteX161" fmla="*/ 4669155 w 5324475"/>
                <a:gd name="connsiteY161" fmla="*/ 1899285 h 6915150"/>
                <a:gd name="connsiteX162" fmla="*/ 4697730 w 5324475"/>
                <a:gd name="connsiteY162" fmla="*/ 1964055 h 6915150"/>
                <a:gd name="connsiteX163" fmla="*/ 4770120 w 5324475"/>
                <a:gd name="connsiteY163" fmla="*/ 2028825 h 6915150"/>
                <a:gd name="connsiteX164" fmla="*/ 4806315 w 5324475"/>
                <a:gd name="connsiteY164" fmla="*/ 2152650 h 6915150"/>
                <a:gd name="connsiteX165" fmla="*/ 4867275 w 5324475"/>
                <a:gd name="connsiteY165" fmla="*/ 2308860 h 6915150"/>
                <a:gd name="connsiteX166" fmla="*/ 4890135 w 5324475"/>
                <a:gd name="connsiteY166" fmla="*/ 2425065 h 6915150"/>
                <a:gd name="connsiteX167" fmla="*/ 4869180 w 5324475"/>
                <a:gd name="connsiteY167" fmla="*/ 2548890 h 6915150"/>
                <a:gd name="connsiteX168" fmla="*/ 4876800 w 5324475"/>
                <a:gd name="connsiteY168" fmla="*/ 2651760 h 6915150"/>
                <a:gd name="connsiteX169" fmla="*/ 4907280 w 5324475"/>
                <a:gd name="connsiteY169" fmla="*/ 2705100 h 6915150"/>
                <a:gd name="connsiteX170" fmla="*/ 4905375 w 5324475"/>
                <a:gd name="connsiteY170" fmla="*/ 2752725 h 6915150"/>
                <a:gd name="connsiteX171" fmla="*/ 4882515 w 5324475"/>
                <a:gd name="connsiteY171" fmla="*/ 2847975 h 6915150"/>
                <a:gd name="connsiteX172" fmla="*/ 4909185 w 5324475"/>
                <a:gd name="connsiteY172" fmla="*/ 2895600 h 6915150"/>
                <a:gd name="connsiteX173" fmla="*/ 4941570 w 5324475"/>
                <a:gd name="connsiteY173" fmla="*/ 2971800 h 6915150"/>
                <a:gd name="connsiteX174" fmla="*/ 4916805 w 5324475"/>
                <a:gd name="connsiteY174" fmla="*/ 3057525 h 6915150"/>
                <a:gd name="connsiteX175" fmla="*/ 4985385 w 5324475"/>
                <a:gd name="connsiteY175" fmla="*/ 3154680 h 6915150"/>
                <a:gd name="connsiteX176" fmla="*/ 4920615 w 5324475"/>
                <a:gd name="connsiteY176" fmla="*/ 3329940 h 6915150"/>
                <a:gd name="connsiteX177" fmla="*/ 4939665 w 5324475"/>
                <a:gd name="connsiteY177" fmla="*/ 3333750 h 6915150"/>
                <a:gd name="connsiteX178" fmla="*/ 5002530 w 5324475"/>
                <a:gd name="connsiteY178" fmla="*/ 3270885 h 6915150"/>
                <a:gd name="connsiteX179" fmla="*/ 5029200 w 5324475"/>
                <a:gd name="connsiteY179" fmla="*/ 3324225 h 6915150"/>
                <a:gd name="connsiteX180" fmla="*/ 5057775 w 5324475"/>
                <a:gd name="connsiteY180" fmla="*/ 3423285 h 6915150"/>
                <a:gd name="connsiteX181" fmla="*/ 5055870 w 5324475"/>
                <a:gd name="connsiteY181" fmla="*/ 3491865 h 6915150"/>
                <a:gd name="connsiteX182" fmla="*/ 5084445 w 5324475"/>
                <a:gd name="connsiteY182" fmla="*/ 3562350 h 6915150"/>
                <a:gd name="connsiteX183" fmla="*/ 5086350 w 5324475"/>
                <a:gd name="connsiteY183" fmla="*/ 3661410 h 6915150"/>
                <a:gd name="connsiteX184" fmla="*/ 5097780 w 5324475"/>
                <a:gd name="connsiteY184" fmla="*/ 3781425 h 6915150"/>
                <a:gd name="connsiteX185" fmla="*/ 5128260 w 5324475"/>
                <a:gd name="connsiteY185" fmla="*/ 3777615 h 6915150"/>
                <a:gd name="connsiteX186" fmla="*/ 5153025 w 5324475"/>
                <a:gd name="connsiteY186" fmla="*/ 3749040 h 6915150"/>
                <a:gd name="connsiteX187" fmla="*/ 5217795 w 5324475"/>
                <a:gd name="connsiteY187" fmla="*/ 3783330 h 6915150"/>
                <a:gd name="connsiteX188" fmla="*/ 5242560 w 5324475"/>
                <a:gd name="connsiteY188" fmla="*/ 3830955 h 6915150"/>
                <a:gd name="connsiteX189" fmla="*/ 5242560 w 5324475"/>
                <a:gd name="connsiteY189" fmla="*/ 3891915 h 6915150"/>
                <a:gd name="connsiteX190" fmla="*/ 5240655 w 5324475"/>
                <a:gd name="connsiteY190" fmla="*/ 3933825 h 6915150"/>
                <a:gd name="connsiteX191" fmla="*/ 5305425 w 5324475"/>
                <a:gd name="connsiteY191" fmla="*/ 3928110 h 6915150"/>
                <a:gd name="connsiteX192" fmla="*/ 5295900 w 5324475"/>
                <a:gd name="connsiteY192" fmla="*/ 3990975 h 6915150"/>
                <a:gd name="connsiteX193" fmla="*/ 5324475 w 5324475"/>
                <a:gd name="connsiteY193" fmla="*/ 4038600 h 6915150"/>
                <a:gd name="connsiteX194" fmla="*/ 5267325 w 5324475"/>
                <a:gd name="connsiteY194" fmla="*/ 4206240 h 6915150"/>
                <a:gd name="connsiteX195" fmla="*/ 5225415 w 5324475"/>
                <a:gd name="connsiteY195" fmla="*/ 4149090 h 6915150"/>
                <a:gd name="connsiteX196" fmla="*/ 5200650 w 5324475"/>
                <a:gd name="connsiteY196" fmla="*/ 4110990 h 6915150"/>
                <a:gd name="connsiteX197" fmla="*/ 5208270 w 5324475"/>
                <a:gd name="connsiteY197" fmla="*/ 4217670 h 6915150"/>
                <a:gd name="connsiteX198" fmla="*/ 5236845 w 5324475"/>
                <a:gd name="connsiteY198" fmla="*/ 4303395 h 6915150"/>
                <a:gd name="connsiteX199" fmla="*/ 5200650 w 5324475"/>
                <a:gd name="connsiteY199" fmla="*/ 4347210 h 6915150"/>
                <a:gd name="connsiteX200" fmla="*/ 5202555 w 5324475"/>
                <a:gd name="connsiteY200" fmla="*/ 4377690 h 6915150"/>
                <a:gd name="connsiteX201" fmla="*/ 5248275 w 5324475"/>
                <a:gd name="connsiteY201" fmla="*/ 4442460 h 6915150"/>
                <a:gd name="connsiteX202" fmla="*/ 5156835 w 5324475"/>
                <a:gd name="connsiteY202" fmla="*/ 4459605 h 6915150"/>
                <a:gd name="connsiteX203" fmla="*/ 5114925 w 5324475"/>
                <a:gd name="connsiteY203" fmla="*/ 4495800 h 6915150"/>
                <a:gd name="connsiteX204" fmla="*/ 5038725 w 5324475"/>
                <a:gd name="connsiteY204" fmla="*/ 4495800 h 6915150"/>
                <a:gd name="connsiteX205" fmla="*/ 5029200 w 5324475"/>
                <a:gd name="connsiteY205" fmla="*/ 4562475 h 6915150"/>
                <a:gd name="connsiteX206" fmla="*/ 4975860 w 5324475"/>
                <a:gd name="connsiteY206" fmla="*/ 4600575 h 6915150"/>
                <a:gd name="connsiteX207" fmla="*/ 4970145 w 5324475"/>
                <a:gd name="connsiteY207" fmla="*/ 4669155 h 6915150"/>
                <a:gd name="connsiteX208" fmla="*/ 4928235 w 5324475"/>
                <a:gd name="connsiteY208" fmla="*/ 4695825 h 6915150"/>
                <a:gd name="connsiteX209" fmla="*/ 4880610 w 5324475"/>
                <a:gd name="connsiteY209" fmla="*/ 4756785 h 6915150"/>
                <a:gd name="connsiteX210" fmla="*/ 4813935 w 5324475"/>
                <a:gd name="connsiteY210" fmla="*/ 4815840 h 6915150"/>
                <a:gd name="connsiteX211" fmla="*/ 4768215 w 5324475"/>
                <a:gd name="connsiteY211" fmla="*/ 4810125 h 6915150"/>
                <a:gd name="connsiteX212" fmla="*/ 4751070 w 5324475"/>
                <a:gd name="connsiteY212" fmla="*/ 4865370 h 6915150"/>
                <a:gd name="connsiteX213" fmla="*/ 4772025 w 5324475"/>
                <a:gd name="connsiteY213" fmla="*/ 4947285 h 6915150"/>
                <a:gd name="connsiteX214" fmla="*/ 4720590 w 5324475"/>
                <a:gd name="connsiteY214" fmla="*/ 5168265 h 6915150"/>
                <a:gd name="connsiteX215" fmla="*/ 4705350 w 5324475"/>
                <a:gd name="connsiteY215" fmla="*/ 5267325 h 6915150"/>
                <a:gd name="connsiteX216" fmla="*/ 4604385 w 5324475"/>
                <a:gd name="connsiteY216" fmla="*/ 5225415 h 6915150"/>
                <a:gd name="connsiteX217" fmla="*/ 4547235 w 5324475"/>
                <a:gd name="connsiteY217" fmla="*/ 5240655 h 6915150"/>
                <a:gd name="connsiteX218" fmla="*/ 4543425 w 5324475"/>
                <a:gd name="connsiteY218" fmla="*/ 5295900 h 6915150"/>
                <a:gd name="connsiteX219" fmla="*/ 4444365 w 5324475"/>
                <a:gd name="connsiteY219" fmla="*/ 5290185 h 6915150"/>
                <a:gd name="connsiteX220" fmla="*/ 4417695 w 5324475"/>
                <a:gd name="connsiteY220" fmla="*/ 5309235 h 6915150"/>
                <a:gd name="connsiteX221" fmla="*/ 4413885 w 5324475"/>
                <a:gd name="connsiteY221" fmla="*/ 5408295 h 6915150"/>
                <a:gd name="connsiteX222" fmla="*/ 4381500 w 5324475"/>
                <a:gd name="connsiteY222" fmla="*/ 5495925 h 6915150"/>
                <a:gd name="connsiteX223" fmla="*/ 4383405 w 5324475"/>
                <a:gd name="connsiteY223" fmla="*/ 5537835 h 6915150"/>
                <a:gd name="connsiteX224" fmla="*/ 4328160 w 5324475"/>
                <a:gd name="connsiteY224" fmla="*/ 5520690 h 6915150"/>
                <a:gd name="connsiteX225" fmla="*/ 4316730 w 5324475"/>
                <a:gd name="connsiteY225" fmla="*/ 5594985 h 6915150"/>
                <a:gd name="connsiteX226" fmla="*/ 4335780 w 5324475"/>
                <a:gd name="connsiteY226" fmla="*/ 5657850 h 6915150"/>
                <a:gd name="connsiteX227" fmla="*/ 4251960 w 5324475"/>
                <a:gd name="connsiteY227" fmla="*/ 5711190 h 6915150"/>
                <a:gd name="connsiteX228" fmla="*/ 4196715 w 5324475"/>
                <a:gd name="connsiteY228" fmla="*/ 5808345 h 6915150"/>
                <a:gd name="connsiteX229" fmla="*/ 4048125 w 5324475"/>
                <a:gd name="connsiteY229" fmla="*/ 5869305 h 6915150"/>
                <a:gd name="connsiteX230" fmla="*/ 4053840 w 5324475"/>
                <a:gd name="connsiteY230" fmla="*/ 5894070 h 6915150"/>
                <a:gd name="connsiteX231" fmla="*/ 4008120 w 5324475"/>
                <a:gd name="connsiteY231" fmla="*/ 5920740 h 6915150"/>
                <a:gd name="connsiteX232" fmla="*/ 3998595 w 5324475"/>
                <a:gd name="connsiteY232" fmla="*/ 5977890 h 6915150"/>
                <a:gd name="connsiteX233" fmla="*/ 3926205 w 5324475"/>
                <a:gd name="connsiteY233" fmla="*/ 6052185 h 6915150"/>
                <a:gd name="connsiteX234" fmla="*/ 3859530 w 5324475"/>
                <a:gd name="connsiteY234" fmla="*/ 6086475 h 6915150"/>
                <a:gd name="connsiteX235" fmla="*/ 3806190 w 5324475"/>
                <a:gd name="connsiteY235" fmla="*/ 6160770 h 6915150"/>
                <a:gd name="connsiteX236" fmla="*/ 3888105 w 5324475"/>
                <a:gd name="connsiteY236" fmla="*/ 6269355 h 6915150"/>
                <a:gd name="connsiteX237" fmla="*/ 3808095 w 5324475"/>
                <a:gd name="connsiteY237" fmla="*/ 6330315 h 6915150"/>
                <a:gd name="connsiteX238" fmla="*/ 3741420 w 5324475"/>
                <a:gd name="connsiteY238" fmla="*/ 6320790 h 6915150"/>
                <a:gd name="connsiteX239" fmla="*/ 3617595 w 5324475"/>
                <a:gd name="connsiteY239" fmla="*/ 6282690 h 6915150"/>
                <a:gd name="connsiteX240" fmla="*/ 3571875 w 5324475"/>
                <a:gd name="connsiteY240" fmla="*/ 6235065 h 6915150"/>
                <a:gd name="connsiteX241" fmla="*/ 3514725 w 5324475"/>
                <a:gd name="connsiteY241" fmla="*/ 6210300 h 6915150"/>
                <a:gd name="connsiteX242" fmla="*/ 3457575 w 5324475"/>
                <a:gd name="connsiteY242" fmla="*/ 6195060 h 6915150"/>
                <a:gd name="connsiteX243" fmla="*/ 3394710 w 5324475"/>
                <a:gd name="connsiteY243" fmla="*/ 6242685 h 6915150"/>
                <a:gd name="connsiteX244" fmla="*/ 3406140 w 5324475"/>
                <a:gd name="connsiteY244" fmla="*/ 6330315 h 6915150"/>
                <a:gd name="connsiteX245" fmla="*/ 3280410 w 5324475"/>
                <a:gd name="connsiteY245" fmla="*/ 6351270 h 6915150"/>
                <a:gd name="connsiteX246" fmla="*/ 3276600 w 5324475"/>
                <a:gd name="connsiteY246" fmla="*/ 6416040 h 6915150"/>
                <a:gd name="connsiteX247" fmla="*/ 2800350 w 5324475"/>
                <a:gd name="connsiteY247" fmla="*/ 6429375 h 6915150"/>
                <a:gd name="connsiteX248" fmla="*/ 2918460 w 5324475"/>
                <a:gd name="connsiteY248" fmla="*/ 6619875 h 6915150"/>
                <a:gd name="connsiteX249" fmla="*/ 2531745 w 5324475"/>
                <a:gd name="connsiteY249" fmla="*/ 6633210 h 6915150"/>
                <a:gd name="connsiteX250" fmla="*/ 2518410 w 5324475"/>
                <a:gd name="connsiteY250" fmla="*/ 6741795 h 6915150"/>
                <a:gd name="connsiteX251" fmla="*/ 2562225 w 5324475"/>
                <a:gd name="connsiteY251" fmla="*/ 6905625 h 6915150"/>
                <a:gd name="connsiteX252" fmla="*/ 2419350 w 5324475"/>
                <a:gd name="connsiteY252" fmla="*/ 6915150 h 6915150"/>
                <a:gd name="connsiteX253" fmla="*/ 2305050 w 5324475"/>
                <a:gd name="connsiteY253" fmla="*/ 6810375 h 6915150"/>
                <a:gd name="connsiteX254" fmla="*/ 2200275 w 5324475"/>
                <a:gd name="connsiteY254" fmla="*/ 6810375 h 6915150"/>
                <a:gd name="connsiteX255" fmla="*/ 2095500 w 5324475"/>
                <a:gd name="connsiteY255" fmla="*/ 6638925 h 6915150"/>
                <a:gd name="connsiteX256" fmla="*/ 1762125 w 5324475"/>
                <a:gd name="connsiteY256" fmla="*/ 6534150 h 6915150"/>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305050 w 5324475"/>
                <a:gd name="connsiteY253" fmla="*/ 6810375 h 6905625"/>
                <a:gd name="connsiteX254" fmla="*/ 2200275 w 5324475"/>
                <a:gd name="connsiteY254" fmla="*/ 681037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86000 w 5324475"/>
                <a:gd name="connsiteY253" fmla="*/ 6817995 h 6905625"/>
                <a:gd name="connsiteX254" fmla="*/ 2200275 w 5324475"/>
                <a:gd name="connsiteY254" fmla="*/ 681037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200275 w 5324475"/>
                <a:gd name="connsiteY254" fmla="*/ 681037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90750 w 5324475"/>
                <a:gd name="connsiteY254" fmla="*/ 680275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5500 w 5324475"/>
                <a:gd name="connsiteY255" fmla="*/ 663892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85975 w 5324475"/>
                <a:gd name="connsiteY255" fmla="*/ 6646545 h 6905625"/>
                <a:gd name="connsiteX256" fmla="*/ 1762125 w 5324475"/>
                <a:gd name="connsiteY256" fmla="*/ 6534150 h 6905625"/>
                <a:gd name="connsiteX0" fmla="*/ 1762125 w 5324475"/>
                <a:gd name="connsiteY0" fmla="*/ 6534150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2125 w 5324475"/>
                <a:gd name="connsiteY256" fmla="*/ 6534150 h 6905625"/>
                <a:gd name="connsiteX0" fmla="*/ 1756410 w 5324475"/>
                <a:gd name="connsiteY0" fmla="*/ 6520815 h 6905625"/>
                <a:gd name="connsiteX1" fmla="*/ 1714500 w 5324475"/>
                <a:gd name="connsiteY1" fmla="*/ 6410325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56410 w 5324475"/>
                <a:gd name="connsiteY256" fmla="*/ 6520815 h 6905625"/>
                <a:gd name="connsiteX0" fmla="*/ 1756410 w 5324475"/>
                <a:gd name="connsiteY0" fmla="*/ 6520815 h 6905625"/>
                <a:gd name="connsiteX1" fmla="*/ 1716405 w 5324475"/>
                <a:gd name="connsiteY1" fmla="*/ 6385560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56410 w 5324475"/>
                <a:gd name="connsiteY256" fmla="*/ 6520815 h 6905625"/>
                <a:gd name="connsiteX0" fmla="*/ 1760220 w 5324475"/>
                <a:gd name="connsiteY0" fmla="*/ 6518910 h 6905625"/>
                <a:gd name="connsiteX1" fmla="*/ 1716405 w 5324475"/>
                <a:gd name="connsiteY1" fmla="*/ 6385560 h 6905625"/>
                <a:gd name="connsiteX2" fmla="*/ 1685925 w 5324475"/>
                <a:gd name="connsiteY2" fmla="*/ 634365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76400 w 5324475"/>
                <a:gd name="connsiteY3" fmla="*/ 615315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4970 w 5324475"/>
                <a:gd name="connsiteY3" fmla="*/ 6151245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1150 w 5324475"/>
                <a:gd name="connsiteY4" fmla="*/ 606742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1150 w 5324475"/>
                <a:gd name="connsiteY5" fmla="*/ 5915025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38275 w 5324475"/>
                <a:gd name="connsiteY6" fmla="*/ 591502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19225 w 5324475"/>
                <a:gd name="connsiteY7" fmla="*/ 582930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14450 w 5324475"/>
                <a:gd name="connsiteY8" fmla="*/ 582930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3025 w 5324475"/>
                <a:gd name="connsiteY9" fmla="*/ 587692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85875 w 5324475"/>
                <a:gd name="connsiteY11" fmla="*/ 5962650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1075 w 5324475"/>
                <a:gd name="connsiteY12" fmla="*/ 597217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75360 w 5324475"/>
                <a:gd name="connsiteY12" fmla="*/ 5962650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1550 w 5324475"/>
                <a:gd name="connsiteY13" fmla="*/ 577215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1047750 w 5324475"/>
                <a:gd name="connsiteY14" fmla="*/ 5791200 h 6905625"/>
                <a:gd name="connsiteX15" fmla="*/ 1047750 w 5324475"/>
                <a:gd name="connsiteY15" fmla="*/ 5791200 h 6905625"/>
                <a:gd name="connsiteX16" fmla="*/ 1047750 w 5324475"/>
                <a:gd name="connsiteY16" fmla="*/ 5791200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1047750 w 5324475"/>
                <a:gd name="connsiteY14" fmla="*/ 5791200 h 6905625"/>
                <a:gd name="connsiteX15" fmla="*/ 1047750 w 5324475"/>
                <a:gd name="connsiteY15" fmla="*/ 5791200 h 6905625"/>
                <a:gd name="connsiteX16" fmla="*/ 1053465 w 5324475"/>
                <a:gd name="connsiteY16" fmla="*/ 5747385 h 6905625"/>
                <a:gd name="connsiteX17" fmla="*/ 990600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1047750 w 5324475"/>
                <a:gd name="connsiteY14" fmla="*/ 5791200 h 6905625"/>
                <a:gd name="connsiteX15" fmla="*/ 1047750 w 5324475"/>
                <a:gd name="connsiteY15" fmla="*/ 5791200 h 6905625"/>
                <a:gd name="connsiteX16" fmla="*/ 1053465 w 5324475"/>
                <a:gd name="connsiteY16" fmla="*/ 5747385 h 6905625"/>
                <a:gd name="connsiteX17" fmla="*/ 981075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47750 w 5324475"/>
                <a:gd name="connsiteY15" fmla="*/ 5791200 h 6905625"/>
                <a:gd name="connsiteX16" fmla="*/ 1047750 w 5324475"/>
                <a:gd name="connsiteY16" fmla="*/ 5791200 h 6905625"/>
                <a:gd name="connsiteX17" fmla="*/ 1053465 w 5324475"/>
                <a:gd name="connsiteY17" fmla="*/ 5747385 h 6905625"/>
                <a:gd name="connsiteX18" fmla="*/ 981075 w 5324475"/>
                <a:gd name="connsiteY18" fmla="*/ 5724525 h 6905625"/>
                <a:gd name="connsiteX19" fmla="*/ 981075 w 5324475"/>
                <a:gd name="connsiteY19" fmla="*/ 5600700 h 6905625"/>
                <a:gd name="connsiteX20" fmla="*/ 866775 w 5324475"/>
                <a:gd name="connsiteY20" fmla="*/ 553402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47750 w 5324475"/>
                <a:gd name="connsiteY15" fmla="*/ 5791200 h 6905625"/>
                <a:gd name="connsiteX16" fmla="*/ 1051560 w 5324475"/>
                <a:gd name="connsiteY16" fmla="*/ 5770245 h 6905625"/>
                <a:gd name="connsiteX17" fmla="*/ 1053465 w 5324475"/>
                <a:gd name="connsiteY17" fmla="*/ 5747385 h 6905625"/>
                <a:gd name="connsiteX18" fmla="*/ 981075 w 5324475"/>
                <a:gd name="connsiteY18" fmla="*/ 5724525 h 6905625"/>
                <a:gd name="connsiteX19" fmla="*/ 981075 w 5324475"/>
                <a:gd name="connsiteY19" fmla="*/ 5600700 h 6905625"/>
                <a:gd name="connsiteX20" fmla="*/ 866775 w 5324475"/>
                <a:gd name="connsiteY20" fmla="*/ 553402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1075 w 5324475"/>
                <a:gd name="connsiteY17" fmla="*/ 5724525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81075 w 5324475"/>
                <a:gd name="connsiteY18" fmla="*/ 5600700 h 6905625"/>
                <a:gd name="connsiteX19" fmla="*/ 866775 w 5324475"/>
                <a:gd name="connsiteY19" fmla="*/ 553402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81075 w 5324475"/>
                <a:gd name="connsiteY18" fmla="*/ 5600700 h 6905625"/>
                <a:gd name="connsiteX19" fmla="*/ 868680 w 5324475"/>
                <a:gd name="connsiteY19" fmla="*/ 5522595 h 6905625"/>
                <a:gd name="connsiteX20" fmla="*/ 819150 w 5324475"/>
                <a:gd name="connsiteY20" fmla="*/ 5505450 h 6905625"/>
                <a:gd name="connsiteX21" fmla="*/ 819150 w 5324475"/>
                <a:gd name="connsiteY21" fmla="*/ 5400675 h 6905625"/>
                <a:gd name="connsiteX22" fmla="*/ 790575 w 5324475"/>
                <a:gd name="connsiteY22" fmla="*/ 5400675 h 6905625"/>
                <a:gd name="connsiteX23" fmla="*/ 733425 w 5324475"/>
                <a:gd name="connsiteY23" fmla="*/ 5362575 h 6905625"/>
                <a:gd name="connsiteX24" fmla="*/ 733425 w 5324475"/>
                <a:gd name="connsiteY24" fmla="*/ 5257800 h 6905625"/>
                <a:gd name="connsiteX25" fmla="*/ 704850 w 5324475"/>
                <a:gd name="connsiteY25" fmla="*/ 5295900 h 6905625"/>
                <a:gd name="connsiteX26" fmla="*/ 647700 w 5324475"/>
                <a:gd name="connsiteY26" fmla="*/ 5286375 h 6905625"/>
                <a:gd name="connsiteX27" fmla="*/ 590550 w 5324475"/>
                <a:gd name="connsiteY27" fmla="*/ 5276850 h 6905625"/>
                <a:gd name="connsiteX28" fmla="*/ 571500 w 5324475"/>
                <a:gd name="connsiteY28" fmla="*/ 5334000 h 6905625"/>
                <a:gd name="connsiteX29" fmla="*/ 476250 w 5324475"/>
                <a:gd name="connsiteY29" fmla="*/ 5162550 h 6905625"/>
                <a:gd name="connsiteX30" fmla="*/ 581025 w 5324475"/>
                <a:gd name="connsiteY30" fmla="*/ 5133975 h 6905625"/>
                <a:gd name="connsiteX31" fmla="*/ 542925 w 5324475"/>
                <a:gd name="connsiteY31" fmla="*/ 5019675 h 6905625"/>
                <a:gd name="connsiteX32" fmla="*/ 552450 w 5324475"/>
                <a:gd name="connsiteY32" fmla="*/ 4914900 h 6905625"/>
                <a:gd name="connsiteX33" fmla="*/ 571500 w 5324475"/>
                <a:gd name="connsiteY33" fmla="*/ 4848225 h 6905625"/>
                <a:gd name="connsiteX34" fmla="*/ 457200 w 5324475"/>
                <a:gd name="connsiteY34" fmla="*/ 4848225 h 6905625"/>
                <a:gd name="connsiteX35" fmla="*/ 419100 w 5324475"/>
                <a:gd name="connsiteY35" fmla="*/ 4800600 h 6905625"/>
                <a:gd name="connsiteX36" fmla="*/ 466725 w 5324475"/>
                <a:gd name="connsiteY36" fmla="*/ 4743450 h 6905625"/>
                <a:gd name="connsiteX37" fmla="*/ 485775 w 5324475"/>
                <a:gd name="connsiteY37" fmla="*/ 4714875 h 6905625"/>
                <a:gd name="connsiteX38" fmla="*/ 552450 w 5324475"/>
                <a:gd name="connsiteY38" fmla="*/ 4686300 h 6905625"/>
                <a:gd name="connsiteX39" fmla="*/ 609600 w 5324475"/>
                <a:gd name="connsiteY39" fmla="*/ 4686300 h 6905625"/>
                <a:gd name="connsiteX40" fmla="*/ 657225 w 5324475"/>
                <a:gd name="connsiteY40" fmla="*/ 4695825 h 6905625"/>
                <a:gd name="connsiteX41" fmla="*/ 666750 w 5324475"/>
                <a:gd name="connsiteY41" fmla="*/ 4619625 h 6905625"/>
                <a:gd name="connsiteX42" fmla="*/ 581025 w 5324475"/>
                <a:gd name="connsiteY42" fmla="*/ 4505325 h 6905625"/>
                <a:gd name="connsiteX43" fmla="*/ 590550 w 5324475"/>
                <a:gd name="connsiteY43" fmla="*/ 4381500 h 6905625"/>
                <a:gd name="connsiteX44" fmla="*/ 523875 w 5324475"/>
                <a:gd name="connsiteY44" fmla="*/ 4381500 h 6905625"/>
                <a:gd name="connsiteX45" fmla="*/ 514350 w 5324475"/>
                <a:gd name="connsiteY45" fmla="*/ 4314825 h 6905625"/>
                <a:gd name="connsiteX46" fmla="*/ 466725 w 5324475"/>
                <a:gd name="connsiteY46" fmla="*/ 4295775 h 6905625"/>
                <a:gd name="connsiteX47" fmla="*/ 400050 w 5324475"/>
                <a:gd name="connsiteY47" fmla="*/ 4305300 h 6905625"/>
                <a:gd name="connsiteX48" fmla="*/ 390525 w 5324475"/>
                <a:gd name="connsiteY48" fmla="*/ 4248150 h 6905625"/>
                <a:gd name="connsiteX49" fmla="*/ 390525 w 5324475"/>
                <a:gd name="connsiteY49" fmla="*/ 4248150 h 6905625"/>
                <a:gd name="connsiteX50" fmla="*/ 361950 w 5324475"/>
                <a:gd name="connsiteY50" fmla="*/ 4343400 h 6905625"/>
                <a:gd name="connsiteX51" fmla="*/ 352425 w 5324475"/>
                <a:gd name="connsiteY51" fmla="*/ 4429125 h 6905625"/>
                <a:gd name="connsiteX52" fmla="*/ 152400 w 5324475"/>
                <a:gd name="connsiteY52" fmla="*/ 4419600 h 6905625"/>
                <a:gd name="connsiteX53" fmla="*/ 104775 w 5324475"/>
                <a:gd name="connsiteY53" fmla="*/ 4391025 h 6905625"/>
                <a:gd name="connsiteX54" fmla="*/ 85725 w 5324475"/>
                <a:gd name="connsiteY54" fmla="*/ 4248150 h 6905625"/>
                <a:gd name="connsiteX55" fmla="*/ 28575 w 5324475"/>
                <a:gd name="connsiteY55" fmla="*/ 4152900 h 6905625"/>
                <a:gd name="connsiteX56" fmla="*/ 38100 w 5324475"/>
                <a:gd name="connsiteY56" fmla="*/ 4048125 h 6905625"/>
                <a:gd name="connsiteX57" fmla="*/ 9525 w 5324475"/>
                <a:gd name="connsiteY57" fmla="*/ 4019550 h 6905625"/>
                <a:gd name="connsiteX58" fmla="*/ 0 w 5324475"/>
                <a:gd name="connsiteY58" fmla="*/ 3905250 h 6905625"/>
                <a:gd name="connsiteX59" fmla="*/ 0 w 5324475"/>
                <a:gd name="connsiteY59" fmla="*/ 3810000 h 6905625"/>
                <a:gd name="connsiteX60" fmla="*/ 66675 w 5324475"/>
                <a:gd name="connsiteY60" fmla="*/ 3667125 h 6905625"/>
                <a:gd name="connsiteX61" fmla="*/ 66675 w 5324475"/>
                <a:gd name="connsiteY61" fmla="*/ 3667125 h 6905625"/>
                <a:gd name="connsiteX62" fmla="*/ 38100 w 5324475"/>
                <a:gd name="connsiteY62" fmla="*/ 3524250 h 6905625"/>
                <a:gd name="connsiteX63" fmla="*/ 266700 w 5324475"/>
                <a:gd name="connsiteY63" fmla="*/ 3600450 h 6905625"/>
                <a:gd name="connsiteX64" fmla="*/ 371475 w 5324475"/>
                <a:gd name="connsiteY64" fmla="*/ 3771900 h 6905625"/>
                <a:gd name="connsiteX65" fmla="*/ 438150 w 5324475"/>
                <a:gd name="connsiteY65" fmla="*/ 3867150 h 6905625"/>
                <a:gd name="connsiteX66" fmla="*/ 552450 w 5324475"/>
                <a:gd name="connsiteY66" fmla="*/ 3952875 h 6905625"/>
                <a:gd name="connsiteX67" fmla="*/ 552450 w 5324475"/>
                <a:gd name="connsiteY67" fmla="*/ 3952875 h 6905625"/>
                <a:gd name="connsiteX68" fmla="*/ 552450 w 5324475"/>
                <a:gd name="connsiteY68" fmla="*/ 3952875 h 6905625"/>
                <a:gd name="connsiteX69" fmla="*/ 552450 w 5324475"/>
                <a:gd name="connsiteY69" fmla="*/ 4057650 h 6905625"/>
                <a:gd name="connsiteX70" fmla="*/ 609600 w 5324475"/>
                <a:gd name="connsiteY70" fmla="*/ 4029075 h 6905625"/>
                <a:gd name="connsiteX71" fmla="*/ 638175 w 5324475"/>
                <a:gd name="connsiteY71" fmla="*/ 3962400 h 6905625"/>
                <a:gd name="connsiteX72" fmla="*/ 647700 w 5324475"/>
                <a:gd name="connsiteY72" fmla="*/ 3686175 h 6905625"/>
                <a:gd name="connsiteX73" fmla="*/ 771525 w 5324475"/>
                <a:gd name="connsiteY73" fmla="*/ 3781425 h 6905625"/>
                <a:gd name="connsiteX74" fmla="*/ 733425 w 5324475"/>
                <a:gd name="connsiteY74" fmla="*/ 3638550 h 6905625"/>
                <a:gd name="connsiteX75" fmla="*/ 781050 w 5324475"/>
                <a:gd name="connsiteY75" fmla="*/ 3581400 h 6905625"/>
                <a:gd name="connsiteX76" fmla="*/ 790575 w 5324475"/>
                <a:gd name="connsiteY76" fmla="*/ 3505200 h 6905625"/>
                <a:gd name="connsiteX77" fmla="*/ 790575 w 5324475"/>
                <a:gd name="connsiteY77" fmla="*/ 3381375 h 6905625"/>
                <a:gd name="connsiteX78" fmla="*/ 790575 w 5324475"/>
                <a:gd name="connsiteY78" fmla="*/ 3381375 h 6905625"/>
                <a:gd name="connsiteX79" fmla="*/ 847725 w 5324475"/>
                <a:gd name="connsiteY79" fmla="*/ 3400425 h 6905625"/>
                <a:gd name="connsiteX80" fmla="*/ 847725 w 5324475"/>
                <a:gd name="connsiteY80" fmla="*/ 3238500 h 6905625"/>
                <a:gd name="connsiteX81" fmla="*/ 885825 w 5324475"/>
                <a:gd name="connsiteY81" fmla="*/ 3133725 h 6905625"/>
                <a:gd name="connsiteX82" fmla="*/ 933450 w 5324475"/>
                <a:gd name="connsiteY82" fmla="*/ 3038475 h 6905625"/>
                <a:gd name="connsiteX83" fmla="*/ 981075 w 5324475"/>
                <a:gd name="connsiteY83" fmla="*/ 3009900 h 6905625"/>
                <a:gd name="connsiteX84" fmla="*/ 1085850 w 5324475"/>
                <a:gd name="connsiteY84" fmla="*/ 2952750 h 6905625"/>
                <a:gd name="connsiteX85" fmla="*/ 1104900 w 5324475"/>
                <a:gd name="connsiteY85" fmla="*/ 2905125 h 6905625"/>
                <a:gd name="connsiteX86" fmla="*/ 1114425 w 5324475"/>
                <a:gd name="connsiteY86" fmla="*/ 2771775 h 6905625"/>
                <a:gd name="connsiteX87" fmla="*/ 1133475 w 5324475"/>
                <a:gd name="connsiteY87" fmla="*/ 2714625 h 6905625"/>
                <a:gd name="connsiteX88" fmla="*/ 1133475 w 5324475"/>
                <a:gd name="connsiteY88" fmla="*/ 2638425 h 6905625"/>
                <a:gd name="connsiteX89" fmla="*/ 1200150 w 5324475"/>
                <a:gd name="connsiteY89" fmla="*/ 2571750 h 6905625"/>
                <a:gd name="connsiteX90" fmla="*/ 1238250 w 5324475"/>
                <a:gd name="connsiteY90" fmla="*/ 2514600 h 6905625"/>
                <a:gd name="connsiteX91" fmla="*/ 1266825 w 5324475"/>
                <a:gd name="connsiteY91" fmla="*/ 2428875 h 6905625"/>
                <a:gd name="connsiteX92" fmla="*/ 1362075 w 5324475"/>
                <a:gd name="connsiteY92" fmla="*/ 2409825 h 6905625"/>
                <a:gd name="connsiteX93" fmla="*/ 1400175 w 5324475"/>
                <a:gd name="connsiteY93" fmla="*/ 2305050 h 6905625"/>
                <a:gd name="connsiteX94" fmla="*/ 1457325 w 5324475"/>
                <a:gd name="connsiteY94" fmla="*/ 2286000 h 6905625"/>
                <a:gd name="connsiteX95" fmla="*/ 1533525 w 5324475"/>
                <a:gd name="connsiteY95" fmla="*/ 2247900 h 6905625"/>
                <a:gd name="connsiteX96" fmla="*/ 1609725 w 5324475"/>
                <a:gd name="connsiteY96" fmla="*/ 2105025 h 6905625"/>
                <a:gd name="connsiteX97" fmla="*/ 1695450 w 5324475"/>
                <a:gd name="connsiteY97" fmla="*/ 2009775 h 6905625"/>
                <a:gd name="connsiteX98" fmla="*/ 1695450 w 5324475"/>
                <a:gd name="connsiteY98" fmla="*/ 1857375 h 6905625"/>
                <a:gd name="connsiteX99" fmla="*/ 1838325 w 5324475"/>
                <a:gd name="connsiteY99" fmla="*/ 1752600 h 6905625"/>
                <a:gd name="connsiteX100" fmla="*/ 1971675 w 5324475"/>
                <a:gd name="connsiteY100" fmla="*/ 1514475 h 6905625"/>
                <a:gd name="connsiteX101" fmla="*/ 1971675 w 5324475"/>
                <a:gd name="connsiteY101" fmla="*/ 1514475 h 6905625"/>
                <a:gd name="connsiteX102" fmla="*/ 2124075 w 5324475"/>
                <a:gd name="connsiteY102" fmla="*/ 1381125 h 6905625"/>
                <a:gd name="connsiteX103" fmla="*/ 2209800 w 5324475"/>
                <a:gd name="connsiteY103" fmla="*/ 1238250 h 6905625"/>
                <a:gd name="connsiteX104" fmla="*/ 2247900 w 5324475"/>
                <a:gd name="connsiteY104" fmla="*/ 1257300 h 6905625"/>
                <a:gd name="connsiteX105" fmla="*/ 2247900 w 5324475"/>
                <a:gd name="connsiteY105" fmla="*/ 1257300 h 6905625"/>
                <a:gd name="connsiteX106" fmla="*/ 2305050 w 5324475"/>
                <a:gd name="connsiteY106" fmla="*/ 1228725 h 6905625"/>
                <a:gd name="connsiteX107" fmla="*/ 2305050 w 5324475"/>
                <a:gd name="connsiteY107" fmla="*/ 1228725 h 6905625"/>
                <a:gd name="connsiteX108" fmla="*/ 2333625 w 5324475"/>
                <a:gd name="connsiteY108" fmla="*/ 1162050 h 6905625"/>
                <a:gd name="connsiteX109" fmla="*/ 2447925 w 5324475"/>
                <a:gd name="connsiteY109" fmla="*/ 1171575 h 6905625"/>
                <a:gd name="connsiteX110" fmla="*/ 2486025 w 5324475"/>
                <a:gd name="connsiteY110" fmla="*/ 1114425 h 6905625"/>
                <a:gd name="connsiteX111" fmla="*/ 2609850 w 5324475"/>
                <a:gd name="connsiteY111" fmla="*/ 1095375 h 6905625"/>
                <a:gd name="connsiteX112" fmla="*/ 2628900 w 5324475"/>
                <a:gd name="connsiteY112" fmla="*/ 1038225 h 6905625"/>
                <a:gd name="connsiteX113" fmla="*/ 2667000 w 5324475"/>
                <a:gd name="connsiteY113" fmla="*/ 1028700 h 6905625"/>
                <a:gd name="connsiteX114" fmla="*/ 2667000 w 5324475"/>
                <a:gd name="connsiteY114" fmla="*/ 1028700 h 6905625"/>
                <a:gd name="connsiteX115" fmla="*/ 2762250 w 5324475"/>
                <a:gd name="connsiteY115" fmla="*/ 962025 h 6905625"/>
                <a:gd name="connsiteX116" fmla="*/ 2809875 w 5324475"/>
                <a:gd name="connsiteY116" fmla="*/ 914400 h 6905625"/>
                <a:gd name="connsiteX117" fmla="*/ 2838450 w 5324475"/>
                <a:gd name="connsiteY117" fmla="*/ 866775 h 6905625"/>
                <a:gd name="connsiteX118" fmla="*/ 2943225 w 5324475"/>
                <a:gd name="connsiteY118" fmla="*/ 828675 h 6905625"/>
                <a:gd name="connsiteX119" fmla="*/ 3038475 w 5324475"/>
                <a:gd name="connsiteY119" fmla="*/ 781050 h 6905625"/>
                <a:gd name="connsiteX120" fmla="*/ 3086100 w 5324475"/>
                <a:gd name="connsiteY120" fmla="*/ 695325 h 6905625"/>
                <a:gd name="connsiteX121" fmla="*/ 3086100 w 5324475"/>
                <a:gd name="connsiteY121" fmla="*/ 695325 h 6905625"/>
                <a:gd name="connsiteX122" fmla="*/ 3209925 w 5324475"/>
                <a:gd name="connsiteY122" fmla="*/ 495300 h 6905625"/>
                <a:gd name="connsiteX123" fmla="*/ 3209925 w 5324475"/>
                <a:gd name="connsiteY123" fmla="*/ 476250 h 6905625"/>
                <a:gd name="connsiteX124" fmla="*/ 3219450 w 5324475"/>
                <a:gd name="connsiteY124" fmla="*/ 438150 h 6905625"/>
                <a:gd name="connsiteX125" fmla="*/ 3314700 w 5324475"/>
                <a:gd name="connsiteY125" fmla="*/ 342900 h 6905625"/>
                <a:gd name="connsiteX126" fmla="*/ 3305175 w 5324475"/>
                <a:gd name="connsiteY126" fmla="*/ 276225 h 6905625"/>
                <a:gd name="connsiteX127" fmla="*/ 3457575 w 5324475"/>
                <a:gd name="connsiteY127" fmla="*/ 200025 h 6905625"/>
                <a:gd name="connsiteX128" fmla="*/ 3524250 w 5324475"/>
                <a:gd name="connsiteY128" fmla="*/ 171450 h 6905625"/>
                <a:gd name="connsiteX129" fmla="*/ 3619500 w 5324475"/>
                <a:gd name="connsiteY129" fmla="*/ 171450 h 6905625"/>
                <a:gd name="connsiteX130" fmla="*/ 3667125 w 5324475"/>
                <a:gd name="connsiteY130" fmla="*/ 142875 h 6905625"/>
                <a:gd name="connsiteX131" fmla="*/ 3667125 w 5324475"/>
                <a:gd name="connsiteY131" fmla="*/ 142875 h 6905625"/>
                <a:gd name="connsiteX132" fmla="*/ 3771900 w 5324475"/>
                <a:gd name="connsiteY132" fmla="*/ 123825 h 6905625"/>
                <a:gd name="connsiteX133" fmla="*/ 3829050 w 5324475"/>
                <a:gd name="connsiteY133" fmla="*/ 0 h 6905625"/>
                <a:gd name="connsiteX134" fmla="*/ 3914775 w 5324475"/>
                <a:gd name="connsiteY134" fmla="*/ 0 h 6905625"/>
                <a:gd name="connsiteX135" fmla="*/ 4095750 w 5324475"/>
                <a:gd name="connsiteY135" fmla="*/ 9525 h 6905625"/>
                <a:gd name="connsiteX136" fmla="*/ 4200525 w 5324475"/>
                <a:gd name="connsiteY136" fmla="*/ 85725 h 6905625"/>
                <a:gd name="connsiteX137" fmla="*/ 4438650 w 5324475"/>
                <a:gd name="connsiteY137" fmla="*/ 114300 h 6905625"/>
                <a:gd name="connsiteX138" fmla="*/ 4429125 w 5324475"/>
                <a:gd name="connsiteY138" fmla="*/ 190500 h 6905625"/>
                <a:gd name="connsiteX139" fmla="*/ 4381500 w 5324475"/>
                <a:gd name="connsiteY139" fmla="*/ 209550 h 6905625"/>
                <a:gd name="connsiteX140" fmla="*/ 4410075 w 5324475"/>
                <a:gd name="connsiteY140" fmla="*/ 247650 h 6905625"/>
                <a:gd name="connsiteX141" fmla="*/ 4400550 w 5324475"/>
                <a:gd name="connsiteY141" fmla="*/ 342900 h 6905625"/>
                <a:gd name="connsiteX142" fmla="*/ 4455795 w 5324475"/>
                <a:gd name="connsiteY142" fmla="*/ 411480 h 6905625"/>
                <a:gd name="connsiteX143" fmla="*/ 4446270 w 5324475"/>
                <a:gd name="connsiteY143" fmla="*/ 506730 h 6905625"/>
                <a:gd name="connsiteX144" fmla="*/ 4406265 w 5324475"/>
                <a:gd name="connsiteY144" fmla="*/ 529590 h 6905625"/>
                <a:gd name="connsiteX145" fmla="*/ 4358640 w 5324475"/>
                <a:gd name="connsiteY145" fmla="*/ 632460 h 6905625"/>
                <a:gd name="connsiteX146" fmla="*/ 4389120 w 5324475"/>
                <a:gd name="connsiteY146" fmla="*/ 674370 h 6905625"/>
                <a:gd name="connsiteX147" fmla="*/ 4398645 w 5324475"/>
                <a:gd name="connsiteY147" fmla="*/ 815340 h 6905625"/>
                <a:gd name="connsiteX148" fmla="*/ 4421505 w 5324475"/>
                <a:gd name="connsiteY148" fmla="*/ 887730 h 6905625"/>
                <a:gd name="connsiteX149" fmla="*/ 4408170 w 5324475"/>
                <a:gd name="connsiteY149" fmla="*/ 992505 h 6905625"/>
                <a:gd name="connsiteX150" fmla="*/ 4433570 w 5324475"/>
                <a:gd name="connsiteY150" fmla="*/ 1040130 h 6905625"/>
                <a:gd name="connsiteX151" fmla="*/ 4444365 w 5324475"/>
                <a:gd name="connsiteY151" fmla="*/ 1093470 h 6905625"/>
                <a:gd name="connsiteX152" fmla="*/ 4480560 w 5324475"/>
                <a:gd name="connsiteY152" fmla="*/ 1165860 h 6905625"/>
                <a:gd name="connsiteX153" fmla="*/ 4499610 w 5324475"/>
                <a:gd name="connsiteY153" fmla="*/ 1234440 h 6905625"/>
                <a:gd name="connsiteX154" fmla="*/ 4551045 w 5324475"/>
                <a:gd name="connsiteY154" fmla="*/ 1297305 h 6905625"/>
                <a:gd name="connsiteX155" fmla="*/ 4543425 w 5324475"/>
                <a:gd name="connsiteY155" fmla="*/ 1398270 h 6905625"/>
                <a:gd name="connsiteX156" fmla="*/ 4625340 w 5324475"/>
                <a:gd name="connsiteY156" fmla="*/ 1520190 h 6905625"/>
                <a:gd name="connsiteX157" fmla="*/ 4617720 w 5324475"/>
                <a:gd name="connsiteY157" fmla="*/ 1626870 h 6905625"/>
                <a:gd name="connsiteX158" fmla="*/ 4652010 w 5324475"/>
                <a:gd name="connsiteY158" fmla="*/ 1716405 h 6905625"/>
                <a:gd name="connsiteX159" fmla="*/ 4644390 w 5324475"/>
                <a:gd name="connsiteY159" fmla="*/ 1754505 h 6905625"/>
                <a:gd name="connsiteX160" fmla="*/ 4684395 w 5324475"/>
                <a:gd name="connsiteY160" fmla="*/ 1838325 h 6905625"/>
                <a:gd name="connsiteX161" fmla="*/ 4669155 w 5324475"/>
                <a:gd name="connsiteY161" fmla="*/ 1899285 h 6905625"/>
                <a:gd name="connsiteX162" fmla="*/ 4697730 w 5324475"/>
                <a:gd name="connsiteY162" fmla="*/ 1964055 h 6905625"/>
                <a:gd name="connsiteX163" fmla="*/ 4770120 w 5324475"/>
                <a:gd name="connsiteY163" fmla="*/ 2028825 h 6905625"/>
                <a:gd name="connsiteX164" fmla="*/ 4806315 w 5324475"/>
                <a:gd name="connsiteY164" fmla="*/ 2152650 h 6905625"/>
                <a:gd name="connsiteX165" fmla="*/ 4867275 w 5324475"/>
                <a:gd name="connsiteY165" fmla="*/ 2308860 h 6905625"/>
                <a:gd name="connsiteX166" fmla="*/ 4890135 w 5324475"/>
                <a:gd name="connsiteY166" fmla="*/ 2425065 h 6905625"/>
                <a:gd name="connsiteX167" fmla="*/ 4869180 w 5324475"/>
                <a:gd name="connsiteY167" fmla="*/ 2548890 h 6905625"/>
                <a:gd name="connsiteX168" fmla="*/ 4876800 w 5324475"/>
                <a:gd name="connsiteY168" fmla="*/ 2651760 h 6905625"/>
                <a:gd name="connsiteX169" fmla="*/ 4907280 w 5324475"/>
                <a:gd name="connsiteY169" fmla="*/ 2705100 h 6905625"/>
                <a:gd name="connsiteX170" fmla="*/ 4905375 w 5324475"/>
                <a:gd name="connsiteY170" fmla="*/ 2752725 h 6905625"/>
                <a:gd name="connsiteX171" fmla="*/ 4882515 w 5324475"/>
                <a:gd name="connsiteY171" fmla="*/ 2847975 h 6905625"/>
                <a:gd name="connsiteX172" fmla="*/ 4909185 w 5324475"/>
                <a:gd name="connsiteY172" fmla="*/ 2895600 h 6905625"/>
                <a:gd name="connsiteX173" fmla="*/ 4941570 w 5324475"/>
                <a:gd name="connsiteY173" fmla="*/ 2971800 h 6905625"/>
                <a:gd name="connsiteX174" fmla="*/ 4916805 w 5324475"/>
                <a:gd name="connsiteY174" fmla="*/ 3057525 h 6905625"/>
                <a:gd name="connsiteX175" fmla="*/ 4985385 w 5324475"/>
                <a:gd name="connsiteY175" fmla="*/ 3154680 h 6905625"/>
                <a:gd name="connsiteX176" fmla="*/ 4920615 w 5324475"/>
                <a:gd name="connsiteY176" fmla="*/ 3329940 h 6905625"/>
                <a:gd name="connsiteX177" fmla="*/ 4939665 w 5324475"/>
                <a:gd name="connsiteY177" fmla="*/ 3333750 h 6905625"/>
                <a:gd name="connsiteX178" fmla="*/ 5002530 w 5324475"/>
                <a:gd name="connsiteY178" fmla="*/ 3270885 h 6905625"/>
                <a:gd name="connsiteX179" fmla="*/ 5029200 w 5324475"/>
                <a:gd name="connsiteY179" fmla="*/ 3324225 h 6905625"/>
                <a:gd name="connsiteX180" fmla="*/ 5057775 w 5324475"/>
                <a:gd name="connsiteY180" fmla="*/ 3423285 h 6905625"/>
                <a:gd name="connsiteX181" fmla="*/ 5055870 w 5324475"/>
                <a:gd name="connsiteY181" fmla="*/ 3491865 h 6905625"/>
                <a:gd name="connsiteX182" fmla="*/ 5084445 w 5324475"/>
                <a:gd name="connsiteY182" fmla="*/ 3562350 h 6905625"/>
                <a:gd name="connsiteX183" fmla="*/ 5086350 w 5324475"/>
                <a:gd name="connsiteY183" fmla="*/ 3661410 h 6905625"/>
                <a:gd name="connsiteX184" fmla="*/ 5097780 w 5324475"/>
                <a:gd name="connsiteY184" fmla="*/ 3781425 h 6905625"/>
                <a:gd name="connsiteX185" fmla="*/ 5128260 w 5324475"/>
                <a:gd name="connsiteY185" fmla="*/ 3777615 h 6905625"/>
                <a:gd name="connsiteX186" fmla="*/ 5153025 w 5324475"/>
                <a:gd name="connsiteY186" fmla="*/ 3749040 h 6905625"/>
                <a:gd name="connsiteX187" fmla="*/ 5217795 w 5324475"/>
                <a:gd name="connsiteY187" fmla="*/ 3783330 h 6905625"/>
                <a:gd name="connsiteX188" fmla="*/ 5242560 w 5324475"/>
                <a:gd name="connsiteY188" fmla="*/ 3830955 h 6905625"/>
                <a:gd name="connsiteX189" fmla="*/ 5242560 w 5324475"/>
                <a:gd name="connsiteY189" fmla="*/ 3891915 h 6905625"/>
                <a:gd name="connsiteX190" fmla="*/ 5240655 w 5324475"/>
                <a:gd name="connsiteY190" fmla="*/ 3933825 h 6905625"/>
                <a:gd name="connsiteX191" fmla="*/ 5305425 w 5324475"/>
                <a:gd name="connsiteY191" fmla="*/ 3928110 h 6905625"/>
                <a:gd name="connsiteX192" fmla="*/ 5295900 w 5324475"/>
                <a:gd name="connsiteY192" fmla="*/ 3990975 h 6905625"/>
                <a:gd name="connsiteX193" fmla="*/ 5324475 w 5324475"/>
                <a:gd name="connsiteY193" fmla="*/ 4038600 h 6905625"/>
                <a:gd name="connsiteX194" fmla="*/ 5267325 w 5324475"/>
                <a:gd name="connsiteY194" fmla="*/ 4206240 h 6905625"/>
                <a:gd name="connsiteX195" fmla="*/ 5225415 w 5324475"/>
                <a:gd name="connsiteY195" fmla="*/ 4149090 h 6905625"/>
                <a:gd name="connsiteX196" fmla="*/ 5200650 w 5324475"/>
                <a:gd name="connsiteY196" fmla="*/ 4110990 h 6905625"/>
                <a:gd name="connsiteX197" fmla="*/ 5208270 w 5324475"/>
                <a:gd name="connsiteY197" fmla="*/ 4217670 h 6905625"/>
                <a:gd name="connsiteX198" fmla="*/ 5236845 w 5324475"/>
                <a:gd name="connsiteY198" fmla="*/ 4303395 h 6905625"/>
                <a:gd name="connsiteX199" fmla="*/ 5200650 w 5324475"/>
                <a:gd name="connsiteY199" fmla="*/ 4347210 h 6905625"/>
                <a:gd name="connsiteX200" fmla="*/ 5202555 w 5324475"/>
                <a:gd name="connsiteY200" fmla="*/ 4377690 h 6905625"/>
                <a:gd name="connsiteX201" fmla="*/ 5248275 w 5324475"/>
                <a:gd name="connsiteY201" fmla="*/ 4442460 h 6905625"/>
                <a:gd name="connsiteX202" fmla="*/ 5156835 w 5324475"/>
                <a:gd name="connsiteY202" fmla="*/ 4459605 h 6905625"/>
                <a:gd name="connsiteX203" fmla="*/ 5114925 w 5324475"/>
                <a:gd name="connsiteY203" fmla="*/ 4495800 h 6905625"/>
                <a:gd name="connsiteX204" fmla="*/ 5038725 w 5324475"/>
                <a:gd name="connsiteY204" fmla="*/ 4495800 h 6905625"/>
                <a:gd name="connsiteX205" fmla="*/ 5029200 w 5324475"/>
                <a:gd name="connsiteY205" fmla="*/ 4562475 h 6905625"/>
                <a:gd name="connsiteX206" fmla="*/ 4975860 w 5324475"/>
                <a:gd name="connsiteY206" fmla="*/ 4600575 h 6905625"/>
                <a:gd name="connsiteX207" fmla="*/ 4970145 w 5324475"/>
                <a:gd name="connsiteY207" fmla="*/ 4669155 h 6905625"/>
                <a:gd name="connsiteX208" fmla="*/ 4928235 w 5324475"/>
                <a:gd name="connsiteY208" fmla="*/ 4695825 h 6905625"/>
                <a:gd name="connsiteX209" fmla="*/ 4880610 w 5324475"/>
                <a:gd name="connsiteY209" fmla="*/ 4756785 h 6905625"/>
                <a:gd name="connsiteX210" fmla="*/ 4813935 w 5324475"/>
                <a:gd name="connsiteY210" fmla="*/ 4815840 h 6905625"/>
                <a:gd name="connsiteX211" fmla="*/ 4768215 w 5324475"/>
                <a:gd name="connsiteY211" fmla="*/ 4810125 h 6905625"/>
                <a:gd name="connsiteX212" fmla="*/ 4751070 w 5324475"/>
                <a:gd name="connsiteY212" fmla="*/ 4865370 h 6905625"/>
                <a:gd name="connsiteX213" fmla="*/ 4772025 w 5324475"/>
                <a:gd name="connsiteY213" fmla="*/ 4947285 h 6905625"/>
                <a:gd name="connsiteX214" fmla="*/ 4720590 w 5324475"/>
                <a:gd name="connsiteY214" fmla="*/ 5168265 h 6905625"/>
                <a:gd name="connsiteX215" fmla="*/ 4705350 w 5324475"/>
                <a:gd name="connsiteY215" fmla="*/ 5267325 h 6905625"/>
                <a:gd name="connsiteX216" fmla="*/ 4604385 w 5324475"/>
                <a:gd name="connsiteY216" fmla="*/ 5225415 h 6905625"/>
                <a:gd name="connsiteX217" fmla="*/ 4547235 w 5324475"/>
                <a:gd name="connsiteY217" fmla="*/ 5240655 h 6905625"/>
                <a:gd name="connsiteX218" fmla="*/ 4543425 w 5324475"/>
                <a:gd name="connsiteY218" fmla="*/ 5295900 h 6905625"/>
                <a:gd name="connsiteX219" fmla="*/ 4444365 w 5324475"/>
                <a:gd name="connsiteY219" fmla="*/ 5290185 h 6905625"/>
                <a:gd name="connsiteX220" fmla="*/ 4417695 w 5324475"/>
                <a:gd name="connsiteY220" fmla="*/ 5309235 h 6905625"/>
                <a:gd name="connsiteX221" fmla="*/ 4413885 w 5324475"/>
                <a:gd name="connsiteY221" fmla="*/ 5408295 h 6905625"/>
                <a:gd name="connsiteX222" fmla="*/ 4381500 w 5324475"/>
                <a:gd name="connsiteY222" fmla="*/ 5495925 h 6905625"/>
                <a:gd name="connsiteX223" fmla="*/ 4383405 w 5324475"/>
                <a:gd name="connsiteY223" fmla="*/ 5537835 h 6905625"/>
                <a:gd name="connsiteX224" fmla="*/ 4328160 w 5324475"/>
                <a:gd name="connsiteY224" fmla="*/ 5520690 h 6905625"/>
                <a:gd name="connsiteX225" fmla="*/ 4316730 w 5324475"/>
                <a:gd name="connsiteY225" fmla="*/ 5594985 h 6905625"/>
                <a:gd name="connsiteX226" fmla="*/ 4335780 w 5324475"/>
                <a:gd name="connsiteY226" fmla="*/ 5657850 h 6905625"/>
                <a:gd name="connsiteX227" fmla="*/ 4251960 w 5324475"/>
                <a:gd name="connsiteY227" fmla="*/ 5711190 h 6905625"/>
                <a:gd name="connsiteX228" fmla="*/ 4196715 w 5324475"/>
                <a:gd name="connsiteY228" fmla="*/ 5808345 h 6905625"/>
                <a:gd name="connsiteX229" fmla="*/ 4048125 w 5324475"/>
                <a:gd name="connsiteY229" fmla="*/ 5869305 h 6905625"/>
                <a:gd name="connsiteX230" fmla="*/ 4053840 w 5324475"/>
                <a:gd name="connsiteY230" fmla="*/ 5894070 h 6905625"/>
                <a:gd name="connsiteX231" fmla="*/ 4008120 w 5324475"/>
                <a:gd name="connsiteY231" fmla="*/ 5920740 h 6905625"/>
                <a:gd name="connsiteX232" fmla="*/ 3998595 w 5324475"/>
                <a:gd name="connsiteY232" fmla="*/ 5977890 h 6905625"/>
                <a:gd name="connsiteX233" fmla="*/ 3926205 w 5324475"/>
                <a:gd name="connsiteY233" fmla="*/ 6052185 h 6905625"/>
                <a:gd name="connsiteX234" fmla="*/ 3859530 w 5324475"/>
                <a:gd name="connsiteY234" fmla="*/ 6086475 h 6905625"/>
                <a:gd name="connsiteX235" fmla="*/ 3806190 w 5324475"/>
                <a:gd name="connsiteY235" fmla="*/ 6160770 h 6905625"/>
                <a:gd name="connsiteX236" fmla="*/ 3888105 w 5324475"/>
                <a:gd name="connsiteY236" fmla="*/ 6269355 h 6905625"/>
                <a:gd name="connsiteX237" fmla="*/ 3808095 w 5324475"/>
                <a:gd name="connsiteY237" fmla="*/ 6330315 h 6905625"/>
                <a:gd name="connsiteX238" fmla="*/ 3741420 w 5324475"/>
                <a:gd name="connsiteY238" fmla="*/ 6320790 h 6905625"/>
                <a:gd name="connsiteX239" fmla="*/ 3617595 w 5324475"/>
                <a:gd name="connsiteY239" fmla="*/ 6282690 h 6905625"/>
                <a:gd name="connsiteX240" fmla="*/ 3571875 w 5324475"/>
                <a:gd name="connsiteY240" fmla="*/ 6235065 h 6905625"/>
                <a:gd name="connsiteX241" fmla="*/ 3514725 w 5324475"/>
                <a:gd name="connsiteY241" fmla="*/ 6210300 h 6905625"/>
                <a:gd name="connsiteX242" fmla="*/ 3457575 w 5324475"/>
                <a:gd name="connsiteY242" fmla="*/ 6195060 h 6905625"/>
                <a:gd name="connsiteX243" fmla="*/ 3394710 w 5324475"/>
                <a:gd name="connsiteY243" fmla="*/ 6242685 h 6905625"/>
                <a:gd name="connsiteX244" fmla="*/ 3406140 w 5324475"/>
                <a:gd name="connsiteY244" fmla="*/ 6330315 h 6905625"/>
                <a:gd name="connsiteX245" fmla="*/ 3280410 w 5324475"/>
                <a:gd name="connsiteY245" fmla="*/ 6351270 h 6905625"/>
                <a:gd name="connsiteX246" fmla="*/ 3276600 w 5324475"/>
                <a:gd name="connsiteY246" fmla="*/ 6416040 h 6905625"/>
                <a:gd name="connsiteX247" fmla="*/ 2800350 w 5324475"/>
                <a:gd name="connsiteY247" fmla="*/ 6429375 h 6905625"/>
                <a:gd name="connsiteX248" fmla="*/ 2918460 w 5324475"/>
                <a:gd name="connsiteY248" fmla="*/ 6619875 h 6905625"/>
                <a:gd name="connsiteX249" fmla="*/ 2531745 w 5324475"/>
                <a:gd name="connsiteY249" fmla="*/ 6633210 h 6905625"/>
                <a:gd name="connsiteX250" fmla="*/ 2518410 w 5324475"/>
                <a:gd name="connsiteY250" fmla="*/ 6741795 h 6905625"/>
                <a:gd name="connsiteX251" fmla="*/ 2562225 w 5324475"/>
                <a:gd name="connsiteY251" fmla="*/ 6905625 h 6905625"/>
                <a:gd name="connsiteX252" fmla="*/ 2369820 w 5324475"/>
                <a:gd name="connsiteY252" fmla="*/ 6898005 h 6905625"/>
                <a:gd name="connsiteX253" fmla="*/ 2274570 w 5324475"/>
                <a:gd name="connsiteY253" fmla="*/ 6810375 h 6905625"/>
                <a:gd name="connsiteX254" fmla="*/ 2175510 w 5324475"/>
                <a:gd name="connsiteY254" fmla="*/ 6802755 h 6905625"/>
                <a:gd name="connsiteX255" fmla="*/ 2099310 w 5324475"/>
                <a:gd name="connsiteY255" fmla="*/ 6654165 h 6905625"/>
                <a:gd name="connsiteX256" fmla="*/ 1760220 w 5324475"/>
                <a:gd name="connsiteY256"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81075 w 5324475"/>
                <a:gd name="connsiteY18" fmla="*/ 5600700 h 6905625"/>
                <a:gd name="connsiteX19" fmla="*/ 895350 w 5324475"/>
                <a:gd name="connsiteY19" fmla="*/ 5564505 h 6905625"/>
                <a:gd name="connsiteX20" fmla="*/ 868680 w 5324475"/>
                <a:gd name="connsiteY20" fmla="*/ 552259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819150 w 5324475"/>
                <a:gd name="connsiteY21" fmla="*/ 550545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817245 w 5324475"/>
                <a:gd name="connsiteY21" fmla="*/ 549402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19150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4865 w 5324475"/>
                <a:gd name="connsiteY22" fmla="*/ 5400675 h 6905625"/>
                <a:gd name="connsiteX23" fmla="*/ 790575 w 5324475"/>
                <a:gd name="connsiteY23" fmla="*/ 540067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4865 w 5324475"/>
                <a:gd name="connsiteY22" fmla="*/ 5400675 h 6905625"/>
                <a:gd name="connsiteX23" fmla="*/ 784860 w 5324475"/>
                <a:gd name="connsiteY23" fmla="*/ 540829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84860 w 5324475"/>
                <a:gd name="connsiteY23" fmla="*/ 5408295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69620 w 5324475"/>
                <a:gd name="connsiteY23" fmla="*/ 5406390 h 6905625"/>
                <a:gd name="connsiteX24" fmla="*/ 733425 w 5324475"/>
                <a:gd name="connsiteY24" fmla="*/ 536257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69620 w 5324475"/>
                <a:gd name="connsiteY23" fmla="*/ 5406390 h 6905625"/>
                <a:gd name="connsiteX24" fmla="*/ 720090 w 5324475"/>
                <a:gd name="connsiteY24" fmla="*/ 537019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69620 w 5324475"/>
                <a:gd name="connsiteY23" fmla="*/ 5406390 h 6905625"/>
                <a:gd name="connsiteX24" fmla="*/ 708660 w 5324475"/>
                <a:gd name="connsiteY24" fmla="*/ 5368290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7240 w 5324475"/>
                <a:gd name="connsiteY23" fmla="*/ 5408295 h 6905625"/>
                <a:gd name="connsiteX24" fmla="*/ 708660 w 5324475"/>
                <a:gd name="connsiteY24" fmla="*/ 5368290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08660 w 5324475"/>
                <a:gd name="connsiteY24" fmla="*/ 5368290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33425 w 5324475"/>
                <a:gd name="connsiteY25" fmla="*/ 5257800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704850 w 5324475"/>
                <a:gd name="connsiteY26" fmla="*/ 5295900 h 6905625"/>
                <a:gd name="connsiteX27" fmla="*/ 647700 w 5324475"/>
                <a:gd name="connsiteY27" fmla="*/ 5286375 h 6905625"/>
                <a:gd name="connsiteX28" fmla="*/ 590550 w 5324475"/>
                <a:gd name="connsiteY28" fmla="*/ 527685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704850 w 5324475"/>
                <a:gd name="connsiteY26" fmla="*/ 5295900 h 6905625"/>
                <a:gd name="connsiteX27" fmla="*/ 647700 w 5324475"/>
                <a:gd name="connsiteY27" fmla="*/ 5286375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704850 w 5324475"/>
                <a:gd name="connsiteY26" fmla="*/ 5295900 h 6905625"/>
                <a:gd name="connsiteX27" fmla="*/ 638175 w 5324475"/>
                <a:gd name="connsiteY27" fmla="*/ 5273040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80085 w 5324475"/>
                <a:gd name="connsiteY26" fmla="*/ 5299710 h 6905625"/>
                <a:gd name="connsiteX27" fmla="*/ 638175 w 5324475"/>
                <a:gd name="connsiteY27" fmla="*/ 5273040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38175 w 5324475"/>
                <a:gd name="connsiteY27" fmla="*/ 5273040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71500 w 5324475"/>
                <a:gd name="connsiteY29" fmla="*/ 533400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39715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42925 w 5324475"/>
                <a:gd name="connsiteY29" fmla="*/ 5349240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76250 w 5324475"/>
                <a:gd name="connsiteY30" fmla="*/ 5162550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76250 w 5324475"/>
                <a:gd name="connsiteY30" fmla="*/ 5130165 h 6905625"/>
                <a:gd name="connsiteX31" fmla="*/ 581025 w 5324475"/>
                <a:gd name="connsiteY31" fmla="*/ 5133975 h 6905625"/>
                <a:gd name="connsiteX32" fmla="*/ 542925 w 5324475"/>
                <a:gd name="connsiteY32" fmla="*/ 5019675 h 6905625"/>
                <a:gd name="connsiteX33" fmla="*/ 552450 w 5324475"/>
                <a:gd name="connsiteY33" fmla="*/ 4914900 h 6905625"/>
                <a:gd name="connsiteX34" fmla="*/ 571500 w 5324475"/>
                <a:gd name="connsiteY34" fmla="*/ 4848225 h 6905625"/>
                <a:gd name="connsiteX35" fmla="*/ 457200 w 5324475"/>
                <a:gd name="connsiteY35" fmla="*/ 4848225 h 6905625"/>
                <a:gd name="connsiteX36" fmla="*/ 419100 w 5324475"/>
                <a:gd name="connsiteY36" fmla="*/ 4800600 h 6905625"/>
                <a:gd name="connsiteX37" fmla="*/ 466725 w 5324475"/>
                <a:gd name="connsiteY37" fmla="*/ 4743450 h 6905625"/>
                <a:gd name="connsiteX38" fmla="*/ 485775 w 5324475"/>
                <a:gd name="connsiteY38" fmla="*/ 4714875 h 6905625"/>
                <a:gd name="connsiteX39" fmla="*/ 552450 w 5324475"/>
                <a:gd name="connsiteY39" fmla="*/ 4686300 h 6905625"/>
                <a:gd name="connsiteX40" fmla="*/ 609600 w 5324475"/>
                <a:gd name="connsiteY40" fmla="*/ 4686300 h 6905625"/>
                <a:gd name="connsiteX41" fmla="*/ 657225 w 5324475"/>
                <a:gd name="connsiteY41" fmla="*/ 4695825 h 6905625"/>
                <a:gd name="connsiteX42" fmla="*/ 666750 w 5324475"/>
                <a:gd name="connsiteY42" fmla="*/ 4619625 h 6905625"/>
                <a:gd name="connsiteX43" fmla="*/ 581025 w 5324475"/>
                <a:gd name="connsiteY43" fmla="*/ 4505325 h 6905625"/>
                <a:gd name="connsiteX44" fmla="*/ 590550 w 5324475"/>
                <a:gd name="connsiteY44" fmla="*/ 4381500 h 6905625"/>
                <a:gd name="connsiteX45" fmla="*/ 523875 w 5324475"/>
                <a:gd name="connsiteY45" fmla="*/ 4381500 h 6905625"/>
                <a:gd name="connsiteX46" fmla="*/ 514350 w 5324475"/>
                <a:gd name="connsiteY46" fmla="*/ 4314825 h 6905625"/>
                <a:gd name="connsiteX47" fmla="*/ 466725 w 5324475"/>
                <a:gd name="connsiteY47" fmla="*/ 4295775 h 6905625"/>
                <a:gd name="connsiteX48" fmla="*/ 400050 w 5324475"/>
                <a:gd name="connsiteY48" fmla="*/ 4305300 h 6905625"/>
                <a:gd name="connsiteX49" fmla="*/ 390525 w 5324475"/>
                <a:gd name="connsiteY49" fmla="*/ 4248150 h 6905625"/>
                <a:gd name="connsiteX50" fmla="*/ 390525 w 5324475"/>
                <a:gd name="connsiteY50" fmla="*/ 4248150 h 6905625"/>
                <a:gd name="connsiteX51" fmla="*/ 361950 w 5324475"/>
                <a:gd name="connsiteY51" fmla="*/ 4343400 h 6905625"/>
                <a:gd name="connsiteX52" fmla="*/ 352425 w 5324475"/>
                <a:gd name="connsiteY52" fmla="*/ 4429125 h 6905625"/>
                <a:gd name="connsiteX53" fmla="*/ 152400 w 5324475"/>
                <a:gd name="connsiteY53" fmla="*/ 4419600 h 6905625"/>
                <a:gd name="connsiteX54" fmla="*/ 104775 w 5324475"/>
                <a:gd name="connsiteY54" fmla="*/ 4391025 h 6905625"/>
                <a:gd name="connsiteX55" fmla="*/ 85725 w 5324475"/>
                <a:gd name="connsiteY55" fmla="*/ 4248150 h 6905625"/>
                <a:gd name="connsiteX56" fmla="*/ 28575 w 5324475"/>
                <a:gd name="connsiteY56" fmla="*/ 4152900 h 6905625"/>
                <a:gd name="connsiteX57" fmla="*/ 38100 w 5324475"/>
                <a:gd name="connsiteY57" fmla="*/ 4048125 h 6905625"/>
                <a:gd name="connsiteX58" fmla="*/ 9525 w 5324475"/>
                <a:gd name="connsiteY58" fmla="*/ 4019550 h 6905625"/>
                <a:gd name="connsiteX59" fmla="*/ 0 w 5324475"/>
                <a:gd name="connsiteY59" fmla="*/ 3905250 h 6905625"/>
                <a:gd name="connsiteX60" fmla="*/ 0 w 5324475"/>
                <a:gd name="connsiteY60" fmla="*/ 3810000 h 6905625"/>
                <a:gd name="connsiteX61" fmla="*/ 66675 w 5324475"/>
                <a:gd name="connsiteY61" fmla="*/ 3667125 h 6905625"/>
                <a:gd name="connsiteX62" fmla="*/ 66675 w 5324475"/>
                <a:gd name="connsiteY62" fmla="*/ 3667125 h 6905625"/>
                <a:gd name="connsiteX63" fmla="*/ 38100 w 5324475"/>
                <a:gd name="connsiteY63" fmla="*/ 3524250 h 6905625"/>
                <a:gd name="connsiteX64" fmla="*/ 266700 w 5324475"/>
                <a:gd name="connsiteY64" fmla="*/ 3600450 h 6905625"/>
                <a:gd name="connsiteX65" fmla="*/ 371475 w 5324475"/>
                <a:gd name="connsiteY65" fmla="*/ 3771900 h 6905625"/>
                <a:gd name="connsiteX66" fmla="*/ 438150 w 5324475"/>
                <a:gd name="connsiteY66" fmla="*/ 3867150 h 6905625"/>
                <a:gd name="connsiteX67" fmla="*/ 552450 w 5324475"/>
                <a:gd name="connsiteY67" fmla="*/ 3952875 h 6905625"/>
                <a:gd name="connsiteX68" fmla="*/ 552450 w 5324475"/>
                <a:gd name="connsiteY68" fmla="*/ 3952875 h 6905625"/>
                <a:gd name="connsiteX69" fmla="*/ 552450 w 5324475"/>
                <a:gd name="connsiteY69" fmla="*/ 3952875 h 6905625"/>
                <a:gd name="connsiteX70" fmla="*/ 552450 w 5324475"/>
                <a:gd name="connsiteY70" fmla="*/ 4057650 h 6905625"/>
                <a:gd name="connsiteX71" fmla="*/ 609600 w 5324475"/>
                <a:gd name="connsiteY71" fmla="*/ 4029075 h 6905625"/>
                <a:gd name="connsiteX72" fmla="*/ 638175 w 5324475"/>
                <a:gd name="connsiteY72" fmla="*/ 3962400 h 6905625"/>
                <a:gd name="connsiteX73" fmla="*/ 647700 w 5324475"/>
                <a:gd name="connsiteY73" fmla="*/ 3686175 h 6905625"/>
                <a:gd name="connsiteX74" fmla="*/ 771525 w 5324475"/>
                <a:gd name="connsiteY74" fmla="*/ 3781425 h 6905625"/>
                <a:gd name="connsiteX75" fmla="*/ 733425 w 5324475"/>
                <a:gd name="connsiteY75" fmla="*/ 3638550 h 6905625"/>
                <a:gd name="connsiteX76" fmla="*/ 781050 w 5324475"/>
                <a:gd name="connsiteY76" fmla="*/ 3581400 h 6905625"/>
                <a:gd name="connsiteX77" fmla="*/ 790575 w 5324475"/>
                <a:gd name="connsiteY77" fmla="*/ 3505200 h 6905625"/>
                <a:gd name="connsiteX78" fmla="*/ 790575 w 5324475"/>
                <a:gd name="connsiteY78" fmla="*/ 3381375 h 6905625"/>
                <a:gd name="connsiteX79" fmla="*/ 790575 w 5324475"/>
                <a:gd name="connsiteY79" fmla="*/ 3381375 h 6905625"/>
                <a:gd name="connsiteX80" fmla="*/ 847725 w 5324475"/>
                <a:gd name="connsiteY80" fmla="*/ 3400425 h 6905625"/>
                <a:gd name="connsiteX81" fmla="*/ 847725 w 5324475"/>
                <a:gd name="connsiteY81" fmla="*/ 3238500 h 6905625"/>
                <a:gd name="connsiteX82" fmla="*/ 885825 w 5324475"/>
                <a:gd name="connsiteY82" fmla="*/ 3133725 h 6905625"/>
                <a:gd name="connsiteX83" fmla="*/ 933450 w 5324475"/>
                <a:gd name="connsiteY83" fmla="*/ 3038475 h 6905625"/>
                <a:gd name="connsiteX84" fmla="*/ 981075 w 5324475"/>
                <a:gd name="connsiteY84" fmla="*/ 3009900 h 6905625"/>
                <a:gd name="connsiteX85" fmla="*/ 1085850 w 5324475"/>
                <a:gd name="connsiteY85" fmla="*/ 2952750 h 6905625"/>
                <a:gd name="connsiteX86" fmla="*/ 1104900 w 5324475"/>
                <a:gd name="connsiteY86" fmla="*/ 2905125 h 6905625"/>
                <a:gd name="connsiteX87" fmla="*/ 1114425 w 5324475"/>
                <a:gd name="connsiteY87" fmla="*/ 2771775 h 6905625"/>
                <a:gd name="connsiteX88" fmla="*/ 1133475 w 5324475"/>
                <a:gd name="connsiteY88" fmla="*/ 2714625 h 6905625"/>
                <a:gd name="connsiteX89" fmla="*/ 1133475 w 5324475"/>
                <a:gd name="connsiteY89" fmla="*/ 2638425 h 6905625"/>
                <a:gd name="connsiteX90" fmla="*/ 1200150 w 5324475"/>
                <a:gd name="connsiteY90" fmla="*/ 2571750 h 6905625"/>
                <a:gd name="connsiteX91" fmla="*/ 1238250 w 5324475"/>
                <a:gd name="connsiteY91" fmla="*/ 2514600 h 6905625"/>
                <a:gd name="connsiteX92" fmla="*/ 1266825 w 5324475"/>
                <a:gd name="connsiteY92" fmla="*/ 2428875 h 6905625"/>
                <a:gd name="connsiteX93" fmla="*/ 1362075 w 5324475"/>
                <a:gd name="connsiteY93" fmla="*/ 2409825 h 6905625"/>
                <a:gd name="connsiteX94" fmla="*/ 1400175 w 5324475"/>
                <a:gd name="connsiteY94" fmla="*/ 2305050 h 6905625"/>
                <a:gd name="connsiteX95" fmla="*/ 1457325 w 5324475"/>
                <a:gd name="connsiteY95" fmla="*/ 2286000 h 6905625"/>
                <a:gd name="connsiteX96" fmla="*/ 1533525 w 5324475"/>
                <a:gd name="connsiteY96" fmla="*/ 2247900 h 6905625"/>
                <a:gd name="connsiteX97" fmla="*/ 1609725 w 5324475"/>
                <a:gd name="connsiteY97" fmla="*/ 2105025 h 6905625"/>
                <a:gd name="connsiteX98" fmla="*/ 1695450 w 5324475"/>
                <a:gd name="connsiteY98" fmla="*/ 2009775 h 6905625"/>
                <a:gd name="connsiteX99" fmla="*/ 1695450 w 5324475"/>
                <a:gd name="connsiteY99" fmla="*/ 1857375 h 6905625"/>
                <a:gd name="connsiteX100" fmla="*/ 1838325 w 5324475"/>
                <a:gd name="connsiteY100" fmla="*/ 1752600 h 6905625"/>
                <a:gd name="connsiteX101" fmla="*/ 1971675 w 5324475"/>
                <a:gd name="connsiteY101" fmla="*/ 1514475 h 6905625"/>
                <a:gd name="connsiteX102" fmla="*/ 1971675 w 5324475"/>
                <a:gd name="connsiteY102" fmla="*/ 1514475 h 6905625"/>
                <a:gd name="connsiteX103" fmla="*/ 2124075 w 5324475"/>
                <a:gd name="connsiteY103" fmla="*/ 1381125 h 6905625"/>
                <a:gd name="connsiteX104" fmla="*/ 2209800 w 5324475"/>
                <a:gd name="connsiteY104" fmla="*/ 1238250 h 6905625"/>
                <a:gd name="connsiteX105" fmla="*/ 2247900 w 5324475"/>
                <a:gd name="connsiteY105" fmla="*/ 1257300 h 6905625"/>
                <a:gd name="connsiteX106" fmla="*/ 2247900 w 5324475"/>
                <a:gd name="connsiteY106" fmla="*/ 1257300 h 6905625"/>
                <a:gd name="connsiteX107" fmla="*/ 2305050 w 5324475"/>
                <a:gd name="connsiteY107" fmla="*/ 1228725 h 6905625"/>
                <a:gd name="connsiteX108" fmla="*/ 2305050 w 5324475"/>
                <a:gd name="connsiteY108" fmla="*/ 1228725 h 6905625"/>
                <a:gd name="connsiteX109" fmla="*/ 2333625 w 5324475"/>
                <a:gd name="connsiteY109" fmla="*/ 1162050 h 6905625"/>
                <a:gd name="connsiteX110" fmla="*/ 2447925 w 5324475"/>
                <a:gd name="connsiteY110" fmla="*/ 1171575 h 6905625"/>
                <a:gd name="connsiteX111" fmla="*/ 2486025 w 5324475"/>
                <a:gd name="connsiteY111" fmla="*/ 1114425 h 6905625"/>
                <a:gd name="connsiteX112" fmla="*/ 2609850 w 5324475"/>
                <a:gd name="connsiteY112" fmla="*/ 1095375 h 6905625"/>
                <a:gd name="connsiteX113" fmla="*/ 2628900 w 5324475"/>
                <a:gd name="connsiteY113" fmla="*/ 1038225 h 6905625"/>
                <a:gd name="connsiteX114" fmla="*/ 2667000 w 5324475"/>
                <a:gd name="connsiteY114" fmla="*/ 1028700 h 6905625"/>
                <a:gd name="connsiteX115" fmla="*/ 2667000 w 5324475"/>
                <a:gd name="connsiteY115" fmla="*/ 1028700 h 6905625"/>
                <a:gd name="connsiteX116" fmla="*/ 2762250 w 5324475"/>
                <a:gd name="connsiteY116" fmla="*/ 962025 h 6905625"/>
                <a:gd name="connsiteX117" fmla="*/ 2809875 w 5324475"/>
                <a:gd name="connsiteY117" fmla="*/ 914400 h 6905625"/>
                <a:gd name="connsiteX118" fmla="*/ 2838450 w 5324475"/>
                <a:gd name="connsiteY118" fmla="*/ 866775 h 6905625"/>
                <a:gd name="connsiteX119" fmla="*/ 2943225 w 5324475"/>
                <a:gd name="connsiteY119" fmla="*/ 828675 h 6905625"/>
                <a:gd name="connsiteX120" fmla="*/ 3038475 w 5324475"/>
                <a:gd name="connsiteY120" fmla="*/ 781050 h 6905625"/>
                <a:gd name="connsiteX121" fmla="*/ 3086100 w 5324475"/>
                <a:gd name="connsiteY121" fmla="*/ 695325 h 6905625"/>
                <a:gd name="connsiteX122" fmla="*/ 3086100 w 5324475"/>
                <a:gd name="connsiteY122" fmla="*/ 695325 h 6905625"/>
                <a:gd name="connsiteX123" fmla="*/ 3209925 w 5324475"/>
                <a:gd name="connsiteY123" fmla="*/ 495300 h 6905625"/>
                <a:gd name="connsiteX124" fmla="*/ 3209925 w 5324475"/>
                <a:gd name="connsiteY124" fmla="*/ 476250 h 6905625"/>
                <a:gd name="connsiteX125" fmla="*/ 3219450 w 5324475"/>
                <a:gd name="connsiteY125" fmla="*/ 438150 h 6905625"/>
                <a:gd name="connsiteX126" fmla="*/ 3314700 w 5324475"/>
                <a:gd name="connsiteY126" fmla="*/ 342900 h 6905625"/>
                <a:gd name="connsiteX127" fmla="*/ 3305175 w 5324475"/>
                <a:gd name="connsiteY127" fmla="*/ 276225 h 6905625"/>
                <a:gd name="connsiteX128" fmla="*/ 3457575 w 5324475"/>
                <a:gd name="connsiteY128" fmla="*/ 200025 h 6905625"/>
                <a:gd name="connsiteX129" fmla="*/ 3524250 w 5324475"/>
                <a:gd name="connsiteY129" fmla="*/ 171450 h 6905625"/>
                <a:gd name="connsiteX130" fmla="*/ 3619500 w 5324475"/>
                <a:gd name="connsiteY130" fmla="*/ 171450 h 6905625"/>
                <a:gd name="connsiteX131" fmla="*/ 3667125 w 5324475"/>
                <a:gd name="connsiteY131" fmla="*/ 142875 h 6905625"/>
                <a:gd name="connsiteX132" fmla="*/ 3667125 w 5324475"/>
                <a:gd name="connsiteY132" fmla="*/ 142875 h 6905625"/>
                <a:gd name="connsiteX133" fmla="*/ 3771900 w 5324475"/>
                <a:gd name="connsiteY133" fmla="*/ 123825 h 6905625"/>
                <a:gd name="connsiteX134" fmla="*/ 3829050 w 5324475"/>
                <a:gd name="connsiteY134" fmla="*/ 0 h 6905625"/>
                <a:gd name="connsiteX135" fmla="*/ 3914775 w 5324475"/>
                <a:gd name="connsiteY135" fmla="*/ 0 h 6905625"/>
                <a:gd name="connsiteX136" fmla="*/ 4095750 w 5324475"/>
                <a:gd name="connsiteY136" fmla="*/ 9525 h 6905625"/>
                <a:gd name="connsiteX137" fmla="*/ 4200525 w 5324475"/>
                <a:gd name="connsiteY137" fmla="*/ 85725 h 6905625"/>
                <a:gd name="connsiteX138" fmla="*/ 4438650 w 5324475"/>
                <a:gd name="connsiteY138" fmla="*/ 114300 h 6905625"/>
                <a:gd name="connsiteX139" fmla="*/ 4429125 w 5324475"/>
                <a:gd name="connsiteY139" fmla="*/ 190500 h 6905625"/>
                <a:gd name="connsiteX140" fmla="*/ 4381500 w 5324475"/>
                <a:gd name="connsiteY140" fmla="*/ 209550 h 6905625"/>
                <a:gd name="connsiteX141" fmla="*/ 4410075 w 5324475"/>
                <a:gd name="connsiteY141" fmla="*/ 247650 h 6905625"/>
                <a:gd name="connsiteX142" fmla="*/ 4400550 w 5324475"/>
                <a:gd name="connsiteY142" fmla="*/ 342900 h 6905625"/>
                <a:gd name="connsiteX143" fmla="*/ 4455795 w 5324475"/>
                <a:gd name="connsiteY143" fmla="*/ 411480 h 6905625"/>
                <a:gd name="connsiteX144" fmla="*/ 4446270 w 5324475"/>
                <a:gd name="connsiteY144" fmla="*/ 506730 h 6905625"/>
                <a:gd name="connsiteX145" fmla="*/ 4406265 w 5324475"/>
                <a:gd name="connsiteY145" fmla="*/ 529590 h 6905625"/>
                <a:gd name="connsiteX146" fmla="*/ 4358640 w 5324475"/>
                <a:gd name="connsiteY146" fmla="*/ 632460 h 6905625"/>
                <a:gd name="connsiteX147" fmla="*/ 4389120 w 5324475"/>
                <a:gd name="connsiteY147" fmla="*/ 674370 h 6905625"/>
                <a:gd name="connsiteX148" fmla="*/ 4398645 w 5324475"/>
                <a:gd name="connsiteY148" fmla="*/ 815340 h 6905625"/>
                <a:gd name="connsiteX149" fmla="*/ 4421505 w 5324475"/>
                <a:gd name="connsiteY149" fmla="*/ 887730 h 6905625"/>
                <a:gd name="connsiteX150" fmla="*/ 4408170 w 5324475"/>
                <a:gd name="connsiteY150" fmla="*/ 992505 h 6905625"/>
                <a:gd name="connsiteX151" fmla="*/ 4433570 w 5324475"/>
                <a:gd name="connsiteY151" fmla="*/ 1040130 h 6905625"/>
                <a:gd name="connsiteX152" fmla="*/ 4444365 w 5324475"/>
                <a:gd name="connsiteY152" fmla="*/ 1093470 h 6905625"/>
                <a:gd name="connsiteX153" fmla="*/ 4480560 w 5324475"/>
                <a:gd name="connsiteY153" fmla="*/ 1165860 h 6905625"/>
                <a:gd name="connsiteX154" fmla="*/ 4499610 w 5324475"/>
                <a:gd name="connsiteY154" fmla="*/ 1234440 h 6905625"/>
                <a:gd name="connsiteX155" fmla="*/ 4551045 w 5324475"/>
                <a:gd name="connsiteY155" fmla="*/ 1297305 h 6905625"/>
                <a:gd name="connsiteX156" fmla="*/ 4543425 w 5324475"/>
                <a:gd name="connsiteY156" fmla="*/ 1398270 h 6905625"/>
                <a:gd name="connsiteX157" fmla="*/ 4625340 w 5324475"/>
                <a:gd name="connsiteY157" fmla="*/ 1520190 h 6905625"/>
                <a:gd name="connsiteX158" fmla="*/ 4617720 w 5324475"/>
                <a:gd name="connsiteY158" fmla="*/ 1626870 h 6905625"/>
                <a:gd name="connsiteX159" fmla="*/ 4652010 w 5324475"/>
                <a:gd name="connsiteY159" fmla="*/ 1716405 h 6905625"/>
                <a:gd name="connsiteX160" fmla="*/ 4644390 w 5324475"/>
                <a:gd name="connsiteY160" fmla="*/ 1754505 h 6905625"/>
                <a:gd name="connsiteX161" fmla="*/ 4684395 w 5324475"/>
                <a:gd name="connsiteY161" fmla="*/ 1838325 h 6905625"/>
                <a:gd name="connsiteX162" fmla="*/ 4669155 w 5324475"/>
                <a:gd name="connsiteY162" fmla="*/ 1899285 h 6905625"/>
                <a:gd name="connsiteX163" fmla="*/ 4697730 w 5324475"/>
                <a:gd name="connsiteY163" fmla="*/ 1964055 h 6905625"/>
                <a:gd name="connsiteX164" fmla="*/ 4770120 w 5324475"/>
                <a:gd name="connsiteY164" fmla="*/ 2028825 h 6905625"/>
                <a:gd name="connsiteX165" fmla="*/ 4806315 w 5324475"/>
                <a:gd name="connsiteY165" fmla="*/ 2152650 h 6905625"/>
                <a:gd name="connsiteX166" fmla="*/ 4867275 w 5324475"/>
                <a:gd name="connsiteY166" fmla="*/ 2308860 h 6905625"/>
                <a:gd name="connsiteX167" fmla="*/ 4890135 w 5324475"/>
                <a:gd name="connsiteY167" fmla="*/ 2425065 h 6905625"/>
                <a:gd name="connsiteX168" fmla="*/ 4869180 w 5324475"/>
                <a:gd name="connsiteY168" fmla="*/ 2548890 h 6905625"/>
                <a:gd name="connsiteX169" fmla="*/ 4876800 w 5324475"/>
                <a:gd name="connsiteY169" fmla="*/ 2651760 h 6905625"/>
                <a:gd name="connsiteX170" fmla="*/ 4907280 w 5324475"/>
                <a:gd name="connsiteY170" fmla="*/ 2705100 h 6905625"/>
                <a:gd name="connsiteX171" fmla="*/ 4905375 w 5324475"/>
                <a:gd name="connsiteY171" fmla="*/ 2752725 h 6905625"/>
                <a:gd name="connsiteX172" fmla="*/ 4882515 w 5324475"/>
                <a:gd name="connsiteY172" fmla="*/ 2847975 h 6905625"/>
                <a:gd name="connsiteX173" fmla="*/ 4909185 w 5324475"/>
                <a:gd name="connsiteY173" fmla="*/ 2895600 h 6905625"/>
                <a:gd name="connsiteX174" fmla="*/ 4941570 w 5324475"/>
                <a:gd name="connsiteY174" fmla="*/ 2971800 h 6905625"/>
                <a:gd name="connsiteX175" fmla="*/ 4916805 w 5324475"/>
                <a:gd name="connsiteY175" fmla="*/ 3057525 h 6905625"/>
                <a:gd name="connsiteX176" fmla="*/ 4985385 w 5324475"/>
                <a:gd name="connsiteY176" fmla="*/ 3154680 h 6905625"/>
                <a:gd name="connsiteX177" fmla="*/ 4920615 w 5324475"/>
                <a:gd name="connsiteY177" fmla="*/ 3329940 h 6905625"/>
                <a:gd name="connsiteX178" fmla="*/ 4939665 w 5324475"/>
                <a:gd name="connsiteY178" fmla="*/ 3333750 h 6905625"/>
                <a:gd name="connsiteX179" fmla="*/ 5002530 w 5324475"/>
                <a:gd name="connsiteY179" fmla="*/ 3270885 h 6905625"/>
                <a:gd name="connsiteX180" fmla="*/ 5029200 w 5324475"/>
                <a:gd name="connsiteY180" fmla="*/ 3324225 h 6905625"/>
                <a:gd name="connsiteX181" fmla="*/ 5057775 w 5324475"/>
                <a:gd name="connsiteY181" fmla="*/ 3423285 h 6905625"/>
                <a:gd name="connsiteX182" fmla="*/ 5055870 w 5324475"/>
                <a:gd name="connsiteY182" fmla="*/ 3491865 h 6905625"/>
                <a:gd name="connsiteX183" fmla="*/ 5084445 w 5324475"/>
                <a:gd name="connsiteY183" fmla="*/ 3562350 h 6905625"/>
                <a:gd name="connsiteX184" fmla="*/ 5086350 w 5324475"/>
                <a:gd name="connsiteY184" fmla="*/ 3661410 h 6905625"/>
                <a:gd name="connsiteX185" fmla="*/ 5097780 w 5324475"/>
                <a:gd name="connsiteY185" fmla="*/ 3781425 h 6905625"/>
                <a:gd name="connsiteX186" fmla="*/ 5128260 w 5324475"/>
                <a:gd name="connsiteY186" fmla="*/ 3777615 h 6905625"/>
                <a:gd name="connsiteX187" fmla="*/ 5153025 w 5324475"/>
                <a:gd name="connsiteY187" fmla="*/ 3749040 h 6905625"/>
                <a:gd name="connsiteX188" fmla="*/ 5217795 w 5324475"/>
                <a:gd name="connsiteY188" fmla="*/ 3783330 h 6905625"/>
                <a:gd name="connsiteX189" fmla="*/ 5242560 w 5324475"/>
                <a:gd name="connsiteY189" fmla="*/ 3830955 h 6905625"/>
                <a:gd name="connsiteX190" fmla="*/ 5242560 w 5324475"/>
                <a:gd name="connsiteY190" fmla="*/ 3891915 h 6905625"/>
                <a:gd name="connsiteX191" fmla="*/ 5240655 w 5324475"/>
                <a:gd name="connsiteY191" fmla="*/ 3933825 h 6905625"/>
                <a:gd name="connsiteX192" fmla="*/ 5305425 w 5324475"/>
                <a:gd name="connsiteY192" fmla="*/ 3928110 h 6905625"/>
                <a:gd name="connsiteX193" fmla="*/ 5295900 w 5324475"/>
                <a:gd name="connsiteY193" fmla="*/ 3990975 h 6905625"/>
                <a:gd name="connsiteX194" fmla="*/ 5324475 w 5324475"/>
                <a:gd name="connsiteY194" fmla="*/ 4038600 h 6905625"/>
                <a:gd name="connsiteX195" fmla="*/ 5267325 w 5324475"/>
                <a:gd name="connsiteY195" fmla="*/ 4206240 h 6905625"/>
                <a:gd name="connsiteX196" fmla="*/ 5225415 w 5324475"/>
                <a:gd name="connsiteY196" fmla="*/ 4149090 h 6905625"/>
                <a:gd name="connsiteX197" fmla="*/ 5200650 w 5324475"/>
                <a:gd name="connsiteY197" fmla="*/ 4110990 h 6905625"/>
                <a:gd name="connsiteX198" fmla="*/ 5208270 w 5324475"/>
                <a:gd name="connsiteY198" fmla="*/ 4217670 h 6905625"/>
                <a:gd name="connsiteX199" fmla="*/ 5236845 w 5324475"/>
                <a:gd name="connsiteY199" fmla="*/ 4303395 h 6905625"/>
                <a:gd name="connsiteX200" fmla="*/ 5200650 w 5324475"/>
                <a:gd name="connsiteY200" fmla="*/ 4347210 h 6905625"/>
                <a:gd name="connsiteX201" fmla="*/ 5202555 w 5324475"/>
                <a:gd name="connsiteY201" fmla="*/ 4377690 h 6905625"/>
                <a:gd name="connsiteX202" fmla="*/ 5248275 w 5324475"/>
                <a:gd name="connsiteY202" fmla="*/ 4442460 h 6905625"/>
                <a:gd name="connsiteX203" fmla="*/ 5156835 w 5324475"/>
                <a:gd name="connsiteY203" fmla="*/ 4459605 h 6905625"/>
                <a:gd name="connsiteX204" fmla="*/ 5114925 w 5324475"/>
                <a:gd name="connsiteY204" fmla="*/ 4495800 h 6905625"/>
                <a:gd name="connsiteX205" fmla="*/ 5038725 w 5324475"/>
                <a:gd name="connsiteY205" fmla="*/ 4495800 h 6905625"/>
                <a:gd name="connsiteX206" fmla="*/ 5029200 w 5324475"/>
                <a:gd name="connsiteY206" fmla="*/ 4562475 h 6905625"/>
                <a:gd name="connsiteX207" fmla="*/ 4975860 w 5324475"/>
                <a:gd name="connsiteY207" fmla="*/ 4600575 h 6905625"/>
                <a:gd name="connsiteX208" fmla="*/ 4970145 w 5324475"/>
                <a:gd name="connsiteY208" fmla="*/ 4669155 h 6905625"/>
                <a:gd name="connsiteX209" fmla="*/ 4928235 w 5324475"/>
                <a:gd name="connsiteY209" fmla="*/ 4695825 h 6905625"/>
                <a:gd name="connsiteX210" fmla="*/ 4880610 w 5324475"/>
                <a:gd name="connsiteY210" fmla="*/ 4756785 h 6905625"/>
                <a:gd name="connsiteX211" fmla="*/ 4813935 w 5324475"/>
                <a:gd name="connsiteY211" fmla="*/ 4815840 h 6905625"/>
                <a:gd name="connsiteX212" fmla="*/ 4768215 w 5324475"/>
                <a:gd name="connsiteY212" fmla="*/ 4810125 h 6905625"/>
                <a:gd name="connsiteX213" fmla="*/ 4751070 w 5324475"/>
                <a:gd name="connsiteY213" fmla="*/ 4865370 h 6905625"/>
                <a:gd name="connsiteX214" fmla="*/ 4772025 w 5324475"/>
                <a:gd name="connsiteY214" fmla="*/ 4947285 h 6905625"/>
                <a:gd name="connsiteX215" fmla="*/ 4720590 w 5324475"/>
                <a:gd name="connsiteY215" fmla="*/ 5168265 h 6905625"/>
                <a:gd name="connsiteX216" fmla="*/ 4705350 w 5324475"/>
                <a:gd name="connsiteY216" fmla="*/ 5267325 h 6905625"/>
                <a:gd name="connsiteX217" fmla="*/ 4604385 w 5324475"/>
                <a:gd name="connsiteY217" fmla="*/ 5225415 h 6905625"/>
                <a:gd name="connsiteX218" fmla="*/ 4547235 w 5324475"/>
                <a:gd name="connsiteY218" fmla="*/ 5240655 h 6905625"/>
                <a:gd name="connsiteX219" fmla="*/ 4543425 w 5324475"/>
                <a:gd name="connsiteY219" fmla="*/ 5295900 h 6905625"/>
                <a:gd name="connsiteX220" fmla="*/ 4444365 w 5324475"/>
                <a:gd name="connsiteY220" fmla="*/ 5290185 h 6905625"/>
                <a:gd name="connsiteX221" fmla="*/ 4417695 w 5324475"/>
                <a:gd name="connsiteY221" fmla="*/ 5309235 h 6905625"/>
                <a:gd name="connsiteX222" fmla="*/ 4413885 w 5324475"/>
                <a:gd name="connsiteY222" fmla="*/ 5408295 h 6905625"/>
                <a:gd name="connsiteX223" fmla="*/ 4381500 w 5324475"/>
                <a:gd name="connsiteY223" fmla="*/ 5495925 h 6905625"/>
                <a:gd name="connsiteX224" fmla="*/ 4383405 w 5324475"/>
                <a:gd name="connsiteY224" fmla="*/ 5537835 h 6905625"/>
                <a:gd name="connsiteX225" fmla="*/ 4328160 w 5324475"/>
                <a:gd name="connsiteY225" fmla="*/ 5520690 h 6905625"/>
                <a:gd name="connsiteX226" fmla="*/ 4316730 w 5324475"/>
                <a:gd name="connsiteY226" fmla="*/ 5594985 h 6905625"/>
                <a:gd name="connsiteX227" fmla="*/ 4335780 w 5324475"/>
                <a:gd name="connsiteY227" fmla="*/ 5657850 h 6905625"/>
                <a:gd name="connsiteX228" fmla="*/ 4251960 w 5324475"/>
                <a:gd name="connsiteY228" fmla="*/ 5711190 h 6905625"/>
                <a:gd name="connsiteX229" fmla="*/ 4196715 w 5324475"/>
                <a:gd name="connsiteY229" fmla="*/ 5808345 h 6905625"/>
                <a:gd name="connsiteX230" fmla="*/ 4048125 w 5324475"/>
                <a:gd name="connsiteY230" fmla="*/ 5869305 h 6905625"/>
                <a:gd name="connsiteX231" fmla="*/ 4053840 w 5324475"/>
                <a:gd name="connsiteY231" fmla="*/ 5894070 h 6905625"/>
                <a:gd name="connsiteX232" fmla="*/ 4008120 w 5324475"/>
                <a:gd name="connsiteY232" fmla="*/ 5920740 h 6905625"/>
                <a:gd name="connsiteX233" fmla="*/ 3998595 w 5324475"/>
                <a:gd name="connsiteY233" fmla="*/ 5977890 h 6905625"/>
                <a:gd name="connsiteX234" fmla="*/ 3926205 w 5324475"/>
                <a:gd name="connsiteY234" fmla="*/ 6052185 h 6905625"/>
                <a:gd name="connsiteX235" fmla="*/ 3859530 w 5324475"/>
                <a:gd name="connsiteY235" fmla="*/ 6086475 h 6905625"/>
                <a:gd name="connsiteX236" fmla="*/ 3806190 w 5324475"/>
                <a:gd name="connsiteY236" fmla="*/ 6160770 h 6905625"/>
                <a:gd name="connsiteX237" fmla="*/ 3888105 w 5324475"/>
                <a:gd name="connsiteY237" fmla="*/ 6269355 h 6905625"/>
                <a:gd name="connsiteX238" fmla="*/ 3808095 w 5324475"/>
                <a:gd name="connsiteY238" fmla="*/ 6330315 h 6905625"/>
                <a:gd name="connsiteX239" fmla="*/ 3741420 w 5324475"/>
                <a:gd name="connsiteY239" fmla="*/ 6320790 h 6905625"/>
                <a:gd name="connsiteX240" fmla="*/ 3617595 w 5324475"/>
                <a:gd name="connsiteY240" fmla="*/ 6282690 h 6905625"/>
                <a:gd name="connsiteX241" fmla="*/ 3571875 w 5324475"/>
                <a:gd name="connsiteY241" fmla="*/ 6235065 h 6905625"/>
                <a:gd name="connsiteX242" fmla="*/ 3514725 w 5324475"/>
                <a:gd name="connsiteY242" fmla="*/ 6210300 h 6905625"/>
                <a:gd name="connsiteX243" fmla="*/ 3457575 w 5324475"/>
                <a:gd name="connsiteY243" fmla="*/ 6195060 h 6905625"/>
                <a:gd name="connsiteX244" fmla="*/ 3394710 w 5324475"/>
                <a:gd name="connsiteY244" fmla="*/ 6242685 h 6905625"/>
                <a:gd name="connsiteX245" fmla="*/ 3406140 w 5324475"/>
                <a:gd name="connsiteY245" fmla="*/ 6330315 h 6905625"/>
                <a:gd name="connsiteX246" fmla="*/ 3280410 w 5324475"/>
                <a:gd name="connsiteY246" fmla="*/ 6351270 h 6905625"/>
                <a:gd name="connsiteX247" fmla="*/ 3276600 w 5324475"/>
                <a:gd name="connsiteY247" fmla="*/ 6416040 h 6905625"/>
                <a:gd name="connsiteX248" fmla="*/ 2800350 w 5324475"/>
                <a:gd name="connsiteY248" fmla="*/ 6429375 h 6905625"/>
                <a:gd name="connsiteX249" fmla="*/ 2918460 w 5324475"/>
                <a:gd name="connsiteY249" fmla="*/ 6619875 h 6905625"/>
                <a:gd name="connsiteX250" fmla="*/ 2531745 w 5324475"/>
                <a:gd name="connsiteY250" fmla="*/ 6633210 h 6905625"/>
                <a:gd name="connsiteX251" fmla="*/ 2518410 w 5324475"/>
                <a:gd name="connsiteY251" fmla="*/ 6741795 h 6905625"/>
                <a:gd name="connsiteX252" fmla="*/ 2562225 w 5324475"/>
                <a:gd name="connsiteY252" fmla="*/ 6905625 h 6905625"/>
                <a:gd name="connsiteX253" fmla="*/ 2369820 w 5324475"/>
                <a:gd name="connsiteY253" fmla="*/ 6898005 h 6905625"/>
                <a:gd name="connsiteX254" fmla="*/ 2274570 w 5324475"/>
                <a:gd name="connsiteY254" fmla="*/ 6810375 h 6905625"/>
                <a:gd name="connsiteX255" fmla="*/ 2175510 w 5324475"/>
                <a:gd name="connsiteY255" fmla="*/ 6802755 h 6905625"/>
                <a:gd name="connsiteX256" fmla="*/ 2099310 w 5324475"/>
                <a:gd name="connsiteY256" fmla="*/ 6654165 h 6905625"/>
                <a:gd name="connsiteX257" fmla="*/ 1760220 w 5324475"/>
                <a:gd name="connsiteY257"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501015 w 5324475"/>
                <a:gd name="connsiteY30" fmla="*/ 5242560 h 6905625"/>
                <a:gd name="connsiteX31" fmla="*/ 476250 w 5324475"/>
                <a:gd name="connsiteY31" fmla="*/ 5130165 h 6905625"/>
                <a:gd name="connsiteX32" fmla="*/ 581025 w 5324475"/>
                <a:gd name="connsiteY32" fmla="*/ 5133975 h 6905625"/>
                <a:gd name="connsiteX33" fmla="*/ 542925 w 5324475"/>
                <a:gd name="connsiteY33" fmla="*/ 5019675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33975 h 6905625"/>
                <a:gd name="connsiteX33" fmla="*/ 542925 w 5324475"/>
                <a:gd name="connsiteY33" fmla="*/ 5019675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2925 w 5324475"/>
                <a:gd name="connsiteY33" fmla="*/ 5019675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52450 w 5324475"/>
                <a:gd name="connsiteY34" fmla="*/ 4914900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71500 w 5324475"/>
                <a:gd name="connsiteY35" fmla="*/ 4848225 h 6905625"/>
                <a:gd name="connsiteX36" fmla="*/ 457200 w 5324475"/>
                <a:gd name="connsiteY36" fmla="*/ 4848225 h 6905625"/>
                <a:gd name="connsiteX37" fmla="*/ 419100 w 5324475"/>
                <a:gd name="connsiteY37" fmla="*/ 4800600 h 6905625"/>
                <a:gd name="connsiteX38" fmla="*/ 466725 w 5324475"/>
                <a:gd name="connsiteY38" fmla="*/ 4743450 h 6905625"/>
                <a:gd name="connsiteX39" fmla="*/ 485775 w 5324475"/>
                <a:gd name="connsiteY39" fmla="*/ 4714875 h 6905625"/>
                <a:gd name="connsiteX40" fmla="*/ 552450 w 5324475"/>
                <a:gd name="connsiteY40" fmla="*/ 4686300 h 6905625"/>
                <a:gd name="connsiteX41" fmla="*/ 609600 w 5324475"/>
                <a:gd name="connsiteY41" fmla="*/ 4686300 h 6905625"/>
                <a:gd name="connsiteX42" fmla="*/ 657225 w 5324475"/>
                <a:gd name="connsiteY42" fmla="*/ 4695825 h 6905625"/>
                <a:gd name="connsiteX43" fmla="*/ 666750 w 5324475"/>
                <a:gd name="connsiteY43" fmla="*/ 4619625 h 6905625"/>
                <a:gd name="connsiteX44" fmla="*/ 581025 w 5324475"/>
                <a:gd name="connsiteY44" fmla="*/ 4505325 h 6905625"/>
                <a:gd name="connsiteX45" fmla="*/ 590550 w 5324475"/>
                <a:gd name="connsiteY45" fmla="*/ 4381500 h 6905625"/>
                <a:gd name="connsiteX46" fmla="*/ 523875 w 5324475"/>
                <a:gd name="connsiteY46" fmla="*/ 4381500 h 6905625"/>
                <a:gd name="connsiteX47" fmla="*/ 514350 w 5324475"/>
                <a:gd name="connsiteY47" fmla="*/ 4314825 h 6905625"/>
                <a:gd name="connsiteX48" fmla="*/ 466725 w 5324475"/>
                <a:gd name="connsiteY48" fmla="*/ 4295775 h 6905625"/>
                <a:gd name="connsiteX49" fmla="*/ 400050 w 5324475"/>
                <a:gd name="connsiteY49" fmla="*/ 4305300 h 6905625"/>
                <a:gd name="connsiteX50" fmla="*/ 390525 w 5324475"/>
                <a:gd name="connsiteY50" fmla="*/ 4248150 h 6905625"/>
                <a:gd name="connsiteX51" fmla="*/ 390525 w 5324475"/>
                <a:gd name="connsiteY51" fmla="*/ 4248150 h 6905625"/>
                <a:gd name="connsiteX52" fmla="*/ 361950 w 5324475"/>
                <a:gd name="connsiteY52" fmla="*/ 4343400 h 6905625"/>
                <a:gd name="connsiteX53" fmla="*/ 352425 w 5324475"/>
                <a:gd name="connsiteY53" fmla="*/ 4429125 h 6905625"/>
                <a:gd name="connsiteX54" fmla="*/ 152400 w 5324475"/>
                <a:gd name="connsiteY54" fmla="*/ 4419600 h 6905625"/>
                <a:gd name="connsiteX55" fmla="*/ 104775 w 5324475"/>
                <a:gd name="connsiteY55" fmla="*/ 4391025 h 6905625"/>
                <a:gd name="connsiteX56" fmla="*/ 85725 w 5324475"/>
                <a:gd name="connsiteY56" fmla="*/ 4248150 h 6905625"/>
                <a:gd name="connsiteX57" fmla="*/ 28575 w 5324475"/>
                <a:gd name="connsiteY57" fmla="*/ 4152900 h 6905625"/>
                <a:gd name="connsiteX58" fmla="*/ 38100 w 5324475"/>
                <a:gd name="connsiteY58" fmla="*/ 4048125 h 6905625"/>
                <a:gd name="connsiteX59" fmla="*/ 9525 w 5324475"/>
                <a:gd name="connsiteY59" fmla="*/ 4019550 h 6905625"/>
                <a:gd name="connsiteX60" fmla="*/ 0 w 5324475"/>
                <a:gd name="connsiteY60" fmla="*/ 3905250 h 6905625"/>
                <a:gd name="connsiteX61" fmla="*/ 0 w 5324475"/>
                <a:gd name="connsiteY61" fmla="*/ 3810000 h 6905625"/>
                <a:gd name="connsiteX62" fmla="*/ 66675 w 5324475"/>
                <a:gd name="connsiteY62" fmla="*/ 3667125 h 6905625"/>
                <a:gd name="connsiteX63" fmla="*/ 66675 w 5324475"/>
                <a:gd name="connsiteY63" fmla="*/ 3667125 h 6905625"/>
                <a:gd name="connsiteX64" fmla="*/ 38100 w 5324475"/>
                <a:gd name="connsiteY64" fmla="*/ 3524250 h 6905625"/>
                <a:gd name="connsiteX65" fmla="*/ 266700 w 5324475"/>
                <a:gd name="connsiteY65" fmla="*/ 3600450 h 6905625"/>
                <a:gd name="connsiteX66" fmla="*/ 371475 w 5324475"/>
                <a:gd name="connsiteY66" fmla="*/ 3771900 h 6905625"/>
                <a:gd name="connsiteX67" fmla="*/ 438150 w 5324475"/>
                <a:gd name="connsiteY67" fmla="*/ 3867150 h 6905625"/>
                <a:gd name="connsiteX68" fmla="*/ 552450 w 5324475"/>
                <a:gd name="connsiteY68" fmla="*/ 3952875 h 6905625"/>
                <a:gd name="connsiteX69" fmla="*/ 552450 w 5324475"/>
                <a:gd name="connsiteY69" fmla="*/ 3952875 h 6905625"/>
                <a:gd name="connsiteX70" fmla="*/ 552450 w 5324475"/>
                <a:gd name="connsiteY70" fmla="*/ 3952875 h 6905625"/>
                <a:gd name="connsiteX71" fmla="*/ 552450 w 5324475"/>
                <a:gd name="connsiteY71" fmla="*/ 4057650 h 6905625"/>
                <a:gd name="connsiteX72" fmla="*/ 609600 w 5324475"/>
                <a:gd name="connsiteY72" fmla="*/ 4029075 h 6905625"/>
                <a:gd name="connsiteX73" fmla="*/ 638175 w 5324475"/>
                <a:gd name="connsiteY73" fmla="*/ 3962400 h 6905625"/>
                <a:gd name="connsiteX74" fmla="*/ 647700 w 5324475"/>
                <a:gd name="connsiteY74" fmla="*/ 3686175 h 6905625"/>
                <a:gd name="connsiteX75" fmla="*/ 771525 w 5324475"/>
                <a:gd name="connsiteY75" fmla="*/ 3781425 h 6905625"/>
                <a:gd name="connsiteX76" fmla="*/ 733425 w 5324475"/>
                <a:gd name="connsiteY76" fmla="*/ 3638550 h 6905625"/>
                <a:gd name="connsiteX77" fmla="*/ 781050 w 5324475"/>
                <a:gd name="connsiteY77" fmla="*/ 3581400 h 6905625"/>
                <a:gd name="connsiteX78" fmla="*/ 790575 w 5324475"/>
                <a:gd name="connsiteY78" fmla="*/ 3505200 h 6905625"/>
                <a:gd name="connsiteX79" fmla="*/ 790575 w 5324475"/>
                <a:gd name="connsiteY79" fmla="*/ 3381375 h 6905625"/>
                <a:gd name="connsiteX80" fmla="*/ 790575 w 5324475"/>
                <a:gd name="connsiteY80" fmla="*/ 3381375 h 6905625"/>
                <a:gd name="connsiteX81" fmla="*/ 847725 w 5324475"/>
                <a:gd name="connsiteY81" fmla="*/ 3400425 h 6905625"/>
                <a:gd name="connsiteX82" fmla="*/ 847725 w 5324475"/>
                <a:gd name="connsiteY82" fmla="*/ 3238500 h 6905625"/>
                <a:gd name="connsiteX83" fmla="*/ 885825 w 5324475"/>
                <a:gd name="connsiteY83" fmla="*/ 3133725 h 6905625"/>
                <a:gd name="connsiteX84" fmla="*/ 933450 w 5324475"/>
                <a:gd name="connsiteY84" fmla="*/ 3038475 h 6905625"/>
                <a:gd name="connsiteX85" fmla="*/ 981075 w 5324475"/>
                <a:gd name="connsiteY85" fmla="*/ 3009900 h 6905625"/>
                <a:gd name="connsiteX86" fmla="*/ 1085850 w 5324475"/>
                <a:gd name="connsiteY86" fmla="*/ 2952750 h 6905625"/>
                <a:gd name="connsiteX87" fmla="*/ 1104900 w 5324475"/>
                <a:gd name="connsiteY87" fmla="*/ 2905125 h 6905625"/>
                <a:gd name="connsiteX88" fmla="*/ 1114425 w 5324475"/>
                <a:gd name="connsiteY88" fmla="*/ 2771775 h 6905625"/>
                <a:gd name="connsiteX89" fmla="*/ 1133475 w 5324475"/>
                <a:gd name="connsiteY89" fmla="*/ 2714625 h 6905625"/>
                <a:gd name="connsiteX90" fmla="*/ 1133475 w 5324475"/>
                <a:gd name="connsiteY90" fmla="*/ 2638425 h 6905625"/>
                <a:gd name="connsiteX91" fmla="*/ 1200150 w 5324475"/>
                <a:gd name="connsiteY91" fmla="*/ 2571750 h 6905625"/>
                <a:gd name="connsiteX92" fmla="*/ 1238250 w 5324475"/>
                <a:gd name="connsiteY92" fmla="*/ 2514600 h 6905625"/>
                <a:gd name="connsiteX93" fmla="*/ 1266825 w 5324475"/>
                <a:gd name="connsiteY93" fmla="*/ 2428875 h 6905625"/>
                <a:gd name="connsiteX94" fmla="*/ 1362075 w 5324475"/>
                <a:gd name="connsiteY94" fmla="*/ 2409825 h 6905625"/>
                <a:gd name="connsiteX95" fmla="*/ 1400175 w 5324475"/>
                <a:gd name="connsiteY95" fmla="*/ 2305050 h 6905625"/>
                <a:gd name="connsiteX96" fmla="*/ 1457325 w 5324475"/>
                <a:gd name="connsiteY96" fmla="*/ 2286000 h 6905625"/>
                <a:gd name="connsiteX97" fmla="*/ 1533525 w 5324475"/>
                <a:gd name="connsiteY97" fmla="*/ 2247900 h 6905625"/>
                <a:gd name="connsiteX98" fmla="*/ 1609725 w 5324475"/>
                <a:gd name="connsiteY98" fmla="*/ 2105025 h 6905625"/>
                <a:gd name="connsiteX99" fmla="*/ 1695450 w 5324475"/>
                <a:gd name="connsiteY99" fmla="*/ 2009775 h 6905625"/>
                <a:gd name="connsiteX100" fmla="*/ 1695450 w 5324475"/>
                <a:gd name="connsiteY100" fmla="*/ 1857375 h 6905625"/>
                <a:gd name="connsiteX101" fmla="*/ 1838325 w 5324475"/>
                <a:gd name="connsiteY101" fmla="*/ 1752600 h 6905625"/>
                <a:gd name="connsiteX102" fmla="*/ 1971675 w 5324475"/>
                <a:gd name="connsiteY102" fmla="*/ 1514475 h 6905625"/>
                <a:gd name="connsiteX103" fmla="*/ 1971675 w 5324475"/>
                <a:gd name="connsiteY103" fmla="*/ 1514475 h 6905625"/>
                <a:gd name="connsiteX104" fmla="*/ 2124075 w 5324475"/>
                <a:gd name="connsiteY104" fmla="*/ 1381125 h 6905625"/>
                <a:gd name="connsiteX105" fmla="*/ 2209800 w 5324475"/>
                <a:gd name="connsiteY105" fmla="*/ 1238250 h 6905625"/>
                <a:gd name="connsiteX106" fmla="*/ 2247900 w 5324475"/>
                <a:gd name="connsiteY106" fmla="*/ 1257300 h 6905625"/>
                <a:gd name="connsiteX107" fmla="*/ 2247900 w 5324475"/>
                <a:gd name="connsiteY107" fmla="*/ 1257300 h 6905625"/>
                <a:gd name="connsiteX108" fmla="*/ 2305050 w 5324475"/>
                <a:gd name="connsiteY108" fmla="*/ 1228725 h 6905625"/>
                <a:gd name="connsiteX109" fmla="*/ 2305050 w 5324475"/>
                <a:gd name="connsiteY109" fmla="*/ 1228725 h 6905625"/>
                <a:gd name="connsiteX110" fmla="*/ 2333625 w 5324475"/>
                <a:gd name="connsiteY110" fmla="*/ 1162050 h 6905625"/>
                <a:gd name="connsiteX111" fmla="*/ 2447925 w 5324475"/>
                <a:gd name="connsiteY111" fmla="*/ 1171575 h 6905625"/>
                <a:gd name="connsiteX112" fmla="*/ 2486025 w 5324475"/>
                <a:gd name="connsiteY112" fmla="*/ 1114425 h 6905625"/>
                <a:gd name="connsiteX113" fmla="*/ 2609850 w 5324475"/>
                <a:gd name="connsiteY113" fmla="*/ 1095375 h 6905625"/>
                <a:gd name="connsiteX114" fmla="*/ 2628900 w 5324475"/>
                <a:gd name="connsiteY114" fmla="*/ 1038225 h 6905625"/>
                <a:gd name="connsiteX115" fmla="*/ 2667000 w 5324475"/>
                <a:gd name="connsiteY115" fmla="*/ 1028700 h 6905625"/>
                <a:gd name="connsiteX116" fmla="*/ 2667000 w 5324475"/>
                <a:gd name="connsiteY116" fmla="*/ 1028700 h 6905625"/>
                <a:gd name="connsiteX117" fmla="*/ 2762250 w 5324475"/>
                <a:gd name="connsiteY117" fmla="*/ 962025 h 6905625"/>
                <a:gd name="connsiteX118" fmla="*/ 2809875 w 5324475"/>
                <a:gd name="connsiteY118" fmla="*/ 914400 h 6905625"/>
                <a:gd name="connsiteX119" fmla="*/ 2838450 w 5324475"/>
                <a:gd name="connsiteY119" fmla="*/ 866775 h 6905625"/>
                <a:gd name="connsiteX120" fmla="*/ 2943225 w 5324475"/>
                <a:gd name="connsiteY120" fmla="*/ 828675 h 6905625"/>
                <a:gd name="connsiteX121" fmla="*/ 3038475 w 5324475"/>
                <a:gd name="connsiteY121" fmla="*/ 781050 h 6905625"/>
                <a:gd name="connsiteX122" fmla="*/ 3086100 w 5324475"/>
                <a:gd name="connsiteY122" fmla="*/ 695325 h 6905625"/>
                <a:gd name="connsiteX123" fmla="*/ 3086100 w 5324475"/>
                <a:gd name="connsiteY123" fmla="*/ 695325 h 6905625"/>
                <a:gd name="connsiteX124" fmla="*/ 3209925 w 5324475"/>
                <a:gd name="connsiteY124" fmla="*/ 495300 h 6905625"/>
                <a:gd name="connsiteX125" fmla="*/ 3209925 w 5324475"/>
                <a:gd name="connsiteY125" fmla="*/ 476250 h 6905625"/>
                <a:gd name="connsiteX126" fmla="*/ 3219450 w 5324475"/>
                <a:gd name="connsiteY126" fmla="*/ 438150 h 6905625"/>
                <a:gd name="connsiteX127" fmla="*/ 3314700 w 5324475"/>
                <a:gd name="connsiteY127" fmla="*/ 342900 h 6905625"/>
                <a:gd name="connsiteX128" fmla="*/ 3305175 w 5324475"/>
                <a:gd name="connsiteY128" fmla="*/ 276225 h 6905625"/>
                <a:gd name="connsiteX129" fmla="*/ 3457575 w 5324475"/>
                <a:gd name="connsiteY129" fmla="*/ 200025 h 6905625"/>
                <a:gd name="connsiteX130" fmla="*/ 3524250 w 5324475"/>
                <a:gd name="connsiteY130" fmla="*/ 171450 h 6905625"/>
                <a:gd name="connsiteX131" fmla="*/ 3619500 w 5324475"/>
                <a:gd name="connsiteY131" fmla="*/ 171450 h 6905625"/>
                <a:gd name="connsiteX132" fmla="*/ 3667125 w 5324475"/>
                <a:gd name="connsiteY132" fmla="*/ 142875 h 6905625"/>
                <a:gd name="connsiteX133" fmla="*/ 3667125 w 5324475"/>
                <a:gd name="connsiteY133" fmla="*/ 142875 h 6905625"/>
                <a:gd name="connsiteX134" fmla="*/ 3771900 w 5324475"/>
                <a:gd name="connsiteY134" fmla="*/ 123825 h 6905625"/>
                <a:gd name="connsiteX135" fmla="*/ 3829050 w 5324475"/>
                <a:gd name="connsiteY135" fmla="*/ 0 h 6905625"/>
                <a:gd name="connsiteX136" fmla="*/ 3914775 w 5324475"/>
                <a:gd name="connsiteY136" fmla="*/ 0 h 6905625"/>
                <a:gd name="connsiteX137" fmla="*/ 4095750 w 5324475"/>
                <a:gd name="connsiteY137" fmla="*/ 9525 h 6905625"/>
                <a:gd name="connsiteX138" fmla="*/ 4200525 w 5324475"/>
                <a:gd name="connsiteY138" fmla="*/ 85725 h 6905625"/>
                <a:gd name="connsiteX139" fmla="*/ 4438650 w 5324475"/>
                <a:gd name="connsiteY139" fmla="*/ 114300 h 6905625"/>
                <a:gd name="connsiteX140" fmla="*/ 4429125 w 5324475"/>
                <a:gd name="connsiteY140" fmla="*/ 190500 h 6905625"/>
                <a:gd name="connsiteX141" fmla="*/ 4381500 w 5324475"/>
                <a:gd name="connsiteY141" fmla="*/ 209550 h 6905625"/>
                <a:gd name="connsiteX142" fmla="*/ 4410075 w 5324475"/>
                <a:gd name="connsiteY142" fmla="*/ 247650 h 6905625"/>
                <a:gd name="connsiteX143" fmla="*/ 4400550 w 5324475"/>
                <a:gd name="connsiteY143" fmla="*/ 342900 h 6905625"/>
                <a:gd name="connsiteX144" fmla="*/ 4455795 w 5324475"/>
                <a:gd name="connsiteY144" fmla="*/ 411480 h 6905625"/>
                <a:gd name="connsiteX145" fmla="*/ 4446270 w 5324475"/>
                <a:gd name="connsiteY145" fmla="*/ 506730 h 6905625"/>
                <a:gd name="connsiteX146" fmla="*/ 4406265 w 5324475"/>
                <a:gd name="connsiteY146" fmla="*/ 529590 h 6905625"/>
                <a:gd name="connsiteX147" fmla="*/ 4358640 w 5324475"/>
                <a:gd name="connsiteY147" fmla="*/ 632460 h 6905625"/>
                <a:gd name="connsiteX148" fmla="*/ 4389120 w 5324475"/>
                <a:gd name="connsiteY148" fmla="*/ 674370 h 6905625"/>
                <a:gd name="connsiteX149" fmla="*/ 4398645 w 5324475"/>
                <a:gd name="connsiteY149" fmla="*/ 815340 h 6905625"/>
                <a:gd name="connsiteX150" fmla="*/ 4421505 w 5324475"/>
                <a:gd name="connsiteY150" fmla="*/ 887730 h 6905625"/>
                <a:gd name="connsiteX151" fmla="*/ 4408170 w 5324475"/>
                <a:gd name="connsiteY151" fmla="*/ 992505 h 6905625"/>
                <a:gd name="connsiteX152" fmla="*/ 4433570 w 5324475"/>
                <a:gd name="connsiteY152" fmla="*/ 1040130 h 6905625"/>
                <a:gd name="connsiteX153" fmla="*/ 4444365 w 5324475"/>
                <a:gd name="connsiteY153" fmla="*/ 1093470 h 6905625"/>
                <a:gd name="connsiteX154" fmla="*/ 4480560 w 5324475"/>
                <a:gd name="connsiteY154" fmla="*/ 1165860 h 6905625"/>
                <a:gd name="connsiteX155" fmla="*/ 4499610 w 5324475"/>
                <a:gd name="connsiteY155" fmla="*/ 1234440 h 6905625"/>
                <a:gd name="connsiteX156" fmla="*/ 4551045 w 5324475"/>
                <a:gd name="connsiteY156" fmla="*/ 1297305 h 6905625"/>
                <a:gd name="connsiteX157" fmla="*/ 4543425 w 5324475"/>
                <a:gd name="connsiteY157" fmla="*/ 1398270 h 6905625"/>
                <a:gd name="connsiteX158" fmla="*/ 4625340 w 5324475"/>
                <a:gd name="connsiteY158" fmla="*/ 1520190 h 6905625"/>
                <a:gd name="connsiteX159" fmla="*/ 4617720 w 5324475"/>
                <a:gd name="connsiteY159" fmla="*/ 1626870 h 6905625"/>
                <a:gd name="connsiteX160" fmla="*/ 4652010 w 5324475"/>
                <a:gd name="connsiteY160" fmla="*/ 1716405 h 6905625"/>
                <a:gd name="connsiteX161" fmla="*/ 4644390 w 5324475"/>
                <a:gd name="connsiteY161" fmla="*/ 1754505 h 6905625"/>
                <a:gd name="connsiteX162" fmla="*/ 4684395 w 5324475"/>
                <a:gd name="connsiteY162" fmla="*/ 1838325 h 6905625"/>
                <a:gd name="connsiteX163" fmla="*/ 4669155 w 5324475"/>
                <a:gd name="connsiteY163" fmla="*/ 1899285 h 6905625"/>
                <a:gd name="connsiteX164" fmla="*/ 4697730 w 5324475"/>
                <a:gd name="connsiteY164" fmla="*/ 1964055 h 6905625"/>
                <a:gd name="connsiteX165" fmla="*/ 4770120 w 5324475"/>
                <a:gd name="connsiteY165" fmla="*/ 2028825 h 6905625"/>
                <a:gd name="connsiteX166" fmla="*/ 4806315 w 5324475"/>
                <a:gd name="connsiteY166" fmla="*/ 2152650 h 6905625"/>
                <a:gd name="connsiteX167" fmla="*/ 4867275 w 5324475"/>
                <a:gd name="connsiteY167" fmla="*/ 2308860 h 6905625"/>
                <a:gd name="connsiteX168" fmla="*/ 4890135 w 5324475"/>
                <a:gd name="connsiteY168" fmla="*/ 2425065 h 6905625"/>
                <a:gd name="connsiteX169" fmla="*/ 4869180 w 5324475"/>
                <a:gd name="connsiteY169" fmla="*/ 2548890 h 6905625"/>
                <a:gd name="connsiteX170" fmla="*/ 4876800 w 5324475"/>
                <a:gd name="connsiteY170" fmla="*/ 2651760 h 6905625"/>
                <a:gd name="connsiteX171" fmla="*/ 4907280 w 5324475"/>
                <a:gd name="connsiteY171" fmla="*/ 2705100 h 6905625"/>
                <a:gd name="connsiteX172" fmla="*/ 4905375 w 5324475"/>
                <a:gd name="connsiteY172" fmla="*/ 2752725 h 6905625"/>
                <a:gd name="connsiteX173" fmla="*/ 4882515 w 5324475"/>
                <a:gd name="connsiteY173" fmla="*/ 2847975 h 6905625"/>
                <a:gd name="connsiteX174" fmla="*/ 4909185 w 5324475"/>
                <a:gd name="connsiteY174" fmla="*/ 2895600 h 6905625"/>
                <a:gd name="connsiteX175" fmla="*/ 4941570 w 5324475"/>
                <a:gd name="connsiteY175" fmla="*/ 2971800 h 6905625"/>
                <a:gd name="connsiteX176" fmla="*/ 4916805 w 5324475"/>
                <a:gd name="connsiteY176" fmla="*/ 3057525 h 6905625"/>
                <a:gd name="connsiteX177" fmla="*/ 4985385 w 5324475"/>
                <a:gd name="connsiteY177" fmla="*/ 3154680 h 6905625"/>
                <a:gd name="connsiteX178" fmla="*/ 4920615 w 5324475"/>
                <a:gd name="connsiteY178" fmla="*/ 3329940 h 6905625"/>
                <a:gd name="connsiteX179" fmla="*/ 4939665 w 5324475"/>
                <a:gd name="connsiteY179" fmla="*/ 3333750 h 6905625"/>
                <a:gd name="connsiteX180" fmla="*/ 5002530 w 5324475"/>
                <a:gd name="connsiteY180" fmla="*/ 3270885 h 6905625"/>
                <a:gd name="connsiteX181" fmla="*/ 5029200 w 5324475"/>
                <a:gd name="connsiteY181" fmla="*/ 3324225 h 6905625"/>
                <a:gd name="connsiteX182" fmla="*/ 5057775 w 5324475"/>
                <a:gd name="connsiteY182" fmla="*/ 3423285 h 6905625"/>
                <a:gd name="connsiteX183" fmla="*/ 5055870 w 5324475"/>
                <a:gd name="connsiteY183" fmla="*/ 3491865 h 6905625"/>
                <a:gd name="connsiteX184" fmla="*/ 5084445 w 5324475"/>
                <a:gd name="connsiteY184" fmla="*/ 3562350 h 6905625"/>
                <a:gd name="connsiteX185" fmla="*/ 5086350 w 5324475"/>
                <a:gd name="connsiteY185" fmla="*/ 3661410 h 6905625"/>
                <a:gd name="connsiteX186" fmla="*/ 5097780 w 5324475"/>
                <a:gd name="connsiteY186" fmla="*/ 3781425 h 6905625"/>
                <a:gd name="connsiteX187" fmla="*/ 5128260 w 5324475"/>
                <a:gd name="connsiteY187" fmla="*/ 3777615 h 6905625"/>
                <a:gd name="connsiteX188" fmla="*/ 5153025 w 5324475"/>
                <a:gd name="connsiteY188" fmla="*/ 3749040 h 6905625"/>
                <a:gd name="connsiteX189" fmla="*/ 5217795 w 5324475"/>
                <a:gd name="connsiteY189" fmla="*/ 3783330 h 6905625"/>
                <a:gd name="connsiteX190" fmla="*/ 5242560 w 5324475"/>
                <a:gd name="connsiteY190" fmla="*/ 3830955 h 6905625"/>
                <a:gd name="connsiteX191" fmla="*/ 5242560 w 5324475"/>
                <a:gd name="connsiteY191" fmla="*/ 3891915 h 6905625"/>
                <a:gd name="connsiteX192" fmla="*/ 5240655 w 5324475"/>
                <a:gd name="connsiteY192" fmla="*/ 3933825 h 6905625"/>
                <a:gd name="connsiteX193" fmla="*/ 5305425 w 5324475"/>
                <a:gd name="connsiteY193" fmla="*/ 3928110 h 6905625"/>
                <a:gd name="connsiteX194" fmla="*/ 5295900 w 5324475"/>
                <a:gd name="connsiteY194" fmla="*/ 3990975 h 6905625"/>
                <a:gd name="connsiteX195" fmla="*/ 5324475 w 5324475"/>
                <a:gd name="connsiteY195" fmla="*/ 4038600 h 6905625"/>
                <a:gd name="connsiteX196" fmla="*/ 5267325 w 5324475"/>
                <a:gd name="connsiteY196" fmla="*/ 4206240 h 6905625"/>
                <a:gd name="connsiteX197" fmla="*/ 5225415 w 5324475"/>
                <a:gd name="connsiteY197" fmla="*/ 4149090 h 6905625"/>
                <a:gd name="connsiteX198" fmla="*/ 5200650 w 5324475"/>
                <a:gd name="connsiteY198" fmla="*/ 4110990 h 6905625"/>
                <a:gd name="connsiteX199" fmla="*/ 5208270 w 5324475"/>
                <a:gd name="connsiteY199" fmla="*/ 4217670 h 6905625"/>
                <a:gd name="connsiteX200" fmla="*/ 5236845 w 5324475"/>
                <a:gd name="connsiteY200" fmla="*/ 4303395 h 6905625"/>
                <a:gd name="connsiteX201" fmla="*/ 5200650 w 5324475"/>
                <a:gd name="connsiteY201" fmla="*/ 4347210 h 6905625"/>
                <a:gd name="connsiteX202" fmla="*/ 5202555 w 5324475"/>
                <a:gd name="connsiteY202" fmla="*/ 4377690 h 6905625"/>
                <a:gd name="connsiteX203" fmla="*/ 5248275 w 5324475"/>
                <a:gd name="connsiteY203" fmla="*/ 4442460 h 6905625"/>
                <a:gd name="connsiteX204" fmla="*/ 5156835 w 5324475"/>
                <a:gd name="connsiteY204" fmla="*/ 4459605 h 6905625"/>
                <a:gd name="connsiteX205" fmla="*/ 5114925 w 5324475"/>
                <a:gd name="connsiteY205" fmla="*/ 4495800 h 6905625"/>
                <a:gd name="connsiteX206" fmla="*/ 5038725 w 5324475"/>
                <a:gd name="connsiteY206" fmla="*/ 4495800 h 6905625"/>
                <a:gd name="connsiteX207" fmla="*/ 5029200 w 5324475"/>
                <a:gd name="connsiteY207" fmla="*/ 4562475 h 6905625"/>
                <a:gd name="connsiteX208" fmla="*/ 4975860 w 5324475"/>
                <a:gd name="connsiteY208" fmla="*/ 4600575 h 6905625"/>
                <a:gd name="connsiteX209" fmla="*/ 4970145 w 5324475"/>
                <a:gd name="connsiteY209" fmla="*/ 4669155 h 6905625"/>
                <a:gd name="connsiteX210" fmla="*/ 4928235 w 5324475"/>
                <a:gd name="connsiteY210" fmla="*/ 4695825 h 6905625"/>
                <a:gd name="connsiteX211" fmla="*/ 4880610 w 5324475"/>
                <a:gd name="connsiteY211" fmla="*/ 4756785 h 6905625"/>
                <a:gd name="connsiteX212" fmla="*/ 4813935 w 5324475"/>
                <a:gd name="connsiteY212" fmla="*/ 4815840 h 6905625"/>
                <a:gd name="connsiteX213" fmla="*/ 4768215 w 5324475"/>
                <a:gd name="connsiteY213" fmla="*/ 4810125 h 6905625"/>
                <a:gd name="connsiteX214" fmla="*/ 4751070 w 5324475"/>
                <a:gd name="connsiteY214" fmla="*/ 4865370 h 6905625"/>
                <a:gd name="connsiteX215" fmla="*/ 4772025 w 5324475"/>
                <a:gd name="connsiteY215" fmla="*/ 4947285 h 6905625"/>
                <a:gd name="connsiteX216" fmla="*/ 4720590 w 5324475"/>
                <a:gd name="connsiteY216" fmla="*/ 5168265 h 6905625"/>
                <a:gd name="connsiteX217" fmla="*/ 4705350 w 5324475"/>
                <a:gd name="connsiteY217" fmla="*/ 5267325 h 6905625"/>
                <a:gd name="connsiteX218" fmla="*/ 4604385 w 5324475"/>
                <a:gd name="connsiteY218" fmla="*/ 5225415 h 6905625"/>
                <a:gd name="connsiteX219" fmla="*/ 4547235 w 5324475"/>
                <a:gd name="connsiteY219" fmla="*/ 5240655 h 6905625"/>
                <a:gd name="connsiteX220" fmla="*/ 4543425 w 5324475"/>
                <a:gd name="connsiteY220" fmla="*/ 5295900 h 6905625"/>
                <a:gd name="connsiteX221" fmla="*/ 4444365 w 5324475"/>
                <a:gd name="connsiteY221" fmla="*/ 5290185 h 6905625"/>
                <a:gd name="connsiteX222" fmla="*/ 4417695 w 5324475"/>
                <a:gd name="connsiteY222" fmla="*/ 5309235 h 6905625"/>
                <a:gd name="connsiteX223" fmla="*/ 4413885 w 5324475"/>
                <a:gd name="connsiteY223" fmla="*/ 5408295 h 6905625"/>
                <a:gd name="connsiteX224" fmla="*/ 4381500 w 5324475"/>
                <a:gd name="connsiteY224" fmla="*/ 5495925 h 6905625"/>
                <a:gd name="connsiteX225" fmla="*/ 4383405 w 5324475"/>
                <a:gd name="connsiteY225" fmla="*/ 5537835 h 6905625"/>
                <a:gd name="connsiteX226" fmla="*/ 4328160 w 5324475"/>
                <a:gd name="connsiteY226" fmla="*/ 5520690 h 6905625"/>
                <a:gd name="connsiteX227" fmla="*/ 4316730 w 5324475"/>
                <a:gd name="connsiteY227" fmla="*/ 5594985 h 6905625"/>
                <a:gd name="connsiteX228" fmla="*/ 4335780 w 5324475"/>
                <a:gd name="connsiteY228" fmla="*/ 5657850 h 6905625"/>
                <a:gd name="connsiteX229" fmla="*/ 4251960 w 5324475"/>
                <a:gd name="connsiteY229" fmla="*/ 5711190 h 6905625"/>
                <a:gd name="connsiteX230" fmla="*/ 4196715 w 5324475"/>
                <a:gd name="connsiteY230" fmla="*/ 5808345 h 6905625"/>
                <a:gd name="connsiteX231" fmla="*/ 4048125 w 5324475"/>
                <a:gd name="connsiteY231" fmla="*/ 5869305 h 6905625"/>
                <a:gd name="connsiteX232" fmla="*/ 4053840 w 5324475"/>
                <a:gd name="connsiteY232" fmla="*/ 5894070 h 6905625"/>
                <a:gd name="connsiteX233" fmla="*/ 4008120 w 5324475"/>
                <a:gd name="connsiteY233" fmla="*/ 5920740 h 6905625"/>
                <a:gd name="connsiteX234" fmla="*/ 3998595 w 5324475"/>
                <a:gd name="connsiteY234" fmla="*/ 5977890 h 6905625"/>
                <a:gd name="connsiteX235" fmla="*/ 3926205 w 5324475"/>
                <a:gd name="connsiteY235" fmla="*/ 6052185 h 6905625"/>
                <a:gd name="connsiteX236" fmla="*/ 3859530 w 5324475"/>
                <a:gd name="connsiteY236" fmla="*/ 6086475 h 6905625"/>
                <a:gd name="connsiteX237" fmla="*/ 3806190 w 5324475"/>
                <a:gd name="connsiteY237" fmla="*/ 6160770 h 6905625"/>
                <a:gd name="connsiteX238" fmla="*/ 3888105 w 5324475"/>
                <a:gd name="connsiteY238" fmla="*/ 6269355 h 6905625"/>
                <a:gd name="connsiteX239" fmla="*/ 3808095 w 5324475"/>
                <a:gd name="connsiteY239" fmla="*/ 6330315 h 6905625"/>
                <a:gd name="connsiteX240" fmla="*/ 3741420 w 5324475"/>
                <a:gd name="connsiteY240" fmla="*/ 6320790 h 6905625"/>
                <a:gd name="connsiteX241" fmla="*/ 3617595 w 5324475"/>
                <a:gd name="connsiteY241" fmla="*/ 6282690 h 6905625"/>
                <a:gd name="connsiteX242" fmla="*/ 3571875 w 5324475"/>
                <a:gd name="connsiteY242" fmla="*/ 6235065 h 6905625"/>
                <a:gd name="connsiteX243" fmla="*/ 3514725 w 5324475"/>
                <a:gd name="connsiteY243" fmla="*/ 6210300 h 6905625"/>
                <a:gd name="connsiteX244" fmla="*/ 3457575 w 5324475"/>
                <a:gd name="connsiteY244" fmla="*/ 6195060 h 6905625"/>
                <a:gd name="connsiteX245" fmla="*/ 3394710 w 5324475"/>
                <a:gd name="connsiteY245" fmla="*/ 6242685 h 6905625"/>
                <a:gd name="connsiteX246" fmla="*/ 3406140 w 5324475"/>
                <a:gd name="connsiteY246" fmla="*/ 6330315 h 6905625"/>
                <a:gd name="connsiteX247" fmla="*/ 3280410 w 5324475"/>
                <a:gd name="connsiteY247" fmla="*/ 6351270 h 6905625"/>
                <a:gd name="connsiteX248" fmla="*/ 3276600 w 5324475"/>
                <a:gd name="connsiteY248" fmla="*/ 6416040 h 6905625"/>
                <a:gd name="connsiteX249" fmla="*/ 2800350 w 5324475"/>
                <a:gd name="connsiteY249" fmla="*/ 6429375 h 6905625"/>
                <a:gd name="connsiteX250" fmla="*/ 2918460 w 5324475"/>
                <a:gd name="connsiteY250" fmla="*/ 6619875 h 6905625"/>
                <a:gd name="connsiteX251" fmla="*/ 2531745 w 5324475"/>
                <a:gd name="connsiteY251" fmla="*/ 6633210 h 6905625"/>
                <a:gd name="connsiteX252" fmla="*/ 2518410 w 5324475"/>
                <a:gd name="connsiteY252" fmla="*/ 6741795 h 6905625"/>
                <a:gd name="connsiteX253" fmla="*/ 2562225 w 5324475"/>
                <a:gd name="connsiteY253" fmla="*/ 6905625 h 6905625"/>
                <a:gd name="connsiteX254" fmla="*/ 2369820 w 5324475"/>
                <a:gd name="connsiteY254" fmla="*/ 6898005 h 6905625"/>
                <a:gd name="connsiteX255" fmla="*/ 2274570 w 5324475"/>
                <a:gd name="connsiteY255" fmla="*/ 6810375 h 6905625"/>
                <a:gd name="connsiteX256" fmla="*/ 2175510 w 5324475"/>
                <a:gd name="connsiteY256" fmla="*/ 6802755 h 6905625"/>
                <a:gd name="connsiteX257" fmla="*/ 2099310 w 5324475"/>
                <a:gd name="connsiteY257" fmla="*/ 6654165 h 6905625"/>
                <a:gd name="connsiteX258" fmla="*/ 1760220 w 5324475"/>
                <a:gd name="connsiteY258"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71500 w 5324475"/>
                <a:gd name="connsiteY35" fmla="*/ 4848225 h 6905625"/>
                <a:gd name="connsiteX36" fmla="*/ 531495 w 5324475"/>
                <a:gd name="connsiteY36" fmla="*/ 4834890 h 6905625"/>
                <a:gd name="connsiteX37" fmla="*/ 457200 w 5324475"/>
                <a:gd name="connsiteY37" fmla="*/ 484822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57200 w 5324475"/>
                <a:gd name="connsiteY37" fmla="*/ 484822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3865 w 5324475"/>
                <a:gd name="connsiteY37" fmla="*/ 484441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19100 w 5324475"/>
                <a:gd name="connsiteY38" fmla="*/ 4800600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66725 w 5324475"/>
                <a:gd name="connsiteY39" fmla="*/ 4743450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66725 w 5324475"/>
                <a:gd name="connsiteY39" fmla="*/ 4737735 h 6905625"/>
                <a:gd name="connsiteX40" fmla="*/ 485775 w 5324475"/>
                <a:gd name="connsiteY40" fmla="*/ 4714875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66725 w 5324475"/>
                <a:gd name="connsiteY39" fmla="*/ 4737735 h 6905625"/>
                <a:gd name="connsiteX40" fmla="*/ 457200 w 5324475"/>
                <a:gd name="connsiteY40" fmla="*/ 4663440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52450 w 5324475"/>
                <a:gd name="connsiteY41" fmla="*/ 468630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609600 w 5324475"/>
                <a:gd name="connsiteY42" fmla="*/ 468630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9155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57225 w 5324475"/>
                <a:gd name="connsiteY43" fmla="*/ 469582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55320 w 5324475"/>
                <a:gd name="connsiteY43" fmla="*/ 4680585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66750 w 5324475"/>
                <a:gd name="connsiteY44" fmla="*/ 461962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1025 w 5324475"/>
                <a:gd name="connsiteY45" fmla="*/ 450532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0550 w 5324475"/>
                <a:gd name="connsiteY46" fmla="*/ 4381500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371975 h 6905625"/>
                <a:gd name="connsiteX47" fmla="*/ 523875 w 5324475"/>
                <a:gd name="connsiteY47" fmla="*/ 4381500 h 6905625"/>
                <a:gd name="connsiteX48" fmla="*/ 514350 w 5324475"/>
                <a:gd name="connsiteY48" fmla="*/ 4314825 h 6905625"/>
                <a:gd name="connsiteX49" fmla="*/ 466725 w 5324475"/>
                <a:gd name="connsiteY49" fmla="*/ 4295775 h 6905625"/>
                <a:gd name="connsiteX50" fmla="*/ 400050 w 5324475"/>
                <a:gd name="connsiteY50" fmla="*/ 4305300 h 6905625"/>
                <a:gd name="connsiteX51" fmla="*/ 390525 w 5324475"/>
                <a:gd name="connsiteY51" fmla="*/ 4248150 h 6905625"/>
                <a:gd name="connsiteX52" fmla="*/ 390525 w 5324475"/>
                <a:gd name="connsiteY52" fmla="*/ 4248150 h 6905625"/>
                <a:gd name="connsiteX53" fmla="*/ 361950 w 5324475"/>
                <a:gd name="connsiteY53" fmla="*/ 4343400 h 6905625"/>
                <a:gd name="connsiteX54" fmla="*/ 352425 w 5324475"/>
                <a:gd name="connsiteY54" fmla="*/ 4429125 h 6905625"/>
                <a:gd name="connsiteX55" fmla="*/ 152400 w 5324475"/>
                <a:gd name="connsiteY55" fmla="*/ 4419600 h 6905625"/>
                <a:gd name="connsiteX56" fmla="*/ 104775 w 5324475"/>
                <a:gd name="connsiteY56" fmla="*/ 4391025 h 6905625"/>
                <a:gd name="connsiteX57" fmla="*/ 85725 w 5324475"/>
                <a:gd name="connsiteY57" fmla="*/ 4248150 h 6905625"/>
                <a:gd name="connsiteX58" fmla="*/ 28575 w 5324475"/>
                <a:gd name="connsiteY58" fmla="*/ 4152900 h 6905625"/>
                <a:gd name="connsiteX59" fmla="*/ 38100 w 5324475"/>
                <a:gd name="connsiteY59" fmla="*/ 4048125 h 6905625"/>
                <a:gd name="connsiteX60" fmla="*/ 9525 w 5324475"/>
                <a:gd name="connsiteY60" fmla="*/ 4019550 h 6905625"/>
                <a:gd name="connsiteX61" fmla="*/ 0 w 5324475"/>
                <a:gd name="connsiteY61" fmla="*/ 3905250 h 6905625"/>
                <a:gd name="connsiteX62" fmla="*/ 0 w 5324475"/>
                <a:gd name="connsiteY62" fmla="*/ 3810000 h 6905625"/>
                <a:gd name="connsiteX63" fmla="*/ 66675 w 5324475"/>
                <a:gd name="connsiteY63" fmla="*/ 3667125 h 6905625"/>
                <a:gd name="connsiteX64" fmla="*/ 66675 w 5324475"/>
                <a:gd name="connsiteY64" fmla="*/ 3667125 h 6905625"/>
                <a:gd name="connsiteX65" fmla="*/ 38100 w 5324475"/>
                <a:gd name="connsiteY65" fmla="*/ 3524250 h 6905625"/>
                <a:gd name="connsiteX66" fmla="*/ 266700 w 5324475"/>
                <a:gd name="connsiteY66" fmla="*/ 3600450 h 6905625"/>
                <a:gd name="connsiteX67" fmla="*/ 371475 w 5324475"/>
                <a:gd name="connsiteY67" fmla="*/ 3771900 h 6905625"/>
                <a:gd name="connsiteX68" fmla="*/ 438150 w 5324475"/>
                <a:gd name="connsiteY68" fmla="*/ 3867150 h 6905625"/>
                <a:gd name="connsiteX69" fmla="*/ 552450 w 5324475"/>
                <a:gd name="connsiteY69" fmla="*/ 3952875 h 6905625"/>
                <a:gd name="connsiteX70" fmla="*/ 552450 w 5324475"/>
                <a:gd name="connsiteY70" fmla="*/ 3952875 h 6905625"/>
                <a:gd name="connsiteX71" fmla="*/ 552450 w 5324475"/>
                <a:gd name="connsiteY71" fmla="*/ 3952875 h 6905625"/>
                <a:gd name="connsiteX72" fmla="*/ 552450 w 5324475"/>
                <a:gd name="connsiteY72" fmla="*/ 4057650 h 6905625"/>
                <a:gd name="connsiteX73" fmla="*/ 609600 w 5324475"/>
                <a:gd name="connsiteY73" fmla="*/ 4029075 h 6905625"/>
                <a:gd name="connsiteX74" fmla="*/ 638175 w 5324475"/>
                <a:gd name="connsiteY74" fmla="*/ 3962400 h 6905625"/>
                <a:gd name="connsiteX75" fmla="*/ 647700 w 5324475"/>
                <a:gd name="connsiteY75" fmla="*/ 3686175 h 6905625"/>
                <a:gd name="connsiteX76" fmla="*/ 771525 w 5324475"/>
                <a:gd name="connsiteY76" fmla="*/ 3781425 h 6905625"/>
                <a:gd name="connsiteX77" fmla="*/ 733425 w 5324475"/>
                <a:gd name="connsiteY77" fmla="*/ 3638550 h 6905625"/>
                <a:gd name="connsiteX78" fmla="*/ 781050 w 5324475"/>
                <a:gd name="connsiteY78" fmla="*/ 3581400 h 6905625"/>
                <a:gd name="connsiteX79" fmla="*/ 790575 w 5324475"/>
                <a:gd name="connsiteY79" fmla="*/ 3505200 h 6905625"/>
                <a:gd name="connsiteX80" fmla="*/ 790575 w 5324475"/>
                <a:gd name="connsiteY80" fmla="*/ 3381375 h 6905625"/>
                <a:gd name="connsiteX81" fmla="*/ 790575 w 5324475"/>
                <a:gd name="connsiteY81" fmla="*/ 3381375 h 6905625"/>
                <a:gd name="connsiteX82" fmla="*/ 847725 w 5324475"/>
                <a:gd name="connsiteY82" fmla="*/ 3400425 h 6905625"/>
                <a:gd name="connsiteX83" fmla="*/ 847725 w 5324475"/>
                <a:gd name="connsiteY83" fmla="*/ 3238500 h 6905625"/>
                <a:gd name="connsiteX84" fmla="*/ 885825 w 5324475"/>
                <a:gd name="connsiteY84" fmla="*/ 3133725 h 6905625"/>
                <a:gd name="connsiteX85" fmla="*/ 933450 w 5324475"/>
                <a:gd name="connsiteY85" fmla="*/ 3038475 h 6905625"/>
                <a:gd name="connsiteX86" fmla="*/ 981075 w 5324475"/>
                <a:gd name="connsiteY86" fmla="*/ 3009900 h 6905625"/>
                <a:gd name="connsiteX87" fmla="*/ 1085850 w 5324475"/>
                <a:gd name="connsiteY87" fmla="*/ 2952750 h 6905625"/>
                <a:gd name="connsiteX88" fmla="*/ 1104900 w 5324475"/>
                <a:gd name="connsiteY88" fmla="*/ 2905125 h 6905625"/>
                <a:gd name="connsiteX89" fmla="*/ 1114425 w 5324475"/>
                <a:gd name="connsiteY89" fmla="*/ 2771775 h 6905625"/>
                <a:gd name="connsiteX90" fmla="*/ 1133475 w 5324475"/>
                <a:gd name="connsiteY90" fmla="*/ 2714625 h 6905625"/>
                <a:gd name="connsiteX91" fmla="*/ 1133475 w 5324475"/>
                <a:gd name="connsiteY91" fmla="*/ 2638425 h 6905625"/>
                <a:gd name="connsiteX92" fmla="*/ 1200150 w 5324475"/>
                <a:gd name="connsiteY92" fmla="*/ 2571750 h 6905625"/>
                <a:gd name="connsiteX93" fmla="*/ 1238250 w 5324475"/>
                <a:gd name="connsiteY93" fmla="*/ 2514600 h 6905625"/>
                <a:gd name="connsiteX94" fmla="*/ 1266825 w 5324475"/>
                <a:gd name="connsiteY94" fmla="*/ 2428875 h 6905625"/>
                <a:gd name="connsiteX95" fmla="*/ 1362075 w 5324475"/>
                <a:gd name="connsiteY95" fmla="*/ 2409825 h 6905625"/>
                <a:gd name="connsiteX96" fmla="*/ 1400175 w 5324475"/>
                <a:gd name="connsiteY96" fmla="*/ 2305050 h 6905625"/>
                <a:gd name="connsiteX97" fmla="*/ 1457325 w 5324475"/>
                <a:gd name="connsiteY97" fmla="*/ 2286000 h 6905625"/>
                <a:gd name="connsiteX98" fmla="*/ 1533525 w 5324475"/>
                <a:gd name="connsiteY98" fmla="*/ 2247900 h 6905625"/>
                <a:gd name="connsiteX99" fmla="*/ 1609725 w 5324475"/>
                <a:gd name="connsiteY99" fmla="*/ 2105025 h 6905625"/>
                <a:gd name="connsiteX100" fmla="*/ 1695450 w 5324475"/>
                <a:gd name="connsiteY100" fmla="*/ 2009775 h 6905625"/>
                <a:gd name="connsiteX101" fmla="*/ 1695450 w 5324475"/>
                <a:gd name="connsiteY101" fmla="*/ 1857375 h 6905625"/>
                <a:gd name="connsiteX102" fmla="*/ 1838325 w 5324475"/>
                <a:gd name="connsiteY102" fmla="*/ 1752600 h 6905625"/>
                <a:gd name="connsiteX103" fmla="*/ 1971675 w 5324475"/>
                <a:gd name="connsiteY103" fmla="*/ 1514475 h 6905625"/>
                <a:gd name="connsiteX104" fmla="*/ 1971675 w 5324475"/>
                <a:gd name="connsiteY104" fmla="*/ 1514475 h 6905625"/>
                <a:gd name="connsiteX105" fmla="*/ 2124075 w 5324475"/>
                <a:gd name="connsiteY105" fmla="*/ 1381125 h 6905625"/>
                <a:gd name="connsiteX106" fmla="*/ 2209800 w 5324475"/>
                <a:gd name="connsiteY106" fmla="*/ 1238250 h 6905625"/>
                <a:gd name="connsiteX107" fmla="*/ 2247900 w 5324475"/>
                <a:gd name="connsiteY107" fmla="*/ 1257300 h 6905625"/>
                <a:gd name="connsiteX108" fmla="*/ 2247900 w 5324475"/>
                <a:gd name="connsiteY108" fmla="*/ 1257300 h 6905625"/>
                <a:gd name="connsiteX109" fmla="*/ 2305050 w 5324475"/>
                <a:gd name="connsiteY109" fmla="*/ 1228725 h 6905625"/>
                <a:gd name="connsiteX110" fmla="*/ 2305050 w 5324475"/>
                <a:gd name="connsiteY110" fmla="*/ 1228725 h 6905625"/>
                <a:gd name="connsiteX111" fmla="*/ 2333625 w 5324475"/>
                <a:gd name="connsiteY111" fmla="*/ 1162050 h 6905625"/>
                <a:gd name="connsiteX112" fmla="*/ 2447925 w 5324475"/>
                <a:gd name="connsiteY112" fmla="*/ 1171575 h 6905625"/>
                <a:gd name="connsiteX113" fmla="*/ 2486025 w 5324475"/>
                <a:gd name="connsiteY113" fmla="*/ 1114425 h 6905625"/>
                <a:gd name="connsiteX114" fmla="*/ 2609850 w 5324475"/>
                <a:gd name="connsiteY114" fmla="*/ 1095375 h 6905625"/>
                <a:gd name="connsiteX115" fmla="*/ 2628900 w 5324475"/>
                <a:gd name="connsiteY115" fmla="*/ 1038225 h 6905625"/>
                <a:gd name="connsiteX116" fmla="*/ 2667000 w 5324475"/>
                <a:gd name="connsiteY116" fmla="*/ 1028700 h 6905625"/>
                <a:gd name="connsiteX117" fmla="*/ 2667000 w 5324475"/>
                <a:gd name="connsiteY117" fmla="*/ 1028700 h 6905625"/>
                <a:gd name="connsiteX118" fmla="*/ 2762250 w 5324475"/>
                <a:gd name="connsiteY118" fmla="*/ 962025 h 6905625"/>
                <a:gd name="connsiteX119" fmla="*/ 2809875 w 5324475"/>
                <a:gd name="connsiteY119" fmla="*/ 914400 h 6905625"/>
                <a:gd name="connsiteX120" fmla="*/ 2838450 w 5324475"/>
                <a:gd name="connsiteY120" fmla="*/ 866775 h 6905625"/>
                <a:gd name="connsiteX121" fmla="*/ 2943225 w 5324475"/>
                <a:gd name="connsiteY121" fmla="*/ 828675 h 6905625"/>
                <a:gd name="connsiteX122" fmla="*/ 3038475 w 5324475"/>
                <a:gd name="connsiteY122" fmla="*/ 781050 h 6905625"/>
                <a:gd name="connsiteX123" fmla="*/ 3086100 w 5324475"/>
                <a:gd name="connsiteY123" fmla="*/ 695325 h 6905625"/>
                <a:gd name="connsiteX124" fmla="*/ 3086100 w 5324475"/>
                <a:gd name="connsiteY124" fmla="*/ 695325 h 6905625"/>
                <a:gd name="connsiteX125" fmla="*/ 3209925 w 5324475"/>
                <a:gd name="connsiteY125" fmla="*/ 495300 h 6905625"/>
                <a:gd name="connsiteX126" fmla="*/ 3209925 w 5324475"/>
                <a:gd name="connsiteY126" fmla="*/ 476250 h 6905625"/>
                <a:gd name="connsiteX127" fmla="*/ 3219450 w 5324475"/>
                <a:gd name="connsiteY127" fmla="*/ 438150 h 6905625"/>
                <a:gd name="connsiteX128" fmla="*/ 3314700 w 5324475"/>
                <a:gd name="connsiteY128" fmla="*/ 342900 h 6905625"/>
                <a:gd name="connsiteX129" fmla="*/ 3305175 w 5324475"/>
                <a:gd name="connsiteY129" fmla="*/ 276225 h 6905625"/>
                <a:gd name="connsiteX130" fmla="*/ 3457575 w 5324475"/>
                <a:gd name="connsiteY130" fmla="*/ 200025 h 6905625"/>
                <a:gd name="connsiteX131" fmla="*/ 3524250 w 5324475"/>
                <a:gd name="connsiteY131" fmla="*/ 171450 h 6905625"/>
                <a:gd name="connsiteX132" fmla="*/ 3619500 w 5324475"/>
                <a:gd name="connsiteY132" fmla="*/ 171450 h 6905625"/>
                <a:gd name="connsiteX133" fmla="*/ 3667125 w 5324475"/>
                <a:gd name="connsiteY133" fmla="*/ 142875 h 6905625"/>
                <a:gd name="connsiteX134" fmla="*/ 3667125 w 5324475"/>
                <a:gd name="connsiteY134" fmla="*/ 142875 h 6905625"/>
                <a:gd name="connsiteX135" fmla="*/ 3771900 w 5324475"/>
                <a:gd name="connsiteY135" fmla="*/ 123825 h 6905625"/>
                <a:gd name="connsiteX136" fmla="*/ 3829050 w 5324475"/>
                <a:gd name="connsiteY136" fmla="*/ 0 h 6905625"/>
                <a:gd name="connsiteX137" fmla="*/ 3914775 w 5324475"/>
                <a:gd name="connsiteY137" fmla="*/ 0 h 6905625"/>
                <a:gd name="connsiteX138" fmla="*/ 4095750 w 5324475"/>
                <a:gd name="connsiteY138" fmla="*/ 9525 h 6905625"/>
                <a:gd name="connsiteX139" fmla="*/ 4200525 w 5324475"/>
                <a:gd name="connsiteY139" fmla="*/ 85725 h 6905625"/>
                <a:gd name="connsiteX140" fmla="*/ 4438650 w 5324475"/>
                <a:gd name="connsiteY140" fmla="*/ 114300 h 6905625"/>
                <a:gd name="connsiteX141" fmla="*/ 4429125 w 5324475"/>
                <a:gd name="connsiteY141" fmla="*/ 190500 h 6905625"/>
                <a:gd name="connsiteX142" fmla="*/ 4381500 w 5324475"/>
                <a:gd name="connsiteY142" fmla="*/ 209550 h 6905625"/>
                <a:gd name="connsiteX143" fmla="*/ 4410075 w 5324475"/>
                <a:gd name="connsiteY143" fmla="*/ 247650 h 6905625"/>
                <a:gd name="connsiteX144" fmla="*/ 4400550 w 5324475"/>
                <a:gd name="connsiteY144" fmla="*/ 342900 h 6905625"/>
                <a:gd name="connsiteX145" fmla="*/ 4455795 w 5324475"/>
                <a:gd name="connsiteY145" fmla="*/ 411480 h 6905625"/>
                <a:gd name="connsiteX146" fmla="*/ 4446270 w 5324475"/>
                <a:gd name="connsiteY146" fmla="*/ 506730 h 6905625"/>
                <a:gd name="connsiteX147" fmla="*/ 4406265 w 5324475"/>
                <a:gd name="connsiteY147" fmla="*/ 529590 h 6905625"/>
                <a:gd name="connsiteX148" fmla="*/ 4358640 w 5324475"/>
                <a:gd name="connsiteY148" fmla="*/ 632460 h 6905625"/>
                <a:gd name="connsiteX149" fmla="*/ 4389120 w 5324475"/>
                <a:gd name="connsiteY149" fmla="*/ 674370 h 6905625"/>
                <a:gd name="connsiteX150" fmla="*/ 4398645 w 5324475"/>
                <a:gd name="connsiteY150" fmla="*/ 815340 h 6905625"/>
                <a:gd name="connsiteX151" fmla="*/ 4421505 w 5324475"/>
                <a:gd name="connsiteY151" fmla="*/ 887730 h 6905625"/>
                <a:gd name="connsiteX152" fmla="*/ 4408170 w 5324475"/>
                <a:gd name="connsiteY152" fmla="*/ 992505 h 6905625"/>
                <a:gd name="connsiteX153" fmla="*/ 4433570 w 5324475"/>
                <a:gd name="connsiteY153" fmla="*/ 1040130 h 6905625"/>
                <a:gd name="connsiteX154" fmla="*/ 4444365 w 5324475"/>
                <a:gd name="connsiteY154" fmla="*/ 1093470 h 6905625"/>
                <a:gd name="connsiteX155" fmla="*/ 4480560 w 5324475"/>
                <a:gd name="connsiteY155" fmla="*/ 1165860 h 6905625"/>
                <a:gd name="connsiteX156" fmla="*/ 4499610 w 5324475"/>
                <a:gd name="connsiteY156" fmla="*/ 1234440 h 6905625"/>
                <a:gd name="connsiteX157" fmla="*/ 4551045 w 5324475"/>
                <a:gd name="connsiteY157" fmla="*/ 1297305 h 6905625"/>
                <a:gd name="connsiteX158" fmla="*/ 4543425 w 5324475"/>
                <a:gd name="connsiteY158" fmla="*/ 1398270 h 6905625"/>
                <a:gd name="connsiteX159" fmla="*/ 4625340 w 5324475"/>
                <a:gd name="connsiteY159" fmla="*/ 1520190 h 6905625"/>
                <a:gd name="connsiteX160" fmla="*/ 4617720 w 5324475"/>
                <a:gd name="connsiteY160" fmla="*/ 1626870 h 6905625"/>
                <a:gd name="connsiteX161" fmla="*/ 4652010 w 5324475"/>
                <a:gd name="connsiteY161" fmla="*/ 1716405 h 6905625"/>
                <a:gd name="connsiteX162" fmla="*/ 4644390 w 5324475"/>
                <a:gd name="connsiteY162" fmla="*/ 1754505 h 6905625"/>
                <a:gd name="connsiteX163" fmla="*/ 4684395 w 5324475"/>
                <a:gd name="connsiteY163" fmla="*/ 1838325 h 6905625"/>
                <a:gd name="connsiteX164" fmla="*/ 4669155 w 5324475"/>
                <a:gd name="connsiteY164" fmla="*/ 1899285 h 6905625"/>
                <a:gd name="connsiteX165" fmla="*/ 4697730 w 5324475"/>
                <a:gd name="connsiteY165" fmla="*/ 1964055 h 6905625"/>
                <a:gd name="connsiteX166" fmla="*/ 4770120 w 5324475"/>
                <a:gd name="connsiteY166" fmla="*/ 2028825 h 6905625"/>
                <a:gd name="connsiteX167" fmla="*/ 4806315 w 5324475"/>
                <a:gd name="connsiteY167" fmla="*/ 2152650 h 6905625"/>
                <a:gd name="connsiteX168" fmla="*/ 4867275 w 5324475"/>
                <a:gd name="connsiteY168" fmla="*/ 2308860 h 6905625"/>
                <a:gd name="connsiteX169" fmla="*/ 4890135 w 5324475"/>
                <a:gd name="connsiteY169" fmla="*/ 2425065 h 6905625"/>
                <a:gd name="connsiteX170" fmla="*/ 4869180 w 5324475"/>
                <a:gd name="connsiteY170" fmla="*/ 2548890 h 6905625"/>
                <a:gd name="connsiteX171" fmla="*/ 4876800 w 5324475"/>
                <a:gd name="connsiteY171" fmla="*/ 2651760 h 6905625"/>
                <a:gd name="connsiteX172" fmla="*/ 4907280 w 5324475"/>
                <a:gd name="connsiteY172" fmla="*/ 2705100 h 6905625"/>
                <a:gd name="connsiteX173" fmla="*/ 4905375 w 5324475"/>
                <a:gd name="connsiteY173" fmla="*/ 2752725 h 6905625"/>
                <a:gd name="connsiteX174" fmla="*/ 4882515 w 5324475"/>
                <a:gd name="connsiteY174" fmla="*/ 2847975 h 6905625"/>
                <a:gd name="connsiteX175" fmla="*/ 4909185 w 5324475"/>
                <a:gd name="connsiteY175" fmla="*/ 2895600 h 6905625"/>
                <a:gd name="connsiteX176" fmla="*/ 4941570 w 5324475"/>
                <a:gd name="connsiteY176" fmla="*/ 2971800 h 6905625"/>
                <a:gd name="connsiteX177" fmla="*/ 4916805 w 5324475"/>
                <a:gd name="connsiteY177" fmla="*/ 3057525 h 6905625"/>
                <a:gd name="connsiteX178" fmla="*/ 4985385 w 5324475"/>
                <a:gd name="connsiteY178" fmla="*/ 3154680 h 6905625"/>
                <a:gd name="connsiteX179" fmla="*/ 4920615 w 5324475"/>
                <a:gd name="connsiteY179" fmla="*/ 3329940 h 6905625"/>
                <a:gd name="connsiteX180" fmla="*/ 4939665 w 5324475"/>
                <a:gd name="connsiteY180" fmla="*/ 3333750 h 6905625"/>
                <a:gd name="connsiteX181" fmla="*/ 5002530 w 5324475"/>
                <a:gd name="connsiteY181" fmla="*/ 3270885 h 6905625"/>
                <a:gd name="connsiteX182" fmla="*/ 5029200 w 5324475"/>
                <a:gd name="connsiteY182" fmla="*/ 3324225 h 6905625"/>
                <a:gd name="connsiteX183" fmla="*/ 5057775 w 5324475"/>
                <a:gd name="connsiteY183" fmla="*/ 3423285 h 6905625"/>
                <a:gd name="connsiteX184" fmla="*/ 5055870 w 5324475"/>
                <a:gd name="connsiteY184" fmla="*/ 3491865 h 6905625"/>
                <a:gd name="connsiteX185" fmla="*/ 5084445 w 5324475"/>
                <a:gd name="connsiteY185" fmla="*/ 3562350 h 6905625"/>
                <a:gd name="connsiteX186" fmla="*/ 5086350 w 5324475"/>
                <a:gd name="connsiteY186" fmla="*/ 3661410 h 6905625"/>
                <a:gd name="connsiteX187" fmla="*/ 5097780 w 5324475"/>
                <a:gd name="connsiteY187" fmla="*/ 3781425 h 6905625"/>
                <a:gd name="connsiteX188" fmla="*/ 5128260 w 5324475"/>
                <a:gd name="connsiteY188" fmla="*/ 3777615 h 6905625"/>
                <a:gd name="connsiteX189" fmla="*/ 5153025 w 5324475"/>
                <a:gd name="connsiteY189" fmla="*/ 3749040 h 6905625"/>
                <a:gd name="connsiteX190" fmla="*/ 5217795 w 5324475"/>
                <a:gd name="connsiteY190" fmla="*/ 3783330 h 6905625"/>
                <a:gd name="connsiteX191" fmla="*/ 5242560 w 5324475"/>
                <a:gd name="connsiteY191" fmla="*/ 3830955 h 6905625"/>
                <a:gd name="connsiteX192" fmla="*/ 5242560 w 5324475"/>
                <a:gd name="connsiteY192" fmla="*/ 3891915 h 6905625"/>
                <a:gd name="connsiteX193" fmla="*/ 5240655 w 5324475"/>
                <a:gd name="connsiteY193" fmla="*/ 3933825 h 6905625"/>
                <a:gd name="connsiteX194" fmla="*/ 5305425 w 5324475"/>
                <a:gd name="connsiteY194" fmla="*/ 3928110 h 6905625"/>
                <a:gd name="connsiteX195" fmla="*/ 5295900 w 5324475"/>
                <a:gd name="connsiteY195" fmla="*/ 3990975 h 6905625"/>
                <a:gd name="connsiteX196" fmla="*/ 5324475 w 5324475"/>
                <a:gd name="connsiteY196" fmla="*/ 4038600 h 6905625"/>
                <a:gd name="connsiteX197" fmla="*/ 5267325 w 5324475"/>
                <a:gd name="connsiteY197" fmla="*/ 4206240 h 6905625"/>
                <a:gd name="connsiteX198" fmla="*/ 5225415 w 5324475"/>
                <a:gd name="connsiteY198" fmla="*/ 4149090 h 6905625"/>
                <a:gd name="connsiteX199" fmla="*/ 5200650 w 5324475"/>
                <a:gd name="connsiteY199" fmla="*/ 4110990 h 6905625"/>
                <a:gd name="connsiteX200" fmla="*/ 5208270 w 5324475"/>
                <a:gd name="connsiteY200" fmla="*/ 4217670 h 6905625"/>
                <a:gd name="connsiteX201" fmla="*/ 5236845 w 5324475"/>
                <a:gd name="connsiteY201" fmla="*/ 4303395 h 6905625"/>
                <a:gd name="connsiteX202" fmla="*/ 5200650 w 5324475"/>
                <a:gd name="connsiteY202" fmla="*/ 4347210 h 6905625"/>
                <a:gd name="connsiteX203" fmla="*/ 5202555 w 5324475"/>
                <a:gd name="connsiteY203" fmla="*/ 4377690 h 6905625"/>
                <a:gd name="connsiteX204" fmla="*/ 5248275 w 5324475"/>
                <a:gd name="connsiteY204" fmla="*/ 4442460 h 6905625"/>
                <a:gd name="connsiteX205" fmla="*/ 5156835 w 5324475"/>
                <a:gd name="connsiteY205" fmla="*/ 4459605 h 6905625"/>
                <a:gd name="connsiteX206" fmla="*/ 5114925 w 5324475"/>
                <a:gd name="connsiteY206" fmla="*/ 4495800 h 6905625"/>
                <a:gd name="connsiteX207" fmla="*/ 5038725 w 5324475"/>
                <a:gd name="connsiteY207" fmla="*/ 4495800 h 6905625"/>
                <a:gd name="connsiteX208" fmla="*/ 5029200 w 5324475"/>
                <a:gd name="connsiteY208" fmla="*/ 4562475 h 6905625"/>
                <a:gd name="connsiteX209" fmla="*/ 4975860 w 5324475"/>
                <a:gd name="connsiteY209" fmla="*/ 4600575 h 6905625"/>
                <a:gd name="connsiteX210" fmla="*/ 4970145 w 5324475"/>
                <a:gd name="connsiteY210" fmla="*/ 4669155 h 6905625"/>
                <a:gd name="connsiteX211" fmla="*/ 4928235 w 5324475"/>
                <a:gd name="connsiteY211" fmla="*/ 4695825 h 6905625"/>
                <a:gd name="connsiteX212" fmla="*/ 4880610 w 5324475"/>
                <a:gd name="connsiteY212" fmla="*/ 4756785 h 6905625"/>
                <a:gd name="connsiteX213" fmla="*/ 4813935 w 5324475"/>
                <a:gd name="connsiteY213" fmla="*/ 4815840 h 6905625"/>
                <a:gd name="connsiteX214" fmla="*/ 4768215 w 5324475"/>
                <a:gd name="connsiteY214" fmla="*/ 4810125 h 6905625"/>
                <a:gd name="connsiteX215" fmla="*/ 4751070 w 5324475"/>
                <a:gd name="connsiteY215" fmla="*/ 4865370 h 6905625"/>
                <a:gd name="connsiteX216" fmla="*/ 4772025 w 5324475"/>
                <a:gd name="connsiteY216" fmla="*/ 4947285 h 6905625"/>
                <a:gd name="connsiteX217" fmla="*/ 4720590 w 5324475"/>
                <a:gd name="connsiteY217" fmla="*/ 5168265 h 6905625"/>
                <a:gd name="connsiteX218" fmla="*/ 4705350 w 5324475"/>
                <a:gd name="connsiteY218" fmla="*/ 5267325 h 6905625"/>
                <a:gd name="connsiteX219" fmla="*/ 4604385 w 5324475"/>
                <a:gd name="connsiteY219" fmla="*/ 5225415 h 6905625"/>
                <a:gd name="connsiteX220" fmla="*/ 4547235 w 5324475"/>
                <a:gd name="connsiteY220" fmla="*/ 5240655 h 6905625"/>
                <a:gd name="connsiteX221" fmla="*/ 4543425 w 5324475"/>
                <a:gd name="connsiteY221" fmla="*/ 5295900 h 6905625"/>
                <a:gd name="connsiteX222" fmla="*/ 4444365 w 5324475"/>
                <a:gd name="connsiteY222" fmla="*/ 5290185 h 6905625"/>
                <a:gd name="connsiteX223" fmla="*/ 4417695 w 5324475"/>
                <a:gd name="connsiteY223" fmla="*/ 5309235 h 6905625"/>
                <a:gd name="connsiteX224" fmla="*/ 4413885 w 5324475"/>
                <a:gd name="connsiteY224" fmla="*/ 5408295 h 6905625"/>
                <a:gd name="connsiteX225" fmla="*/ 4381500 w 5324475"/>
                <a:gd name="connsiteY225" fmla="*/ 5495925 h 6905625"/>
                <a:gd name="connsiteX226" fmla="*/ 4383405 w 5324475"/>
                <a:gd name="connsiteY226" fmla="*/ 5537835 h 6905625"/>
                <a:gd name="connsiteX227" fmla="*/ 4328160 w 5324475"/>
                <a:gd name="connsiteY227" fmla="*/ 5520690 h 6905625"/>
                <a:gd name="connsiteX228" fmla="*/ 4316730 w 5324475"/>
                <a:gd name="connsiteY228" fmla="*/ 5594985 h 6905625"/>
                <a:gd name="connsiteX229" fmla="*/ 4335780 w 5324475"/>
                <a:gd name="connsiteY229" fmla="*/ 5657850 h 6905625"/>
                <a:gd name="connsiteX230" fmla="*/ 4251960 w 5324475"/>
                <a:gd name="connsiteY230" fmla="*/ 5711190 h 6905625"/>
                <a:gd name="connsiteX231" fmla="*/ 4196715 w 5324475"/>
                <a:gd name="connsiteY231" fmla="*/ 5808345 h 6905625"/>
                <a:gd name="connsiteX232" fmla="*/ 4048125 w 5324475"/>
                <a:gd name="connsiteY232" fmla="*/ 5869305 h 6905625"/>
                <a:gd name="connsiteX233" fmla="*/ 4053840 w 5324475"/>
                <a:gd name="connsiteY233" fmla="*/ 5894070 h 6905625"/>
                <a:gd name="connsiteX234" fmla="*/ 4008120 w 5324475"/>
                <a:gd name="connsiteY234" fmla="*/ 5920740 h 6905625"/>
                <a:gd name="connsiteX235" fmla="*/ 3998595 w 5324475"/>
                <a:gd name="connsiteY235" fmla="*/ 5977890 h 6905625"/>
                <a:gd name="connsiteX236" fmla="*/ 3926205 w 5324475"/>
                <a:gd name="connsiteY236" fmla="*/ 6052185 h 6905625"/>
                <a:gd name="connsiteX237" fmla="*/ 3859530 w 5324475"/>
                <a:gd name="connsiteY237" fmla="*/ 6086475 h 6905625"/>
                <a:gd name="connsiteX238" fmla="*/ 3806190 w 5324475"/>
                <a:gd name="connsiteY238" fmla="*/ 6160770 h 6905625"/>
                <a:gd name="connsiteX239" fmla="*/ 3888105 w 5324475"/>
                <a:gd name="connsiteY239" fmla="*/ 6269355 h 6905625"/>
                <a:gd name="connsiteX240" fmla="*/ 3808095 w 5324475"/>
                <a:gd name="connsiteY240" fmla="*/ 6330315 h 6905625"/>
                <a:gd name="connsiteX241" fmla="*/ 3741420 w 5324475"/>
                <a:gd name="connsiteY241" fmla="*/ 6320790 h 6905625"/>
                <a:gd name="connsiteX242" fmla="*/ 3617595 w 5324475"/>
                <a:gd name="connsiteY242" fmla="*/ 6282690 h 6905625"/>
                <a:gd name="connsiteX243" fmla="*/ 3571875 w 5324475"/>
                <a:gd name="connsiteY243" fmla="*/ 6235065 h 6905625"/>
                <a:gd name="connsiteX244" fmla="*/ 3514725 w 5324475"/>
                <a:gd name="connsiteY244" fmla="*/ 6210300 h 6905625"/>
                <a:gd name="connsiteX245" fmla="*/ 3457575 w 5324475"/>
                <a:gd name="connsiteY245" fmla="*/ 6195060 h 6905625"/>
                <a:gd name="connsiteX246" fmla="*/ 3394710 w 5324475"/>
                <a:gd name="connsiteY246" fmla="*/ 6242685 h 6905625"/>
                <a:gd name="connsiteX247" fmla="*/ 3406140 w 5324475"/>
                <a:gd name="connsiteY247" fmla="*/ 6330315 h 6905625"/>
                <a:gd name="connsiteX248" fmla="*/ 3280410 w 5324475"/>
                <a:gd name="connsiteY248" fmla="*/ 6351270 h 6905625"/>
                <a:gd name="connsiteX249" fmla="*/ 3276600 w 5324475"/>
                <a:gd name="connsiteY249" fmla="*/ 6416040 h 6905625"/>
                <a:gd name="connsiteX250" fmla="*/ 2800350 w 5324475"/>
                <a:gd name="connsiteY250" fmla="*/ 6429375 h 6905625"/>
                <a:gd name="connsiteX251" fmla="*/ 2918460 w 5324475"/>
                <a:gd name="connsiteY251" fmla="*/ 6619875 h 6905625"/>
                <a:gd name="connsiteX252" fmla="*/ 2531745 w 5324475"/>
                <a:gd name="connsiteY252" fmla="*/ 6633210 h 6905625"/>
                <a:gd name="connsiteX253" fmla="*/ 2518410 w 5324475"/>
                <a:gd name="connsiteY253" fmla="*/ 6741795 h 6905625"/>
                <a:gd name="connsiteX254" fmla="*/ 2562225 w 5324475"/>
                <a:gd name="connsiteY254" fmla="*/ 6905625 h 6905625"/>
                <a:gd name="connsiteX255" fmla="*/ 2369820 w 5324475"/>
                <a:gd name="connsiteY255" fmla="*/ 6898005 h 6905625"/>
                <a:gd name="connsiteX256" fmla="*/ 2274570 w 5324475"/>
                <a:gd name="connsiteY256" fmla="*/ 6810375 h 6905625"/>
                <a:gd name="connsiteX257" fmla="*/ 2175510 w 5324475"/>
                <a:gd name="connsiteY257" fmla="*/ 6802755 h 6905625"/>
                <a:gd name="connsiteX258" fmla="*/ 2099310 w 5324475"/>
                <a:gd name="connsiteY258" fmla="*/ 6654165 h 6905625"/>
                <a:gd name="connsiteX259" fmla="*/ 1760220 w 5324475"/>
                <a:gd name="connsiteY259"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23875 w 5324475"/>
                <a:gd name="connsiteY48" fmla="*/ 438150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90525 w 5324475"/>
                <a:gd name="connsiteY53" fmla="*/ 4248150 h 6905625"/>
                <a:gd name="connsiteX54" fmla="*/ 361950 w 5324475"/>
                <a:gd name="connsiteY54" fmla="*/ 4343400 h 6905625"/>
                <a:gd name="connsiteX55" fmla="*/ 352425 w 5324475"/>
                <a:gd name="connsiteY55" fmla="*/ 4429125 h 6905625"/>
                <a:gd name="connsiteX56" fmla="*/ 152400 w 5324475"/>
                <a:gd name="connsiteY56" fmla="*/ 4419600 h 6905625"/>
                <a:gd name="connsiteX57" fmla="*/ 104775 w 5324475"/>
                <a:gd name="connsiteY57" fmla="*/ 4391025 h 6905625"/>
                <a:gd name="connsiteX58" fmla="*/ 85725 w 5324475"/>
                <a:gd name="connsiteY58" fmla="*/ 4248150 h 6905625"/>
                <a:gd name="connsiteX59" fmla="*/ 28575 w 5324475"/>
                <a:gd name="connsiteY59" fmla="*/ 4152900 h 6905625"/>
                <a:gd name="connsiteX60" fmla="*/ 38100 w 5324475"/>
                <a:gd name="connsiteY60" fmla="*/ 4048125 h 6905625"/>
                <a:gd name="connsiteX61" fmla="*/ 9525 w 5324475"/>
                <a:gd name="connsiteY61" fmla="*/ 4019550 h 6905625"/>
                <a:gd name="connsiteX62" fmla="*/ 0 w 5324475"/>
                <a:gd name="connsiteY62" fmla="*/ 3905250 h 6905625"/>
                <a:gd name="connsiteX63" fmla="*/ 0 w 5324475"/>
                <a:gd name="connsiteY63" fmla="*/ 3810000 h 6905625"/>
                <a:gd name="connsiteX64" fmla="*/ 66675 w 5324475"/>
                <a:gd name="connsiteY64" fmla="*/ 3667125 h 6905625"/>
                <a:gd name="connsiteX65" fmla="*/ 66675 w 5324475"/>
                <a:gd name="connsiteY65" fmla="*/ 3667125 h 6905625"/>
                <a:gd name="connsiteX66" fmla="*/ 38100 w 5324475"/>
                <a:gd name="connsiteY66" fmla="*/ 3524250 h 6905625"/>
                <a:gd name="connsiteX67" fmla="*/ 266700 w 5324475"/>
                <a:gd name="connsiteY67" fmla="*/ 3600450 h 6905625"/>
                <a:gd name="connsiteX68" fmla="*/ 371475 w 5324475"/>
                <a:gd name="connsiteY68" fmla="*/ 3771900 h 6905625"/>
                <a:gd name="connsiteX69" fmla="*/ 438150 w 5324475"/>
                <a:gd name="connsiteY69" fmla="*/ 3867150 h 6905625"/>
                <a:gd name="connsiteX70" fmla="*/ 552450 w 5324475"/>
                <a:gd name="connsiteY70" fmla="*/ 3952875 h 6905625"/>
                <a:gd name="connsiteX71" fmla="*/ 552450 w 5324475"/>
                <a:gd name="connsiteY71" fmla="*/ 3952875 h 6905625"/>
                <a:gd name="connsiteX72" fmla="*/ 552450 w 5324475"/>
                <a:gd name="connsiteY72" fmla="*/ 3952875 h 6905625"/>
                <a:gd name="connsiteX73" fmla="*/ 552450 w 5324475"/>
                <a:gd name="connsiteY73" fmla="*/ 4057650 h 6905625"/>
                <a:gd name="connsiteX74" fmla="*/ 609600 w 5324475"/>
                <a:gd name="connsiteY74" fmla="*/ 4029075 h 6905625"/>
                <a:gd name="connsiteX75" fmla="*/ 638175 w 5324475"/>
                <a:gd name="connsiteY75" fmla="*/ 3962400 h 6905625"/>
                <a:gd name="connsiteX76" fmla="*/ 647700 w 5324475"/>
                <a:gd name="connsiteY76" fmla="*/ 3686175 h 6905625"/>
                <a:gd name="connsiteX77" fmla="*/ 771525 w 5324475"/>
                <a:gd name="connsiteY77" fmla="*/ 3781425 h 6905625"/>
                <a:gd name="connsiteX78" fmla="*/ 733425 w 5324475"/>
                <a:gd name="connsiteY78" fmla="*/ 3638550 h 6905625"/>
                <a:gd name="connsiteX79" fmla="*/ 781050 w 5324475"/>
                <a:gd name="connsiteY79" fmla="*/ 3581400 h 6905625"/>
                <a:gd name="connsiteX80" fmla="*/ 790575 w 5324475"/>
                <a:gd name="connsiteY80" fmla="*/ 3505200 h 6905625"/>
                <a:gd name="connsiteX81" fmla="*/ 790575 w 5324475"/>
                <a:gd name="connsiteY81" fmla="*/ 3381375 h 6905625"/>
                <a:gd name="connsiteX82" fmla="*/ 790575 w 5324475"/>
                <a:gd name="connsiteY82" fmla="*/ 3381375 h 6905625"/>
                <a:gd name="connsiteX83" fmla="*/ 847725 w 5324475"/>
                <a:gd name="connsiteY83" fmla="*/ 3400425 h 6905625"/>
                <a:gd name="connsiteX84" fmla="*/ 847725 w 5324475"/>
                <a:gd name="connsiteY84" fmla="*/ 3238500 h 6905625"/>
                <a:gd name="connsiteX85" fmla="*/ 885825 w 5324475"/>
                <a:gd name="connsiteY85" fmla="*/ 3133725 h 6905625"/>
                <a:gd name="connsiteX86" fmla="*/ 933450 w 5324475"/>
                <a:gd name="connsiteY86" fmla="*/ 3038475 h 6905625"/>
                <a:gd name="connsiteX87" fmla="*/ 981075 w 5324475"/>
                <a:gd name="connsiteY87" fmla="*/ 3009900 h 6905625"/>
                <a:gd name="connsiteX88" fmla="*/ 1085850 w 5324475"/>
                <a:gd name="connsiteY88" fmla="*/ 2952750 h 6905625"/>
                <a:gd name="connsiteX89" fmla="*/ 1104900 w 5324475"/>
                <a:gd name="connsiteY89" fmla="*/ 2905125 h 6905625"/>
                <a:gd name="connsiteX90" fmla="*/ 1114425 w 5324475"/>
                <a:gd name="connsiteY90" fmla="*/ 2771775 h 6905625"/>
                <a:gd name="connsiteX91" fmla="*/ 1133475 w 5324475"/>
                <a:gd name="connsiteY91" fmla="*/ 2714625 h 6905625"/>
                <a:gd name="connsiteX92" fmla="*/ 1133475 w 5324475"/>
                <a:gd name="connsiteY92" fmla="*/ 2638425 h 6905625"/>
                <a:gd name="connsiteX93" fmla="*/ 1200150 w 5324475"/>
                <a:gd name="connsiteY93" fmla="*/ 2571750 h 6905625"/>
                <a:gd name="connsiteX94" fmla="*/ 1238250 w 5324475"/>
                <a:gd name="connsiteY94" fmla="*/ 2514600 h 6905625"/>
                <a:gd name="connsiteX95" fmla="*/ 1266825 w 5324475"/>
                <a:gd name="connsiteY95" fmla="*/ 2428875 h 6905625"/>
                <a:gd name="connsiteX96" fmla="*/ 1362075 w 5324475"/>
                <a:gd name="connsiteY96" fmla="*/ 2409825 h 6905625"/>
                <a:gd name="connsiteX97" fmla="*/ 1400175 w 5324475"/>
                <a:gd name="connsiteY97" fmla="*/ 2305050 h 6905625"/>
                <a:gd name="connsiteX98" fmla="*/ 1457325 w 5324475"/>
                <a:gd name="connsiteY98" fmla="*/ 2286000 h 6905625"/>
                <a:gd name="connsiteX99" fmla="*/ 1533525 w 5324475"/>
                <a:gd name="connsiteY99" fmla="*/ 2247900 h 6905625"/>
                <a:gd name="connsiteX100" fmla="*/ 1609725 w 5324475"/>
                <a:gd name="connsiteY100" fmla="*/ 2105025 h 6905625"/>
                <a:gd name="connsiteX101" fmla="*/ 1695450 w 5324475"/>
                <a:gd name="connsiteY101" fmla="*/ 2009775 h 6905625"/>
                <a:gd name="connsiteX102" fmla="*/ 1695450 w 5324475"/>
                <a:gd name="connsiteY102" fmla="*/ 1857375 h 6905625"/>
                <a:gd name="connsiteX103" fmla="*/ 1838325 w 5324475"/>
                <a:gd name="connsiteY103" fmla="*/ 1752600 h 6905625"/>
                <a:gd name="connsiteX104" fmla="*/ 1971675 w 5324475"/>
                <a:gd name="connsiteY104" fmla="*/ 1514475 h 6905625"/>
                <a:gd name="connsiteX105" fmla="*/ 1971675 w 5324475"/>
                <a:gd name="connsiteY105" fmla="*/ 1514475 h 6905625"/>
                <a:gd name="connsiteX106" fmla="*/ 2124075 w 5324475"/>
                <a:gd name="connsiteY106" fmla="*/ 1381125 h 6905625"/>
                <a:gd name="connsiteX107" fmla="*/ 2209800 w 5324475"/>
                <a:gd name="connsiteY107" fmla="*/ 1238250 h 6905625"/>
                <a:gd name="connsiteX108" fmla="*/ 2247900 w 5324475"/>
                <a:gd name="connsiteY108" fmla="*/ 1257300 h 6905625"/>
                <a:gd name="connsiteX109" fmla="*/ 2247900 w 5324475"/>
                <a:gd name="connsiteY109" fmla="*/ 1257300 h 6905625"/>
                <a:gd name="connsiteX110" fmla="*/ 2305050 w 5324475"/>
                <a:gd name="connsiteY110" fmla="*/ 1228725 h 6905625"/>
                <a:gd name="connsiteX111" fmla="*/ 2305050 w 5324475"/>
                <a:gd name="connsiteY111" fmla="*/ 1228725 h 6905625"/>
                <a:gd name="connsiteX112" fmla="*/ 2333625 w 5324475"/>
                <a:gd name="connsiteY112" fmla="*/ 1162050 h 6905625"/>
                <a:gd name="connsiteX113" fmla="*/ 2447925 w 5324475"/>
                <a:gd name="connsiteY113" fmla="*/ 1171575 h 6905625"/>
                <a:gd name="connsiteX114" fmla="*/ 2486025 w 5324475"/>
                <a:gd name="connsiteY114" fmla="*/ 1114425 h 6905625"/>
                <a:gd name="connsiteX115" fmla="*/ 2609850 w 5324475"/>
                <a:gd name="connsiteY115" fmla="*/ 1095375 h 6905625"/>
                <a:gd name="connsiteX116" fmla="*/ 2628900 w 5324475"/>
                <a:gd name="connsiteY116" fmla="*/ 1038225 h 6905625"/>
                <a:gd name="connsiteX117" fmla="*/ 2667000 w 5324475"/>
                <a:gd name="connsiteY117" fmla="*/ 1028700 h 6905625"/>
                <a:gd name="connsiteX118" fmla="*/ 2667000 w 5324475"/>
                <a:gd name="connsiteY118" fmla="*/ 1028700 h 6905625"/>
                <a:gd name="connsiteX119" fmla="*/ 2762250 w 5324475"/>
                <a:gd name="connsiteY119" fmla="*/ 962025 h 6905625"/>
                <a:gd name="connsiteX120" fmla="*/ 2809875 w 5324475"/>
                <a:gd name="connsiteY120" fmla="*/ 914400 h 6905625"/>
                <a:gd name="connsiteX121" fmla="*/ 2838450 w 5324475"/>
                <a:gd name="connsiteY121" fmla="*/ 866775 h 6905625"/>
                <a:gd name="connsiteX122" fmla="*/ 2943225 w 5324475"/>
                <a:gd name="connsiteY122" fmla="*/ 828675 h 6905625"/>
                <a:gd name="connsiteX123" fmla="*/ 3038475 w 5324475"/>
                <a:gd name="connsiteY123" fmla="*/ 781050 h 6905625"/>
                <a:gd name="connsiteX124" fmla="*/ 3086100 w 5324475"/>
                <a:gd name="connsiteY124" fmla="*/ 695325 h 6905625"/>
                <a:gd name="connsiteX125" fmla="*/ 3086100 w 5324475"/>
                <a:gd name="connsiteY125" fmla="*/ 695325 h 6905625"/>
                <a:gd name="connsiteX126" fmla="*/ 3209925 w 5324475"/>
                <a:gd name="connsiteY126" fmla="*/ 495300 h 6905625"/>
                <a:gd name="connsiteX127" fmla="*/ 3209925 w 5324475"/>
                <a:gd name="connsiteY127" fmla="*/ 476250 h 6905625"/>
                <a:gd name="connsiteX128" fmla="*/ 3219450 w 5324475"/>
                <a:gd name="connsiteY128" fmla="*/ 438150 h 6905625"/>
                <a:gd name="connsiteX129" fmla="*/ 3314700 w 5324475"/>
                <a:gd name="connsiteY129" fmla="*/ 342900 h 6905625"/>
                <a:gd name="connsiteX130" fmla="*/ 3305175 w 5324475"/>
                <a:gd name="connsiteY130" fmla="*/ 276225 h 6905625"/>
                <a:gd name="connsiteX131" fmla="*/ 3457575 w 5324475"/>
                <a:gd name="connsiteY131" fmla="*/ 200025 h 6905625"/>
                <a:gd name="connsiteX132" fmla="*/ 3524250 w 5324475"/>
                <a:gd name="connsiteY132" fmla="*/ 171450 h 6905625"/>
                <a:gd name="connsiteX133" fmla="*/ 3619500 w 5324475"/>
                <a:gd name="connsiteY133" fmla="*/ 171450 h 6905625"/>
                <a:gd name="connsiteX134" fmla="*/ 3667125 w 5324475"/>
                <a:gd name="connsiteY134" fmla="*/ 142875 h 6905625"/>
                <a:gd name="connsiteX135" fmla="*/ 3667125 w 5324475"/>
                <a:gd name="connsiteY135" fmla="*/ 142875 h 6905625"/>
                <a:gd name="connsiteX136" fmla="*/ 3771900 w 5324475"/>
                <a:gd name="connsiteY136" fmla="*/ 123825 h 6905625"/>
                <a:gd name="connsiteX137" fmla="*/ 3829050 w 5324475"/>
                <a:gd name="connsiteY137" fmla="*/ 0 h 6905625"/>
                <a:gd name="connsiteX138" fmla="*/ 3914775 w 5324475"/>
                <a:gd name="connsiteY138" fmla="*/ 0 h 6905625"/>
                <a:gd name="connsiteX139" fmla="*/ 4095750 w 5324475"/>
                <a:gd name="connsiteY139" fmla="*/ 9525 h 6905625"/>
                <a:gd name="connsiteX140" fmla="*/ 4200525 w 5324475"/>
                <a:gd name="connsiteY140" fmla="*/ 85725 h 6905625"/>
                <a:gd name="connsiteX141" fmla="*/ 4438650 w 5324475"/>
                <a:gd name="connsiteY141" fmla="*/ 114300 h 6905625"/>
                <a:gd name="connsiteX142" fmla="*/ 4429125 w 5324475"/>
                <a:gd name="connsiteY142" fmla="*/ 190500 h 6905625"/>
                <a:gd name="connsiteX143" fmla="*/ 4381500 w 5324475"/>
                <a:gd name="connsiteY143" fmla="*/ 209550 h 6905625"/>
                <a:gd name="connsiteX144" fmla="*/ 4410075 w 5324475"/>
                <a:gd name="connsiteY144" fmla="*/ 247650 h 6905625"/>
                <a:gd name="connsiteX145" fmla="*/ 4400550 w 5324475"/>
                <a:gd name="connsiteY145" fmla="*/ 342900 h 6905625"/>
                <a:gd name="connsiteX146" fmla="*/ 4455795 w 5324475"/>
                <a:gd name="connsiteY146" fmla="*/ 411480 h 6905625"/>
                <a:gd name="connsiteX147" fmla="*/ 4446270 w 5324475"/>
                <a:gd name="connsiteY147" fmla="*/ 506730 h 6905625"/>
                <a:gd name="connsiteX148" fmla="*/ 4406265 w 5324475"/>
                <a:gd name="connsiteY148" fmla="*/ 529590 h 6905625"/>
                <a:gd name="connsiteX149" fmla="*/ 4358640 w 5324475"/>
                <a:gd name="connsiteY149" fmla="*/ 632460 h 6905625"/>
                <a:gd name="connsiteX150" fmla="*/ 4389120 w 5324475"/>
                <a:gd name="connsiteY150" fmla="*/ 674370 h 6905625"/>
                <a:gd name="connsiteX151" fmla="*/ 4398645 w 5324475"/>
                <a:gd name="connsiteY151" fmla="*/ 815340 h 6905625"/>
                <a:gd name="connsiteX152" fmla="*/ 4421505 w 5324475"/>
                <a:gd name="connsiteY152" fmla="*/ 887730 h 6905625"/>
                <a:gd name="connsiteX153" fmla="*/ 4408170 w 5324475"/>
                <a:gd name="connsiteY153" fmla="*/ 992505 h 6905625"/>
                <a:gd name="connsiteX154" fmla="*/ 4433570 w 5324475"/>
                <a:gd name="connsiteY154" fmla="*/ 1040130 h 6905625"/>
                <a:gd name="connsiteX155" fmla="*/ 4444365 w 5324475"/>
                <a:gd name="connsiteY155" fmla="*/ 1093470 h 6905625"/>
                <a:gd name="connsiteX156" fmla="*/ 4480560 w 5324475"/>
                <a:gd name="connsiteY156" fmla="*/ 1165860 h 6905625"/>
                <a:gd name="connsiteX157" fmla="*/ 4499610 w 5324475"/>
                <a:gd name="connsiteY157" fmla="*/ 1234440 h 6905625"/>
                <a:gd name="connsiteX158" fmla="*/ 4551045 w 5324475"/>
                <a:gd name="connsiteY158" fmla="*/ 1297305 h 6905625"/>
                <a:gd name="connsiteX159" fmla="*/ 4543425 w 5324475"/>
                <a:gd name="connsiteY159" fmla="*/ 1398270 h 6905625"/>
                <a:gd name="connsiteX160" fmla="*/ 4625340 w 5324475"/>
                <a:gd name="connsiteY160" fmla="*/ 1520190 h 6905625"/>
                <a:gd name="connsiteX161" fmla="*/ 4617720 w 5324475"/>
                <a:gd name="connsiteY161" fmla="*/ 1626870 h 6905625"/>
                <a:gd name="connsiteX162" fmla="*/ 4652010 w 5324475"/>
                <a:gd name="connsiteY162" fmla="*/ 1716405 h 6905625"/>
                <a:gd name="connsiteX163" fmla="*/ 4644390 w 5324475"/>
                <a:gd name="connsiteY163" fmla="*/ 1754505 h 6905625"/>
                <a:gd name="connsiteX164" fmla="*/ 4684395 w 5324475"/>
                <a:gd name="connsiteY164" fmla="*/ 1838325 h 6905625"/>
                <a:gd name="connsiteX165" fmla="*/ 4669155 w 5324475"/>
                <a:gd name="connsiteY165" fmla="*/ 1899285 h 6905625"/>
                <a:gd name="connsiteX166" fmla="*/ 4697730 w 5324475"/>
                <a:gd name="connsiteY166" fmla="*/ 1964055 h 6905625"/>
                <a:gd name="connsiteX167" fmla="*/ 4770120 w 5324475"/>
                <a:gd name="connsiteY167" fmla="*/ 2028825 h 6905625"/>
                <a:gd name="connsiteX168" fmla="*/ 4806315 w 5324475"/>
                <a:gd name="connsiteY168" fmla="*/ 2152650 h 6905625"/>
                <a:gd name="connsiteX169" fmla="*/ 4867275 w 5324475"/>
                <a:gd name="connsiteY169" fmla="*/ 2308860 h 6905625"/>
                <a:gd name="connsiteX170" fmla="*/ 4890135 w 5324475"/>
                <a:gd name="connsiteY170" fmla="*/ 2425065 h 6905625"/>
                <a:gd name="connsiteX171" fmla="*/ 4869180 w 5324475"/>
                <a:gd name="connsiteY171" fmla="*/ 2548890 h 6905625"/>
                <a:gd name="connsiteX172" fmla="*/ 4876800 w 5324475"/>
                <a:gd name="connsiteY172" fmla="*/ 2651760 h 6905625"/>
                <a:gd name="connsiteX173" fmla="*/ 4907280 w 5324475"/>
                <a:gd name="connsiteY173" fmla="*/ 2705100 h 6905625"/>
                <a:gd name="connsiteX174" fmla="*/ 4905375 w 5324475"/>
                <a:gd name="connsiteY174" fmla="*/ 2752725 h 6905625"/>
                <a:gd name="connsiteX175" fmla="*/ 4882515 w 5324475"/>
                <a:gd name="connsiteY175" fmla="*/ 2847975 h 6905625"/>
                <a:gd name="connsiteX176" fmla="*/ 4909185 w 5324475"/>
                <a:gd name="connsiteY176" fmla="*/ 2895600 h 6905625"/>
                <a:gd name="connsiteX177" fmla="*/ 4941570 w 5324475"/>
                <a:gd name="connsiteY177" fmla="*/ 2971800 h 6905625"/>
                <a:gd name="connsiteX178" fmla="*/ 4916805 w 5324475"/>
                <a:gd name="connsiteY178" fmla="*/ 3057525 h 6905625"/>
                <a:gd name="connsiteX179" fmla="*/ 4985385 w 5324475"/>
                <a:gd name="connsiteY179" fmla="*/ 3154680 h 6905625"/>
                <a:gd name="connsiteX180" fmla="*/ 4920615 w 5324475"/>
                <a:gd name="connsiteY180" fmla="*/ 3329940 h 6905625"/>
                <a:gd name="connsiteX181" fmla="*/ 4939665 w 5324475"/>
                <a:gd name="connsiteY181" fmla="*/ 3333750 h 6905625"/>
                <a:gd name="connsiteX182" fmla="*/ 5002530 w 5324475"/>
                <a:gd name="connsiteY182" fmla="*/ 3270885 h 6905625"/>
                <a:gd name="connsiteX183" fmla="*/ 5029200 w 5324475"/>
                <a:gd name="connsiteY183" fmla="*/ 3324225 h 6905625"/>
                <a:gd name="connsiteX184" fmla="*/ 5057775 w 5324475"/>
                <a:gd name="connsiteY184" fmla="*/ 3423285 h 6905625"/>
                <a:gd name="connsiteX185" fmla="*/ 5055870 w 5324475"/>
                <a:gd name="connsiteY185" fmla="*/ 3491865 h 6905625"/>
                <a:gd name="connsiteX186" fmla="*/ 5084445 w 5324475"/>
                <a:gd name="connsiteY186" fmla="*/ 3562350 h 6905625"/>
                <a:gd name="connsiteX187" fmla="*/ 5086350 w 5324475"/>
                <a:gd name="connsiteY187" fmla="*/ 3661410 h 6905625"/>
                <a:gd name="connsiteX188" fmla="*/ 5097780 w 5324475"/>
                <a:gd name="connsiteY188" fmla="*/ 3781425 h 6905625"/>
                <a:gd name="connsiteX189" fmla="*/ 5128260 w 5324475"/>
                <a:gd name="connsiteY189" fmla="*/ 3777615 h 6905625"/>
                <a:gd name="connsiteX190" fmla="*/ 5153025 w 5324475"/>
                <a:gd name="connsiteY190" fmla="*/ 3749040 h 6905625"/>
                <a:gd name="connsiteX191" fmla="*/ 5217795 w 5324475"/>
                <a:gd name="connsiteY191" fmla="*/ 3783330 h 6905625"/>
                <a:gd name="connsiteX192" fmla="*/ 5242560 w 5324475"/>
                <a:gd name="connsiteY192" fmla="*/ 3830955 h 6905625"/>
                <a:gd name="connsiteX193" fmla="*/ 5242560 w 5324475"/>
                <a:gd name="connsiteY193" fmla="*/ 3891915 h 6905625"/>
                <a:gd name="connsiteX194" fmla="*/ 5240655 w 5324475"/>
                <a:gd name="connsiteY194" fmla="*/ 3933825 h 6905625"/>
                <a:gd name="connsiteX195" fmla="*/ 5305425 w 5324475"/>
                <a:gd name="connsiteY195" fmla="*/ 3928110 h 6905625"/>
                <a:gd name="connsiteX196" fmla="*/ 5295900 w 5324475"/>
                <a:gd name="connsiteY196" fmla="*/ 3990975 h 6905625"/>
                <a:gd name="connsiteX197" fmla="*/ 5324475 w 5324475"/>
                <a:gd name="connsiteY197" fmla="*/ 4038600 h 6905625"/>
                <a:gd name="connsiteX198" fmla="*/ 5267325 w 5324475"/>
                <a:gd name="connsiteY198" fmla="*/ 4206240 h 6905625"/>
                <a:gd name="connsiteX199" fmla="*/ 5225415 w 5324475"/>
                <a:gd name="connsiteY199" fmla="*/ 4149090 h 6905625"/>
                <a:gd name="connsiteX200" fmla="*/ 5200650 w 5324475"/>
                <a:gd name="connsiteY200" fmla="*/ 4110990 h 6905625"/>
                <a:gd name="connsiteX201" fmla="*/ 5208270 w 5324475"/>
                <a:gd name="connsiteY201" fmla="*/ 4217670 h 6905625"/>
                <a:gd name="connsiteX202" fmla="*/ 5236845 w 5324475"/>
                <a:gd name="connsiteY202" fmla="*/ 4303395 h 6905625"/>
                <a:gd name="connsiteX203" fmla="*/ 5200650 w 5324475"/>
                <a:gd name="connsiteY203" fmla="*/ 4347210 h 6905625"/>
                <a:gd name="connsiteX204" fmla="*/ 5202555 w 5324475"/>
                <a:gd name="connsiteY204" fmla="*/ 4377690 h 6905625"/>
                <a:gd name="connsiteX205" fmla="*/ 5248275 w 5324475"/>
                <a:gd name="connsiteY205" fmla="*/ 4442460 h 6905625"/>
                <a:gd name="connsiteX206" fmla="*/ 5156835 w 5324475"/>
                <a:gd name="connsiteY206" fmla="*/ 4459605 h 6905625"/>
                <a:gd name="connsiteX207" fmla="*/ 5114925 w 5324475"/>
                <a:gd name="connsiteY207" fmla="*/ 4495800 h 6905625"/>
                <a:gd name="connsiteX208" fmla="*/ 5038725 w 5324475"/>
                <a:gd name="connsiteY208" fmla="*/ 4495800 h 6905625"/>
                <a:gd name="connsiteX209" fmla="*/ 5029200 w 5324475"/>
                <a:gd name="connsiteY209" fmla="*/ 4562475 h 6905625"/>
                <a:gd name="connsiteX210" fmla="*/ 4975860 w 5324475"/>
                <a:gd name="connsiteY210" fmla="*/ 4600575 h 6905625"/>
                <a:gd name="connsiteX211" fmla="*/ 4970145 w 5324475"/>
                <a:gd name="connsiteY211" fmla="*/ 4669155 h 6905625"/>
                <a:gd name="connsiteX212" fmla="*/ 4928235 w 5324475"/>
                <a:gd name="connsiteY212" fmla="*/ 4695825 h 6905625"/>
                <a:gd name="connsiteX213" fmla="*/ 4880610 w 5324475"/>
                <a:gd name="connsiteY213" fmla="*/ 4756785 h 6905625"/>
                <a:gd name="connsiteX214" fmla="*/ 4813935 w 5324475"/>
                <a:gd name="connsiteY214" fmla="*/ 4815840 h 6905625"/>
                <a:gd name="connsiteX215" fmla="*/ 4768215 w 5324475"/>
                <a:gd name="connsiteY215" fmla="*/ 4810125 h 6905625"/>
                <a:gd name="connsiteX216" fmla="*/ 4751070 w 5324475"/>
                <a:gd name="connsiteY216" fmla="*/ 4865370 h 6905625"/>
                <a:gd name="connsiteX217" fmla="*/ 4772025 w 5324475"/>
                <a:gd name="connsiteY217" fmla="*/ 4947285 h 6905625"/>
                <a:gd name="connsiteX218" fmla="*/ 4720590 w 5324475"/>
                <a:gd name="connsiteY218" fmla="*/ 5168265 h 6905625"/>
                <a:gd name="connsiteX219" fmla="*/ 4705350 w 5324475"/>
                <a:gd name="connsiteY219" fmla="*/ 5267325 h 6905625"/>
                <a:gd name="connsiteX220" fmla="*/ 4604385 w 5324475"/>
                <a:gd name="connsiteY220" fmla="*/ 5225415 h 6905625"/>
                <a:gd name="connsiteX221" fmla="*/ 4547235 w 5324475"/>
                <a:gd name="connsiteY221" fmla="*/ 5240655 h 6905625"/>
                <a:gd name="connsiteX222" fmla="*/ 4543425 w 5324475"/>
                <a:gd name="connsiteY222" fmla="*/ 5295900 h 6905625"/>
                <a:gd name="connsiteX223" fmla="*/ 4444365 w 5324475"/>
                <a:gd name="connsiteY223" fmla="*/ 5290185 h 6905625"/>
                <a:gd name="connsiteX224" fmla="*/ 4417695 w 5324475"/>
                <a:gd name="connsiteY224" fmla="*/ 5309235 h 6905625"/>
                <a:gd name="connsiteX225" fmla="*/ 4413885 w 5324475"/>
                <a:gd name="connsiteY225" fmla="*/ 5408295 h 6905625"/>
                <a:gd name="connsiteX226" fmla="*/ 4381500 w 5324475"/>
                <a:gd name="connsiteY226" fmla="*/ 5495925 h 6905625"/>
                <a:gd name="connsiteX227" fmla="*/ 4383405 w 5324475"/>
                <a:gd name="connsiteY227" fmla="*/ 5537835 h 6905625"/>
                <a:gd name="connsiteX228" fmla="*/ 4328160 w 5324475"/>
                <a:gd name="connsiteY228" fmla="*/ 5520690 h 6905625"/>
                <a:gd name="connsiteX229" fmla="*/ 4316730 w 5324475"/>
                <a:gd name="connsiteY229" fmla="*/ 5594985 h 6905625"/>
                <a:gd name="connsiteX230" fmla="*/ 4335780 w 5324475"/>
                <a:gd name="connsiteY230" fmla="*/ 5657850 h 6905625"/>
                <a:gd name="connsiteX231" fmla="*/ 4251960 w 5324475"/>
                <a:gd name="connsiteY231" fmla="*/ 5711190 h 6905625"/>
                <a:gd name="connsiteX232" fmla="*/ 4196715 w 5324475"/>
                <a:gd name="connsiteY232" fmla="*/ 5808345 h 6905625"/>
                <a:gd name="connsiteX233" fmla="*/ 4048125 w 5324475"/>
                <a:gd name="connsiteY233" fmla="*/ 5869305 h 6905625"/>
                <a:gd name="connsiteX234" fmla="*/ 4053840 w 5324475"/>
                <a:gd name="connsiteY234" fmla="*/ 5894070 h 6905625"/>
                <a:gd name="connsiteX235" fmla="*/ 4008120 w 5324475"/>
                <a:gd name="connsiteY235" fmla="*/ 5920740 h 6905625"/>
                <a:gd name="connsiteX236" fmla="*/ 3998595 w 5324475"/>
                <a:gd name="connsiteY236" fmla="*/ 5977890 h 6905625"/>
                <a:gd name="connsiteX237" fmla="*/ 3926205 w 5324475"/>
                <a:gd name="connsiteY237" fmla="*/ 6052185 h 6905625"/>
                <a:gd name="connsiteX238" fmla="*/ 3859530 w 5324475"/>
                <a:gd name="connsiteY238" fmla="*/ 6086475 h 6905625"/>
                <a:gd name="connsiteX239" fmla="*/ 3806190 w 5324475"/>
                <a:gd name="connsiteY239" fmla="*/ 6160770 h 6905625"/>
                <a:gd name="connsiteX240" fmla="*/ 3888105 w 5324475"/>
                <a:gd name="connsiteY240" fmla="*/ 6269355 h 6905625"/>
                <a:gd name="connsiteX241" fmla="*/ 3808095 w 5324475"/>
                <a:gd name="connsiteY241" fmla="*/ 6330315 h 6905625"/>
                <a:gd name="connsiteX242" fmla="*/ 3741420 w 5324475"/>
                <a:gd name="connsiteY242" fmla="*/ 6320790 h 6905625"/>
                <a:gd name="connsiteX243" fmla="*/ 3617595 w 5324475"/>
                <a:gd name="connsiteY243" fmla="*/ 6282690 h 6905625"/>
                <a:gd name="connsiteX244" fmla="*/ 3571875 w 5324475"/>
                <a:gd name="connsiteY244" fmla="*/ 6235065 h 6905625"/>
                <a:gd name="connsiteX245" fmla="*/ 3514725 w 5324475"/>
                <a:gd name="connsiteY245" fmla="*/ 6210300 h 6905625"/>
                <a:gd name="connsiteX246" fmla="*/ 3457575 w 5324475"/>
                <a:gd name="connsiteY246" fmla="*/ 6195060 h 6905625"/>
                <a:gd name="connsiteX247" fmla="*/ 3394710 w 5324475"/>
                <a:gd name="connsiteY247" fmla="*/ 6242685 h 6905625"/>
                <a:gd name="connsiteX248" fmla="*/ 3406140 w 5324475"/>
                <a:gd name="connsiteY248" fmla="*/ 6330315 h 6905625"/>
                <a:gd name="connsiteX249" fmla="*/ 3280410 w 5324475"/>
                <a:gd name="connsiteY249" fmla="*/ 6351270 h 6905625"/>
                <a:gd name="connsiteX250" fmla="*/ 3276600 w 5324475"/>
                <a:gd name="connsiteY250" fmla="*/ 6416040 h 6905625"/>
                <a:gd name="connsiteX251" fmla="*/ 2800350 w 5324475"/>
                <a:gd name="connsiteY251" fmla="*/ 6429375 h 6905625"/>
                <a:gd name="connsiteX252" fmla="*/ 2918460 w 5324475"/>
                <a:gd name="connsiteY252" fmla="*/ 6619875 h 6905625"/>
                <a:gd name="connsiteX253" fmla="*/ 2531745 w 5324475"/>
                <a:gd name="connsiteY253" fmla="*/ 6633210 h 6905625"/>
                <a:gd name="connsiteX254" fmla="*/ 2518410 w 5324475"/>
                <a:gd name="connsiteY254" fmla="*/ 6741795 h 6905625"/>
                <a:gd name="connsiteX255" fmla="*/ 2562225 w 5324475"/>
                <a:gd name="connsiteY255" fmla="*/ 6905625 h 6905625"/>
                <a:gd name="connsiteX256" fmla="*/ 2369820 w 5324475"/>
                <a:gd name="connsiteY256" fmla="*/ 6898005 h 6905625"/>
                <a:gd name="connsiteX257" fmla="*/ 2274570 w 5324475"/>
                <a:gd name="connsiteY257" fmla="*/ 6810375 h 6905625"/>
                <a:gd name="connsiteX258" fmla="*/ 2175510 w 5324475"/>
                <a:gd name="connsiteY258" fmla="*/ 6802755 h 6905625"/>
                <a:gd name="connsiteX259" fmla="*/ 2099310 w 5324475"/>
                <a:gd name="connsiteY259" fmla="*/ 6654165 h 6905625"/>
                <a:gd name="connsiteX260" fmla="*/ 1760220 w 5324475"/>
                <a:gd name="connsiteY260"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90525 w 5324475"/>
                <a:gd name="connsiteY53" fmla="*/ 4248150 h 6905625"/>
                <a:gd name="connsiteX54" fmla="*/ 361950 w 5324475"/>
                <a:gd name="connsiteY54" fmla="*/ 4343400 h 6905625"/>
                <a:gd name="connsiteX55" fmla="*/ 352425 w 5324475"/>
                <a:gd name="connsiteY55" fmla="*/ 4429125 h 6905625"/>
                <a:gd name="connsiteX56" fmla="*/ 152400 w 5324475"/>
                <a:gd name="connsiteY56" fmla="*/ 4419600 h 6905625"/>
                <a:gd name="connsiteX57" fmla="*/ 104775 w 5324475"/>
                <a:gd name="connsiteY57" fmla="*/ 4391025 h 6905625"/>
                <a:gd name="connsiteX58" fmla="*/ 85725 w 5324475"/>
                <a:gd name="connsiteY58" fmla="*/ 4248150 h 6905625"/>
                <a:gd name="connsiteX59" fmla="*/ 28575 w 5324475"/>
                <a:gd name="connsiteY59" fmla="*/ 4152900 h 6905625"/>
                <a:gd name="connsiteX60" fmla="*/ 38100 w 5324475"/>
                <a:gd name="connsiteY60" fmla="*/ 4048125 h 6905625"/>
                <a:gd name="connsiteX61" fmla="*/ 9525 w 5324475"/>
                <a:gd name="connsiteY61" fmla="*/ 4019550 h 6905625"/>
                <a:gd name="connsiteX62" fmla="*/ 0 w 5324475"/>
                <a:gd name="connsiteY62" fmla="*/ 3905250 h 6905625"/>
                <a:gd name="connsiteX63" fmla="*/ 0 w 5324475"/>
                <a:gd name="connsiteY63" fmla="*/ 3810000 h 6905625"/>
                <a:gd name="connsiteX64" fmla="*/ 66675 w 5324475"/>
                <a:gd name="connsiteY64" fmla="*/ 3667125 h 6905625"/>
                <a:gd name="connsiteX65" fmla="*/ 66675 w 5324475"/>
                <a:gd name="connsiteY65" fmla="*/ 3667125 h 6905625"/>
                <a:gd name="connsiteX66" fmla="*/ 38100 w 5324475"/>
                <a:gd name="connsiteY66" fmla="*/ 3524250 h 6905625"/>
                <a:gd name="connsiteX67" fmla="*/ 266700 w 5324475"/>
                <a:gd name="connsiteY67" fmla="*/ 3600450 h 6905625"/>
                <a:gd name="connsiteX68" fmla="*/ 371475 w 5324475"/>
                <a:gd name="connsiteY68" fmla="*/ 3771900 h 6905625"/>
                <a:gd name="connsiteX69" fmla="*/ 438150 w 5324475"/>
                <a:gd name="connsiteY69" fmla="*/ 3867150 h 6905625"/>
                <a:gd name="connsiteX70" fmla="*/ 552450 w 5324475"/>
                <a:gd name="connsiteY70" fmla="*/ 3952875 h 6905625"/>
                <a:gd name="connsiteX71" fmla="*/ 552450 w 5324475"/>
                <a:gd name="connsiteY71" fmla="*/ 3952875 h 6905625"/>
                <a:gd name="connsiteX72" fmla="*/ 552450 w 5324475"/>
                <a:gd name="connsiteY72" fmla="*/ 3952875 h 6905625"/>
                <a:gd name="connsiteX73" fmla="*/ 552450 w 5324475"/>
                <a:gd name="connsiteY73" fmla="*/ 4057650 h 6905625"/>
                <a:gd name="connsiteX74" fmla="*/ 609600 w 5324475"/>
                <a:gd name="connsiteY74" fmla="*/ 4029075 h 6905625"/>
                <a:gd name="connsiteX75" fmla="*/ 638175 w 5324475"/>
                <a:gd name="connsiteY75" fmla="*/ 3962400 h 6905625"/>
                <a:gd name="connsiteX76" fmla="*/ 647700 w 5324475"/>
                <a:gd name="connsiteY76" fmla="*/ 3686175 h 6905625"/>
                <a:gd name="connsiteX77" fmla="*/ 771525 w 5324475"/>
                <a:gd name="connsiteY77" fmla="*/ 3781425 h 6905625"/>
                <a:gd name="connsiteX78" fmla="*/ 733425 w 5324475"/>
                <a:gd name="connsiteY78" fmla="*/ 3638550 h 6905625"/>
                <a:gd name="connsiteX79" fmla="*/ 781050 w 5324475"/>
                <a:gd name="connsiteY79" fmla="*/ 3581400 h 6905625"/>
                <a:gd name="connsiteX80" fmla="*/ 790575 w 5324475"/>
                <a:gd name="connsiteY80" fmla="*/ 3505200 h 6905625"/>
                <a:gd name="connsiteX81" fmla="*/ 790575 w 5324475"/>
                <a:gd name="connsiteY81" fmla="*/ 3381375 h 6905625"/>
                <a:gd name="connsiteX82" fmla="*/ 790575 w 5324475"/>
                <a:gd name="connsiteY82" fmla="*/ 3381375 h 6905625"/>
                <a:gd name="connsiteX83" fmla="*/ 847725 w 5324475"/>
                <a:gd name="connsiteY83" fmla="*/ 3400425 h 6905625"/>
                <a:gd name="connsiteX84" fmla="*/ 847725 w 5324475"/>
                <a:gd name="connsiteY84" fmla="*/ 3238500 h 6905625"/>
                <a:gd name="connsiteX85" fmla="*/ 885825 w 5324475"/>
                <a:gd name="connsiteY85" fmla="*/ 3133725 h 6905625"/>
                <a:gd name="connsiteX86" fmla="*/ 933450 w 5324475"/>
                <a:gd name="connsiteY86" fmla="*/ 3038475 h 6905625"/>
                <a:gd name="connsiteX87" fmla="*/ 981075 w 5324475"/>
                <a:gd name="connsiteY87" fmla="*/ 3009900 h 6905625"/>
                <a:gd name="connsiteX88" fmla="*/ 1085850 w 5324475"/>
                <a:gd name="connsiteY88" fmla="*/ 2952750 h 6905625"/>
                <a:gd name="connsiteX89" fmla="*/ 1104900 w 5324475"/>
                <a:gd name="connsiteY89" fmla="*/ 2905125 h 6905625"/>
                <a:gd name="connsiteX90" fmla="*/ 1114425 w 5324475"/>
                <a:gd name="connsiteY90" fmla="*/ 2771775 h 6905625"/>
                <a:gd name="connsiteX91" fmla="*/ 1133475 w 5324475"/>
                <a:gd name="connsiteY91" fmla="*/ 2714625 h 6905625"/>
                <a:gd name="connsiteX92" fmla="*/ 1133475 w 5324475"/>
                <a:gd name="connsiteY92" fmla="*/ 2638425 h 6905625"/>
                <a:gd name="connsiteX93" fmla="*/ 1200150 w 5324475"/>
                <a:gd name="connsiteY93" fmla="*/ 2571750 h 6905625"/>
                <a:gd name="connsiteX94" fmla="*/ 1238250 w 5324475"/>
                <a:gd name="connsiteY94" fmla="*/ 2514600 h 6905625"/>
                <a:gd name="connsiteX95" fmla="*/ 1266825 w 5324475"/>
                <a:gd name="connsiteY95" fmla="*/ 2428875 h 6905625"/>
                <a:gd name="connsiteX96" fmla="*/ 1362075 w 5324475"/>
                <a:gd name="connsiteY96" fmla="*/ 2409825 h 6905625"/>
                <a:gd name="connsiteX97" fmla="*/ 1400175 w 5324475"/>
                <a:gd name="connsiteY97" fmla="*/ 2305050 h 6905625"/>
                <a:gd name="connsiteX98" fmla="*/ 1457325 w 5324475"/>
                <a:gd name="connsiteY98" fmla="*/ 2286000 h 6905625"/>
                <a:gd name="connsiteX99" fmla="*/ 1533525 w 5324475"/>
                <a:gd name="connsiteY99" fmla="*/ 2247900 h 6905625"/>
                <a:gd name="connsiteX100" fmla="*/ 1609725 w 5324475"/>
                <a:gd name="connsiteY100" fmla="*/ 2105025 h 6905625"/>
                <a:gd name="connsiteX101" fmla="*/ 1695450 w 5324475"/>
                <a:gd name="connsiteY101" fmla="*/ 2009775 h 6905625"/>
                <a:gd name="connsiteX102" fmla="*/ 1695450 w 5324475"/>
                <a:gd name="connsiteY102" fmla="*/ 1857375 h 6905625"/>
                <a:gd name="connsiteX103" fmla="*/ 1838325 w 5324475"/>
                <a:gd name="connsiteY103" fmla="*/ 1752600 h 6905625"/>
                <a:gd name="connsiteX104" fmla="*/ 1971675 w 5324475"/>
                <a:gd name="connsiteY104" fmla="*/ 1514475 h 6905625"/>
                <a:gd name="connsiteX105" fmla="*/ 1971675 w 5324475"/>
                <a:gd name="connsiteY105" fmla="*/ 1514475 h 6905625"/>
                <a:gd name="connsiteX106" fmla="*/ 2124075 w 5324475"/>
                <a:gd name="connsiteY106" fmla="*/ 1381125 h 6905625"/>
                <a:gd name="connsiteX107" fmla="*/ 2209800 w 5324475"/>
                <a:gd name="connsiteY107" fmla="*/ 1238250 h 6905625"/>
                <a:gd name="connsiteX108" fmla="*/ 2247900 w 5324475"/>
                <a:gd name="connsiteY108" fmla="*/ 1257300 h 6905625"/>
                <a:gd name="connsiteX109" fmla="*/ 2247900 w 5324475"/>
                <a:gd name="connsiteY109" fmla="*/ 1257300 h 6905625"/>
                <a:gd name="connsiteX110" fmla="*/ 2305050 w 5324475"/>
                <a:gd name="connsiteY110" fmla="*/ 1228725 h 6905625"/>
                <a:gd name="connsiteX111" fmla="*/ 2305050 w 5324475"/>
                <a:gd name="connsiteY111" fmla="*/ 1228725 h 6905625"/>
                <a:gd name="connsiteX112" fmla="*/ 2333625 w 5324475"/>
                <a:gd name="connsiteY112" fmla="*/ 1162050 h 6905625"/>
                <a:gd name="connsiteX113" fmla="*/ 2447925 w 5324475"/>
                <a:gd name="connsiteY113" fmla="*/ 1171575 h 6905625"/>
                <a:gd name="connsiteX114" fmla="*/ 2486025 w 5324475"/>
                <a:gd name="connsiteY114" fmla="*/ 1114425 h 6905625"/>
                <a:gd name="connsiteX115" fmla="*/ 2609850 w 5324475"/>
                <a:gd name="connsiteY115" fmla="*/ 1095375 h 6905625"/>
                <a:gd name="connsiteX116" fmla="*/ 2628900 w 5324475"/>
                <a:gd name="connsiteY116" fmla="*/ 1038225 h 6905625"/>
                <a:gd name="connsiteX117" fmla="*/ 2667000 w 5324475"/>
                <a:gd name="connsiteY117" fmla="*/ 1028700 h 6905625"/>
                <a:gd name="connsiteX118" fmla="*/ 2667000 w 5324475"/>
                <a:gd name="connsiteY118" fmla="*/ 1028700 h 6905625"/>
                <a:gd name="connsiteX119" fmla="*/ 2762250 w 5324475"/>
                <a:gd name="connsiteY119" fmla="*/ 962025 h 6905625"/>
                <a:gd name="connsiteX120" fmla="*/ 2809875 w 5324475"/>
                <a:gd name="connsiteY120" fmla="*/ 914400 h 6905625"/>
                <a:gd name="connsiteX121" fmla="*/ 2838450 w 5324475"/>
                <a:gd name="connsiteY121" fmla="*/ 866775 h 6905625"/>
                <a:gd name="connsiteX122" fmla="*/ 2943225 w 5324475"/>
                <a:gd name="connsiteY122" fmla="*/ 828675 h 6905625"/>
                <a:gd name="connsiteX123" fmla="*/ 3038475 w 5324475"/>
                <a:gd name="connsiteY123" fmla="*/ 781050 h 6905625"/>
                <a:gd name="connsiteX124" fmla="*/ 3086100 w 5324475"/>
                <a:gd name="connsiteY124" fmla="*/ 695325 h 6905625"/>
                <a:gd name="connsiteX125" fmla="*/ 3086100 w 5324475"/>
                <a:gd name="connsiteY125" fmla="*/ 695325 h 6905625"/>
                <a:gd name="connsiteX126" fmla="*/ 3209925 w 5324475"/>
                <a:gd name="connsiteY126" fmla="*/ 495300 h 6905625"/>
                <a:gd name="connsiteX127" fmla="*/ 3209925 w 5324475"/>
                <a:gd name="connsiteY127" fmla="*/ 476250 h 6905625"/>
                <a:gd name="connsiteX128" fmla="*/ 3219450 w 5324475"/>
                <a:gd name="connsiteY128" fmla="*/ 438150 h 6905625"/>
                <a:gd name="connsiteX129" fmla="*/ 3314700 w 5324475"/>
                <a:gd name="connsiteY129" fmla="*/ 342900 h 6905625"/>
                <a:gd name="connsiteX130" fmla="*/ 3305175 w 5324475"/>
                <a:gd name="connsiteY130" fmla="*/ 276225 h 6905625"/>
                <a:gd name="connsiteX131" fmla="*/ 3457575 w 5324475"/>
                <a:gd name="connsiteY131" fmla="*/ 200025 h 6905625"/>
                <a:gd name="connsiteX132" fmla="*/ 3524250 w 5324475"/>
                <a:gd name="connsiteY132" fmla="*/ 171450 h 6905625"/>
                <a:gd name="connsiteX133" fmla="*/ 3619500 w 5324475"/>
                <a:gd name="connsiteY133" fmla="*/ 171450 h 6905625"/>
                <a:gd name="connsiteX134" fmla="*/ 3667125 w 5324475"/>
                <a:gd name="connsiteY134" fmla="*/ 142875 h 6905625"/>
                <a:gd name="connsiteX135" fmla="*/ 3667125 w 5324475"/>
                <a:gd name="connsiteY135" fmla="*/ 142875 h 6905625"/>
                <a:gd name="connsiteX136" fmla="*/ 3771900 w 5324475"/>
                <a:gd name="connsiteY136" fmla="*/ 123825 h 6905625"/>
                <a:gd name="connsiteX137" fmla="*/ 3829050 w 5324475"/>
                <a:gd name="connsiteY137" fmla="*/ 0 h 6905625"/>
                <a:gd name="connsiteX138" fmla="*/ 3914775 w 5324475"/>
                <a:gd name="connsiteY138" fmla="*/ 0 h 6905625"/>
                <a:gd name="connsiteX139" fmla="*/ 4095750 w 5324475"/>
                <a:gd name="connsiteY139" fmla="*/ 9525 h 6905625"/>
                <a:gd name="connsiteX140" fmla="*/ 4200525 w 5324475"/>
                <a:gd name="connsiteY140" fmla="*/ 85725 h 6905625"/>
                <a:gd name="connsiteX141" fmla="*/ 4438650 w 5324475"/>
                <a:gd name="connsiteY141" fmla="*/ 114300 h 6905625"/>
                <a:gd name="connsiteX142" fmla="*/ 4429125 w 5324475"/>
                <a:gd name="connsiteY142" fmla="*/ 190500 h 6905625"/>
                <a:gd name="connsiteX143" fmla="*/ 4381500 w 5324475"/>
                <a:gd name="connsiteY143" fmla="*/ 209550 h 6905625"/>
                <a:gd name="connsiteX144" fmla="*/ 4410075 w 5324475"/>
                <a:gd name="connsiteY144" fmla="*/ 247650 h 6905625"/>
                <a:gd name="connsiteX145" fmla="*/ 4400550 w 5324475"/>
                <a:gd name="connsiteY145" fmla="*/ 342900 h 6905625"/>
                <a:gd name="connsiteX146" fmla="*/ 4455795 w 5324475"/>
                <a:gd name="connsiteY146" fmla="*/ 411480 h 6905625"/>
                <a:gd name="connsiteX147" fmla="*/ 4446270 w 5324475"/>
                <a:gd name="connsiteY147" fmla="*/ 506730 h 6905625"/>
                <a:gd name="connsiteX148" fmla="*/ 4406265 w 5324475"/>
                <a:gd name="connsiteY148" fmla="*/ 529590 h 6905625"/>
                <a:gd name="connsiteX149" fmla="*/ 4358640 w 5324475"/>
                <a:gd name="connsiteY149" fmla="*/ 632460 h 6905625"/>
                <a:gd name="connsiteX150" fmla="*/ 4389120 w 5324475"/>
                <a:gd name="connsiteY150" fmla="*/ 674370 h 6905625"/>
                <a:gd name="connsiteX151" fmla="*/ 4398645 w 5324475"/>
                <a:gd name="connsiteY151" fmla="*/ 815340 h 6905625"/>
                <a:gd name="connsiteX152" fmla="*/ 4421505 w 5324475"/>
                <a:gd name="connsiteY152" fmla="*/ 887730 h 6905625"/>
                <a:gd name="connsiteX153" fmla="*/ 4408170 w 5324475"/>
                <a:gd name="connsiteY153" fmla="*/ 992505 h 6905625"/>
                <a:gd name="connsiteX154" fmla="*/ 4433570 w 5324475"/>
                <a:gd name="connsiteY154" fmla="*/ 1040130 h 6905625"/>
                <a:gd name="connsiteX155" fmla="*/ 4444365 w 5324475"/>
                <a:gd name="connsiteY155" fmla="*/ 1093470 h 6905625"/>
                <a:gd name="connsiteX156" fmla="*/ 4480560 w 5324475"/>
                <a:gd name="connsiteY156" fmla="*/ 1165860 h 6905625"/>
                <a:gd name="connsiteX157" fmla="*/ 4499610 w 5324475"/>
                <a:gd name="connsiteY157" fmla="*/ 1234440 h 6905625"/>
                <a:gd name="connsiteX158" fmla="*/ 4551045 w 5324475"/>
                <a:gd name="connsiteY158" fmla="*/ 1297305 h 6905625"/>
                <a:gd name="connsiteX159" fmla="*/ 4543425 w 5324475"/>
                <a:gd name="connsiteY159" fmla="*/ 1398270 h 6905625"/>
                <a:gd name="connsiteX160" fmla="*/ 4625340 w 5324475"/>
                <a:gd name="connsiteY160" fmla="*/ 1520190 h 6905625"/>
                <a:gd name="connsiteX161" fmla="*/ 4617720 w 5324475"/>
                <a:gd name="connsiteY161" fmla="*/ 1626870 h 6905625"/>
                <a:gd name="connsiteX162" fmla="*/ 4652010 w 5324475"/>
                <a:gd name="connsiteY162" fmla="*/ 1716405 h 6905625"/>
                <a:gd name="connsiteX163" fmla="*/ 4644390 w 5324475"/>
                <a:gd name="connsiteY163" fmla="*/ 1754505 h 6905625"/>
                <a:gd name="connsiteX164" fmla="*/ 4684395 w 5324475"/>
                <a:gd name="connsiteY164" fmla="*/ 1838325 h 6905625"/>
                <a:gd name="connsiteX165" fmla="*/ 4669155 w 5324475"/>
                <a:gd name="connsiteY165" fmla="*/ 1899285 h 6905625"/>
                <a:gd name="connsiteX166" fmla="*/ 4697730 w 5324475"/>
                <a:gd name="connsiteY166" fmla="*/ 1964055 h 6905625"/>
                <a:gd name="connsiteX167" fmla="*/ 4770120 w 5324475"/>
                <a:gd name="connsiteY167" fmla="*/ 2028825 h 6905625"/>
                <a:gd name="connsiteX168" fmla="*/ 4806315 w 5324475"/>
                <a:gd name="connsiteY168" fmla="*/ 2152650 h 6905625"/>
                <a:gd name="connsiteX169" fmla="*/ 4867275 w 5324475"/>
                <a:gd name="connsiteY169" fmla="*/ 2308860 h 6905625"/>
                <a:gd name="connsiteX170" fmla="*/ 4890135 w 5324475"/>
                <a:gd name="connsiteY170" fmla="*/ 2425065 h 6905625"/>
                <a:gd name="connsiteX171" fmla="*/ 4869180 w 5324475"/>
                <a:gd name="connsiteY171" fmla="*/ 2548890 h 6905625"/>
                <a:gd name="connsiteX172" fmla="*/ 4876800 w 5324475"/>
                <a:gd name="connsiteY172" fmla="*/ 2651760 h 6905625"/>
                <a:gd name="connsiteX173" fmla="*/ 4907280 w 5324475"/>
                <a:gd name="connsiteY173" fmla="*/ 2705100 h 6905625"/>
                <a:gd name="connsiteX174" fmla="*/ 4905375 w 5324475"/>
                <a:gd name="connsiteY174" fmla="*/ 2752725 h 6905625"/>
                <a:gd name="connsiteX175" fmla="*/ 4882515 w 5324475"/>
                <a:gd name="connsiteY175" fmla="*/ 2847975 h 6905625"/>
                <a:gd name="connsiteX176" fmla="*/ 4909185 w 5324475"/>
                <a:gd name="connsiteY176" fmla="*/ 2895600 h 6905625"/>
                <a:gd name="connsiteX177" fmla="*/ 4941570 w 5324475"/>
                <a:gd name="connsiteY177" fmla="*/ 2971800 h 6905625"/>
                <a:gd name="connsiteX178" fmla="*/ 4916805 w 5324475"/>
                <a:gd name="connsiteY178" fmla="*/ 3057525 h 6905625"/>
                <a:gd name="connsiteX179" fmla="*/ 4985385 w 5324475"/>
                <a:gd name="connsiteY179" fmla="*/ 3154680 h 6905625"/>
                <a:gd name="connsiteX180" fmla="*/ 4920615 w 5324475"/>
                <a:gd name="connsiteY180" fmla="*/ 3329940 h 6905625"/>
                <a:gd name="connsiteX181" fmla="*/ 4939665 w 5324475"/>
                <a:gd name="connsiteY181" fmla="*/ 3333750 h 6905625"/>
                <a:gd name="connsiteX182" fmla="*/ 5002530 w 5324475"/>
                <a:gd name="connsiteY182" fmla="*/ 3270885 h 6905625"/>
                <a:gd name="connsiteX183" fmla="*/ 5029200 w 5324475"/>
                <a:gd name="connsiteY183" fmla="*/ 3324225 h 6905625"/>
                <a:gd name="connsiteX184" fmla="*/ 5057775 w 5324475"/>
                <a:gd name="connsiteY184" fmla="*/ 3423285 h 6905625"/>
                <a:gd name="connsiteX185" fmla="*/ 5055870 w 5324475"/>
                <a:gd name="connsiteY185" fmla="*/ 3491865 h 6905625"/>
                <a:gd name="connsiteX186" fmla="*/ 5084445 w 5324475"/>
                <a:gd name="connsiteY186" fmla="*/ 3562350 h 6905625"/>
                <a:gd name="connsiteX187" fmla="*/ 5086350 w 5324475"/>
                <a:gd name="connsiteY187" fmla="*/ 3661410 h 6905625"/>
                <a:gd name="connsiteX188" fmla="*/ 5097780 w 5324475"/>
                <a:gd name="connsiteY188" fmla="*/ 3781425 h 6905625"/>
                <a:gd name="connsiteX189" fmla="*/ 5128260 w 5324475"/>
                <a:gd name="connsiteY189" fmla="*/ 3777615 h 6905625"/>
                <a:gd name="connsiteX190" fmla="*/ 5153025 w 5324475"/>
                <a:gd name="connsiteY190" fmla="*/ 3749040 h 6905625"/>
                <a:gd name="connsiteX191" fmla="*/ 5217795 w 5324475"/>
                <a:gd name="connsiteY191" fmla="*/ 3783330 h 6905625"/>
                <a:gd name="connsiteX192" fmla="*/ 5242560 w 5324475"/>
                <a:gd name="connsiteY192" fmla="*/ 3830955 h 6905625"/>
                <a:gd name="connsiteX193" fmla="*/ 5242560 w 5324475"/>
                <a:gd name="connsiteY193" fmla="*/ 3891915 h 6905625"/>
                <a:gd name="connsiteX194" fmla="*/ 5240655 w 5324475"/>
                <a:gd name="connsiteY194" fmla="*/ 3933825 h 6905625"/>
                <a:gd name="connsiteX195" fmla="*/ 5305425 w 5324475"/>
                <a:gd name="connsiteY195" fmla="*/ 3928110 h 6905625"/>
                <a:gd name="connsiteX196" fmla="*/ 5295900 w 5324475"/>
                <a:gd name="connsiteY196" fmla="*/ 3990975 h 6905625"/>
                <a:gd name="connsiteX197" fmla="*/ 5324475 w 5324475"/>
                <a:gd name="connsiteY197" fmla="*/ 4038600 h 6905625"/>
                <a:gd name="connsiteX198" fmla="*/ 5267325 w 5324475"/>
                <a:gd name="connsiteY198" fmla="*/ 4206240 h 6905625"/>
                <a:gd name="connsiteX199" fmla="*/ 5225415 w 5324475"/>
                <a:gd name="connsiteY199" fmla="*/ 4149090 h 6905625"/>
                <a:gd name="connsiteX200" fmla="*/ 5200650 w 5324475"/>
                <a:gd name="connsiteY200" fmla="*/ 4110990 h 6905625"/>
                <a:gd name="connsiteX201" fmla="*/ 5208270 w 5324475"/>
                <a:gd name="connsiteY201" fmla="*/ 4217670 h 6905625"/>
                <a:gd name="connsiteX202" fmla="*/ 5236845 w 5324475"/>
                <a:gd name="connsiteY202" fmla="*/ 4303395 h 6905625"/>
                <a:gd name="connsiteX203" fmla="*/ 5200650 w 5324475"/>
                <a:gd name="connsiteY203" fmla="*/ 4347210 h 6905625"/>
                <a:gd name="connsiteX204" fmla="*/ 5202555 w 5324475"/>
                <a:gd name="connsiteY204" fmla="*/ 4377690 h 6905625"/>
                <a:gd name="connsiteX205" fmla="*/ 5248275 w 5324475"/>
                <a:gd name="connsiteY205" fmla="*/ 4442460 h 6905625"/>
                <a:gd name="connsiteX206" fmla="*/ 5156835 w 5324475"/>
                <a:gd name="connsiteY206" fmla="*/ 4459605 h 6905625"/>
                <a:gd name="connsiteX207" fmla="*/ 5114925 w 5324475"/>
                <a:gd name="connsiteY207" fmla="*/ 4495800 h 6905625"/>
                <a:gd name="connsiteX208" fmla="*/ 5038725 w 5324475"/>
                <a:gd name="connsiteY208" fmla="*/ 4495800 h 6905625"/>
                <a:gd name="connsiteX209" fmla="*/ 5029200 w 5324475"/>
                <a:gd name="connsiteY209" fmla="*/ 4562475 h 6905625"/>
                <a:gd name="connsiteX210" fmla="*/ 4975860 w 5324475"/>
                <a:gd name="connsiteY210" fmla="*/ 4600575 h 6905625"/>
                <a:gd name="connsiteX211" fmla="*/ 4970145 w 5324475"/>
                <a:gd name="connsiteY211" fmla="*/ 4669155 h 6905625"/>
                <a:gd name="connsiteX212" fmla="*/ 4928235 w 5324475"/>
                <a:gd name="connsiteY212" fmla="*/ 4695825 h 6905625"/>
                <a:gd name="connsiteX213" fmla="*/ 4880610 w 5324475"/>
                <a:gd name="connsiteY213" fmla="*/ 4756785 h 6905625"/>
                <a:gd name="connsiteX214" fmla="*/ 4813935 w 5324475"/>
                <a:gd name="connsiteY214" fmla="*/ 4815840 h 6905625"/>
                <a:gd name="connsiteX215" fmla="*/ 4768215 w 5324475"/>
                <a:gd name="connsiteY215" fmla="*/ 4810125 h 6905625"/>
                <a:gd name="connsiteX216" fmla="*/ 4751070 w 5324475"/>
                <a:gd name="connsiteY216" fmla="*/ 4865370 h 6905625"/>
                <a:gd name="connsiteX217" fmla="*/ 4772025 w 5324475"/>
                <a:gd name="connsiteY217" fmla="*/ 4947285 h 6905625"/>
                <a:gd name="connsiteX218" fmla="*/ 4720590 w 5324475"/>
                <a:gd name="connsiteY218" fmla="*/ 5168265 h 6905625"/>
                <a:gd name="connsiteX219" fmla="*/ 4705350 w 5324475"/>
                <a:gd name="connsiteY219" fmla="*/ 5267325 h 6905625"/>
                <a:gd name="connsiteX220" fmla="*/ 4604385 w 5324475"/>
                <a:gd name="connsiteY220" fmla="*/ 5225415 h 6905625"/>
                <a:gd name="connsiteX221" fmla="*/ 4547235 w 5324475"/>
                <a:gd name="connsiteY221" fmla="*/ 5240655 h 6905625"/>
                <a:gd name="connsiteX222" fmla="*/ 4543425 w 5324475"/>
                <a:gd name="connsiteY222" fmla="*/ 5295900 h 6905625"/>
                <a:gd name="connsiteX223" fmla="*/ 4444365 w 5324475"/>
                <a:gd name="connsiteY223" fmla="*/ 5290185 h 6905625"/>
                <a:gd name="connsiteX224" fmla="*/ 4417695 w 5324475"/>
                <a:gd name="connsiteY224" fmla="*/ 5309235 h 6905625"/>
                <a:gd name="connsiteX225" fmla="*/ 4413885 w 5324475"/>
                <a:gd name="connsiteY225" fmla="*/ 5408295 h 6905625"/>
                <a:gd name="connsiteX226" fmla="*/ 4381500 w 5324475"/>
                <a:gd name="connsiteY226" fmla="*/ 5495925 h 6905625"/>
                <a:gd name="connsiteX227" fmla="*/ 4383405 w 5324475"/>
                <a:gd name="connsiteY227" fmla="*/ 5537835 h 6905625"/>
                <a:gd name="connsiteX228" fmla="*/ 4328160 w 5324475"/>
                <a:gd name="connsiteY228" fmla="*/ 5520690 h 6905625"/>
                <a:gd name="connsiteX229" fmla="*/ 4316730 w 5324475"/>
                <a:gd name="connsiteY229" fmla="*/ 5594985 h 6905625"/>
                <a:gd name="connsiteX230" fmla="*/ 4335780 w 5324475"/>
                <a:gd name="connsiteY230" fmla="*/ 5657850 h 6905625"/>
                <a:gd name="connsiteX231" fmla="*/ 4251960 w 5324475"/>
                <a:gd name="connsiteY231" fmla="*/ 5711190 h 6905625"/>
                <a:gd name="connsiteX232" fmla="*/ 4196715 w 5324475"/>
                <a:gd name="connsiteY232" fmla="*/ 5808345 h 6905625"/>
                <a:gd name="connsiteX233" fmla="*/ 4048125 w 5324475"/>
                <a:gd name="connsiteY233" fmla="*/ 5869305 h 6905625"/>
                <a:gd name="connsiteX234" fmla="*/ 4053840 w 5324475"/>
                <a:gd name="connsiteY234" fmla="*/ 5894070 h 6905625"/>
                <a:gd name="connsiteX235" fmla="*/ 4008120 w 5324475"/>
                <a:gd name="connsiteY235" fmla="*/ 5920740 h 6905625"/>
                <a:gd name="connsiteX236" fmla="*/ 3998595 w 5324475"/>
                <a:gd name="connsiteY236" fmla="*/ 5977890 h 6905625"/>
                <a:gd name="connsiteX237" fmla="*/ 3926205 w 5324475"/>
                <a:gd name="connsiteY237" fmla="*/ 6052185 h 6905625"/>
                <a:gd name="connsiteX238" fmla="*/ 3859530 w 5324475"/>
                <a:gd name="connsiteY238" fmla="*/ 6086475 h 6905625"/>
                <a:gd name="connsiteX239" fmla="*/ 3806190 w 5324475"/>
                <a:gd name="connsiteY239" fmla="*/ 6160770 h 6905625"/>
                <a:gd name="connsiteX240" fmla="*/ 3888105 w 5324475"/>
                <a:gd name="connsiteY240" fmla="*/ 6269355 h 6905625"/>
                <a:gd name="connsiteX241" fmla="*/ 3808095 w 5324475"/>
                <a:gd name="connsiteY241" fmla="*/ 6330315 h 6905625"/>
                <a:gd name="connsiteX242" fmla="*/ 3741420 w 5324475"/>
                <a:gd name="connsiteY242" fmla="*/ 6320790 h 6905625"/>
                <a:gd name="connsiteX243" fmla="*/ 3617595 w 5324475"/>
                <a:gd name="connsiteY243" fmla="*/ 6282690 h 6905625"/>
                <a:gd name="connsiteX244" fmla="*/ 3571875 w 5324475"/>
                <a:gd name="connsiteY244" fmla="*/ 6235065 h 6905625"/>
                <a:gd name="connsiteX245" fmla="*/ 3514725 w 5324475"/>
                <a:gd name="connsiteY245" fmla="*/ 6210300 h 6905625"/>
                <a:gd name="connsiteX246" fmla="*/ 3457575 w 5324475"/>
                <a:gd name="connsiteY246" fmla="*/ 6195060 h 6905625"/>
                <a:gd name="connsiteX247" fmla="*/ 3394710 w 5324475"/>
                <a:gd name="connsiteY247" fmla="*/ 6242685 h 6905625"/>
                <a:gd name="connsiteX248" fmla="*/ 3406140 w 5324475"/>
                <a:gd name="connsiteY248" fmla="*/ 6330315 h 6905625"/>
                <a:gd name="connsiteX249" fmla="*/ 3280410 w 5324475"/>
                <a:gd name="connsiteY249" fmla="*/ 6351270 h 6905625"/>
                <a:gd name="connsiteX250" fmla="*/ 3276600 w 5324475"/>
                <a:gd name="connsiteY250" fmla="*/ 6416040 h 6905625"/>
                <a:gd name="connsiteX251" fmla="*/ 2800350 w 5324475"/>
                <a:gd name="connsiteY251" fmla="*/ 6429375 h 6905625"/>
                <a:gd name="connsiteX252" fmla="*/ 2918460 w 5324475"/>
                <a:gd name="connsiteY252" fmla="*/ 6619875 h 6905625"/>
                <a:gd name="connsiteX253" fmla="*/ 2531745 w 5324475"/>
                <a:gd name="connsiteY253" fmla="*/ 6633210 h 6905625"/>
                <a:gd name="connsiteX254" fmla="*/ 2518410 w 5324475"/>
                <a:gd name="connsiteY254" fmla="*/ 6741795 h 6905625"/>
                <a:gd name="connsiteX255" fmla="*/ 2562225 w 5324475"/>
                <a:gd name="connsiteY255" fmla="*/ 6905625 h 6905625"/>
                <a:gd name="connsiteX256" fmla="*/ 2369820 w 5324475"/>
                <a:gd name="connsiteY256" fmla="*/ 6898005 h 6905625"/>
                <a:gd name="connsiteX257" fmla="*/ 2274570 w 5324475"/>
                <a:gd name="connsiteY257" fmla="*/ 6810375 h 6905625"/>
                <a:gd name="connsiteX258" fmla="*/ 2175510 w 5324475"/>
                <a:gd name="connsiteY258" fmla="*/ 6802755 h 6905625"/>
                <a:gd name="connsiteX259" fmla="*/ 2099310 w 5324475"/>
                <a:gd name="connsiteY259" fmla="*/ 6654165 h 6905625"/>
                <a:gd name="connsiteX260" fmla="*/ 1760220 w 5324475"/>
                <a:gd name="connsiteY260"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90525 w 5324475"/>
                <a:gd name="connsiteY53" fmla="*/ 4248150 h 6905625"/>
                <a:gd name="connsiteX54" fmla="*/ 356235 w 5324475"/>
                <a:gd name="connsiteY54" fmla="*/ 4257675 h 6905625"/>
                <a:gd name="connsiteX55" fmla="*/ 361950 w 5324475"/>
                <a:gd name="connsiteY55" fmla="*/ 4343400 h 6905625"/>
                <a:gd name="connsiteX56" fmla="*/ 352425 w 5324475"/>
                <a:gd name="connsiteY56" fmla="*/ 442912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400050 w 5324475"/>
                <a:gd name="connsiteY51" fmla="*/ 4305300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52425 w 5324475"/>
                <a:gd name="connsiteY56" fmla="*/ 442912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52425 w 5324475"/>
                <a:gd name="connsiteY56" fmla="*/ 442912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65760 w 5324475"/>
                <a:gd name="connsiteY56" fmla="*/ 4410075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61950 w 5324475"/>
                <a:gd name="connsiteY55" fmla="*/ 4343400 h 6905625"/>
                <a:gd name="connsiteX56" fmla="*/ 360045 w 5324475"/>
                <a:gd name="connsiteY56" fmla="*/ 4408170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3380 w 5324475"/>
                <a:gd name="connsiteY55" fmla="*/ 4345305 h 6905625"/>
                <a:gd name="connsiteX56" fmla="*/ 360045 w 5324475"/>
                <a:gd name="connsiteY56" fmla="*/ 4408170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52400 w 5324475"/>
                <a:gd name="connsiteY57" fmla="*/ 4419600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58115 w 5324475"/>
                <a:gd name="connsiteY57" fmla="*/ 4410075 h 6905625"/>
                <a:gd name="connsiteX58" fmla="*/ 104775 w 5324475"/>
                <a:gd name="connsiteY58" fmla="*/ 439102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58115 w 5324475"/>
                <a:gd name="connsiteY57" fmla="*/ 4410075 h 6905625"/>
                <a:gd name="connsiteX58" fmla="*/ 89535 w 5324475"/>
                <a:gd name="connsiteY58" fmla="*/ 436054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5725 w 5324475"/>
                <a:gd name="connsiteY59" fmla="*/ 4248150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7630 w 5324475"/>
                <a:gd name="connsiteY59" fmla="*/ 4242435 h 6905625"/>
                <a:gd name="connsiteX60" fmla="*/ 28575 w 5324475"/>
                <a:gd name="connsiteY60" fmla="*/ 4152900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7630 w 5324475"/>
                <a:gd name="connsiteY59" fmla="*/ 4242435 h 6905625"/>
                <a:gd name="connsiteX60" fmla="*/ 17145 w 5324475"/>
                <a:gd name="connsiteY60" fmla="*/ 4154805 h 6905625"/>
                <a:gd name="connsiteX61" fmla="*/ 38100 w 5324475"/>
                <a:gd name="connsiteY61" fmla="*/ 4048125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60220 w 5324475"/>
                <a:gd name="connsiteY0" fmla="*/ 6518910 h 6905625"/>
                <a:gd name="connsiteX1" fmla="*/ 1716405 w 5324475"/>
                <a:gd name="connsiteY1" fmla="*/ 6385560 h 6905625"/>
                <a:gd name="connsiteX2" fmla="*/ 1687830 w 5324475"/>
                <a:gd name="connsiteY2" fmla="*/ 6328410 h 6905625"/>
                <a:gd name="connsiteX3" fmla="*/ 1663065 w 5324475"/>
                <a:gd name="connsiteY3" fmla="*/ 6141720 h 6905625"/>
                <a:gd name="connsiteX4" fmla="*/ 1584960 w 5324475"/>
                <a:gd name="connsiteY4" fmla="*/ 6063615 h 6905625"/>
                <a:gd name="connsiteX5" fmla="*/ 1583055 w 5324475"/>
                <a:gd name="connsiteY5" fmla="*/ 5920740 h 6905625"/>
                <a:gd name="connsiteX6" fmla="*/ 1424940 w 5324475"/>
                <a:gd name="connsiteY6" fmla="*/ 5941695 h 6905625"/>
                <a:gd name="connsiteX7" fmla="*/ 1426845 w 5324475"/>
                <a:gd name="connsiteY7" fmla="*/ 5825490 h 6905625"/>
                <a:gd name="connsiteX8" fmla="*/ 1308735 w 5324475"/>
                <a:gd name="connsiteY8" fmla="*/ 5836920 h 6905625"/>
                <a:gd name="connsiteX9" fmla="*/ 1346835 w 5324475"/>
                <a:gd name="connsiteY9" fmla="*/ 5884545 h 6905625"/>
                <a:gd name="connsiteX10" fmla="*/ 1276350 w 5324475"/>
                <a:gd name="connsiteY10" fmla="*/ 5905500 h 6905625"/>
                <a:gd name="connsiteX11" fmla="*/ 1291590 w 5324475"/>
                <a:gd name="connsiteY11" fmla="*/ 5949315 h 6905625"/>
                <a:gd name="connsiteX12" fmla="*/ 986790 w 5324475"/>
                <a:gd name="connsiteY12" fmla="*/ 5964555 h 6905625"/>
                <a:gd name="connsiteX13" fmla="*/ 977265 w 5324475"/>
                <a:gd name="connsiteY13" fmla="*/ 5833110 h 6905625"/>
                <a:gd name="connsiteX14" fmla="*/ 992505 w 5324475"/>
                <a:gd name="connsiteY14" fmla="*/ 5756910 h 6905625"/>
                <a:gd name="connsiteX15" fmla="*/ 1051560 w 5324475"/>
                <a:gd name="connsiteY15" fmla="*/ 5770245 h 6905625"/>
                <a:gd name="connsiteX16" fmla="*/ 1053465 w 5324475"/>
                <a:gd name="connsiteY16" fmla="*/ 5747385 h 6905625"/>
                <a:gd name="connsiteX17" fmla="*/ 984885 w 5324475"/>
                <a:gd name="connsiteY17" fmla="*/ 5722620 h 6905625"/>
                <a:gd name="connsiteX18" fmla="*/ 973455 w 5324475"/>
                <a:gd name="connsiteY18" fmla="*/ 5608320 h 6905625"/>
                <a:gd name="connsiteX19" fmla="*/ 895350 w 5324475"/>
                <a:gd name="connsiteY19" fmla="*/ 5564505 h 6905625"/>
                <a:gd name="connsiteX20" fmla="*/ 868680 w 5324475"/>
                <a:gd name="connsiteY20" fmla="*/ 5522595 h 6905625"/>
                <a:gd name="connsiteX21" fmla="*/ 798195 w 5324475"/>
                <a:gd name="connsiteY21" fmla="*/ 5486400 h 6905625"/>
                <a:gd name="connsiteX22" fmla="*/ 822960 w 5324475"/>
                <a:gd name="connsiteY22" fmla="*/ 5394960 h 6905625"/>
                <a:gd name="connsiteX23" fmla="*/ 771525 w 5324475"/>
                <a:gd name="connsiteY23" fmla="*/ 5402580 h 6905625"/>
                <a:gd name="connsiteX24" fmla="*/ 712470 w 5324475"/>
                <a:gd name="connsiteY24" fmla="*/ 5370195 h 6905625"/>
                <a:gd name="connsiteX25" fmla="*/ 727710 w 5324475"/>
                <a:gd name="connsiteY25" fmla="*/ 5252085 h 6905625"/>
                <a:gd name="connsiteX26" fmla="*/ 691515 w 5324475"/>
                <a:gd name="connsiteY26" fmla="*/ 5292090 h 6905625"/>
                <a:gd name="connsiteX27" fmla="*/ 641985 w 5324475"/>
                <a:gd name="connsiteY27" fmla="*/ 5267325 h 6905625"/>
                <a:gd name="connsiteX28" fmla="*/ 581025 w 5324475"/>
                <a:gd name="connsiteY28" fmla="*/ 5265420 h 6905625"/>
                <a:gd name="connsiteX29" fmla="*/ 554355 w 5324475"/>
                <a:gd name="connsiteY29" fmla="*/ 5343525 h 6905625"/>
                <a:gd name="connsiteX30" fmla="*/ 499110 w 5324475"/>
                <a:gd name="connsiteY30" fmla="*/ 5233035 h 6905625"/>
                <a:gd name="connsiteX31" fmla="*/ 476250 w 5324475"/>
                <a:gd name="connsiteY31" fmla="*/ 5130165 h 6905625"/>
                <a:gd name="connsiteX32" fmla="*/ 581025 w 5324475"/>
                <a:gd name="connsiteY32" fmla="*/ 5124450 h 6905625"/>
                <a:gd name="connsiteX33" fmla="*/ 546735 w 5324475"/>
                <a:gd name="connsiteY33" fmla="*/ 4991100 h 6905625"/>
                <a:gd name="connsiteX34" fmla="*/ 567690 w 5324475"/>
                <a:gd name="connsiteY34" fmla="*/ 4954905 h 6905625"/>
                <a:gd name="connsiteX35" fmla="*/ 565785 w 5324475"/>
                <a:gd name="connsiteY35" fmla="*/ 4855845 h 6905625"/>
                <a:gd name="connsiteX36" fmla="*/ 531495 w 5324475"/>
                <a:gd name="connsiteY36" fmla="*/ 4834890 h 6905625"/>
                <a:gd name="connsiteX37" fmla="*/ 449580 w 5324475"/>
                <a:gd name="connsiteY37" fmla="*/ 4844415 h 6905625"/>
                <a:gd name="connsiteX38" fmla="*/ 422910 w 5324475"/>
                <a:gd name="connsiteY38" fmla="*/ 4783455 h 6905625"/>
                <a:gd name="connsiteX39" fmla="*/ 472440 w 5324475"/>
                <a:gd name="connsiteY39" fmla="*/ 4741545 h 6905625"/>
                <a:gd name="connsiteX40" fmla="*/ 457200 w 5324475"/>
                <a:gd name="connsiteY40" fmla="*/ 4663440 h 6905625"/>
                <a:gd name="connsiteX41" fmla="*/ 539115 w 5324475"/>
                <a:gd name="connsiteY41" fmla="*/ 4682490 h 6905625"/>
                <a:gd name="connsiteX42" fmla="*/ 598170 w 5324475"/>
                <a:gd name="connsiteY42" fmla="*/ 4663440 h 6905625"/>
                <a:gd name="connsiteX43" fmla="*/ 664845 w 5324475"/>
                <a:gd name="connsiteY43" fmla="*/ 4682490 h 6905625"/>
                <a:gd name="connsiteX44" fmla="*/ 657225 w 5324475"/>
                <a:gd name="connsiteY44" fmla="*/ 4608195 h 6905625"/>
                <a:gd name="connsiteX45" fmla="*/ 586740 w 5324475"/>
                <a:gd name="connsiteY45" fmla="*/ 4490085 h 6905625"/>
                <a:gd name="connsiteX46" fmla="*/ 596265 w 5324475"/>
                <a:gd name="connsiteY46" fmla="*/ 4451985 h 6905625"/>
                <a:gd name="connsiteX47" fmla="*/ 596265 w 5324475"/>
                <a:gd name="connsiteY47" fmla="*/ 4371975 h 6905625"/>
                <a:gd name="connsiteX48" fmla="*/ 506730 w 5324475"/>
                <a:gd name="connsiteY48" fmla="*/ 4373880 h 6905625"/>
                <a:gd name="connsiteX49" fmla="*/ 514350 w 5324475"/>
                <a:gd name="connsiteY49" fmla="*/ 4314825 h 6905625"/>
                <a:gd name="connsiteX50" fmla="*/ 466725 w 5324475"/>
                <a:gd name="connsiteY50" fmla="*/ 4295775 h 6905625"/>
                <a:gd name="connsiteX51" fmla="*/ 388620 w 5324475"/>
                <a:gd name="connsiteY51" fmla="*/ 4295775 h 6905625"/>
                <a:gd name="connsiteX52" fmla="*/ 390525 w 5324475"/>
                <a:gd name="connsiteY52" fmla="*/ 4248150 h 6905625"/>
                <a:gd name="connsiteX53" fmla="*/ 381000 w 5324475"/>
                <a:gd name="connsiteY53" fmla="*/ 4240530 h 6905625"/>
                <a:gd name="connsiteX54" fmla="*/ 356235 w 5324475"/>
                <a:gd name="connsiteY54" fmla="*/ 4257675 h 6905625"/>
                <a:gd name="connsiteX55" fmla="*/ 371475 w 5324475"/>
                <a:gd name="connsiteY55" fmla="*/ 4335780 h 6905625"/>
                <a:gd name="connsiteX56" fmla="*/ 360045 w 5324475"/>
                <a:gd name="connsiteY56" fmla="*/ 4408170 h 6905625"/>
                <a:gd name="connsiteX57" fmla="*/ 163830 w 5324475"/>
                <a:gd name="connsiteY57" fmla="*/ 4417695 h 6905625"/>
                <a:gd name="connsiteX58" fmla="*/ 89535 w 5324475"/>
                <a:gd name="connsiteY58" fmla="*/ 4360545 h 6905625"/>
                <a:gd name="connsiteX59" fmla="*/ 87630 w 5324475"/>
                <a:gd name="connsiteY59" fmla="*/ 4242435 h 6905625"/>
                <a:gd name="connsiteX60" fmla="*/ 17145 w 5324475"/>
                <a:gd name="connsiteY60" fmla="*/ 4154805 h 6905625"/>
                <a:gd name="connsiteX61" fmla="*/ 26670 w 5324475"/>
                <a:gd name="connsiteY61" fmla="*/ 4050030 h 6905625"/>
                <a:gd name="connsiteX62" fmla="*/ 9525 w 5324475"/>
                <a:gd name="connsiteY62" fmla="*/ 4019550 h 6905625"/>
                <a:gd name="connsiteX63" fmla="*/ 0 w 5324475"/>
                <a:gd name="connsiteY63" fmla="*/ 3905250 h 6905625"/>
                <a:gd name="connsiteX64" fmla="*/ 0 w 5324475"/>
                <a:gd name="connsiteY64" fmla="*/ 3810000 h 6905625"/>
                <a:gd name="connsiteX65" fmla="*/ 66675 w 5324475"/>
                <a:gd name="connsiteY65" fmla="*/ 3667125 h 6905625"/>
                <a:gd name="connsiteX66" fmla="*/ 66675 w 5324475"/>
                <a:gd name="connsiteY66" fmla="*/ 3667125 h 6905625"/>
                <a:gd name="connsiteX67" fmla="*/ 38100 w 5324475"/>
                <a:gd name="connsiteY67" fmla="*/ 3524250 h 6905625"/>
                <a:gd name="connsiteX68" fmla="*/ 266700 w 5324475"/>
                <a:gd name="connsiteY68" fmla="*/ 3600450 h 6905625"/>
                <a:gd name="connsiteX69" fmla="*/ 371475 w 5324475"/>
                <a:gd name="connsiteY69" fmla="*/ 3771900 h 6905625"/>
                <a:gd name="connsiteX70" fmla="*/ 438150 w 5324475"/>
                <a:gd name="connsiteY70" fmla="*/ 3867150 h 6905625"/>
                <a:gd name="connsiteX71" fmla="*/ 552450 w 5324475"/>
                <a:gd name="connsiteY71" fmla="*/ 3952875 h 6905625"/>
                <a:gd name="connsiteX72" fmla="*/ 552450 w 5324475"/>
                <a:gd name="connsiteY72" fmla="*/ 3952875 h 6905625"/>
                <a:gd name="connsiteX73" fmla="*/ 552450 w 5324475"/>
                <a:gd name="connsiteY73" fmla="*/ 3952875 h 6905625"/>
                <a:gd name="connsiteX74" fmla="*/ 552450 w 5324475"/>
                <a:gd name="connsiteY74" fmla="*/ 4057650 h 6905625"/>
                <a:gd name="connsiteX75" fmla="*/ 609600 w 5324475"/>
                <a:gd name="connsiteY75" fmla="*/ 4029075 h 6905625"/>
                <a:gd name="connsiteX76" fmla="*/ 638175 w 5324475"/>
                <a:gd name="connsiteY76" fmla="*/ 3962400 h 6905625"/>
                <a:gd name="connsiteX77" fmla="*/ 647700 w 5324475"/>
                <a:gd name="connsiteY77" fmla="*/ 3686175 h 6905625"/>
                <a:gd name="connsiteX78" fmla="*/ 771525 w 5324475"/>
                <a:gd name="connsiteY78" fmla="*/ 3781425 h 6905625"/>
                <a:gd name="connsiteX79" fmla="*/ 733425 w 5324475"/>
                <a:gd name="connsiteY79" fmla="*/ 3638550 h 6905625"/>
                <a:gd name="connsiteX80" fmla="*/ 781050 w 5324475"/>
                <a:gd name="connsiteY80" fmla="*/ 3581400 h 6905625"/>
                <a:gd name="connsiteX81" fmla="*/ 790575 w 5324475"/>
                <a:gd name="connsiteY81" fmla="*/ 3505200 h 6905625"/>
                <a:gd name="connsiteX82" fmla="*/ 790575 w 5324475"/>
                <a:gd name="connsiteY82" fmla="*/ 3381375 h 6905625"/>
                <a:gd name="connsiteX83" fmla="*/ 790575 w 5324475"/>
                <a:gd name="connsiteY83" fmla="*/ 3381375 h 6905625"/>
                <a:gd name="connsiteX84" fmla="*/ 847725 w 5324475"/>
                <a:gd name="connsiteY84" fmla="*/ 3400425 h 6905625"/>
                <a:gd name="connsiteX85" fmla="*/ 847725 w 5324475"/>
                <a:gd name="connsiteY85" fmla="*/ 3238500 h 6905625"/>
                <a:gd name="connsiteX86" fmla="*/ 885825 w 5324475"/>
                <a:gd name="connsiteY86" fmla="*/ 3133725 h 6905625"/>
                <a:gd name="connsiteX87" fmla="*/ 933450 w 5324475"/>
                <a:gd name="connsiteY87" fmla="*/ 3038475 h 6905625"/>
                <a:gd name="connsiteX88" fmla="*/ 981075 w 5324475"/>
                <a:gd name="connsiteY88" fmla="*/ 3009900 h 6905625"/>
                <a:gd name="connsiteX89" fmla="*/ 1085850 w 5324475"/>
                <a:gd name="connsiteY89" fmla="*/ 2952750 h 6905625"/>
                <a:gd name="connsiteX90" fmla="*/ 1104900 w 5324475"/>
                <a:gd name="connsiteY90" fmla="*/ 2905125 h 6905625"/>
                <a:gd name="connsiteX91" fmla="*/ 1114425 w 5324475"/>
                <a:gd name="connsiteY91" fmla="*/ 2771775 h 6905625"/>
                <a:gd name="connsiteX92" fmla="*/ 1133475 w 5324475"/>
                <a:gd name="connsiteY92" fmla="*/ 2714625 h 6905625"/>
                <a:gd name="connsiteX93" fmla="*/ 1133475 w 5324475"/>
                <a:gd name="connsiteY93" fmla="*/ 2638425 h 6905625"/>
                <a:gd name="connsiteX94" fmla="*/ 1200150 w 5324475"/>
                <a:gd name="connsiteY94" fmla="*/ 2571750 h 6905625"/>
                <a:gd name="connsiteX95" fmla="*/ 1238250 w 5324475"/>
                <a:gd name="connsiteY95" fmla="*/ 2514600 h 6905625"/>
                <a:gd name="connsiteX96" fmla="*/ 1266825 w 5324475"/>
                <a:gd name="connsiteY96" fmla="*/ 2428875 h 6905625"/>
                <a:gd name="connsiteX97" fmla="*/ 1362075 w 5324475"/>
                <a:gd name="connsiteY97" fmla="*/ 2409825 h 6905625"/>
                <a:gd name="connsiteX98" fmla="*/ 1400175 w 5324475"/>
                <a:gd name="connsiteY98" fmla="*/ 2305050 h 6905625"/>
                <a:gd name="connsiteX99" fmla="*/ 1457325 w 5324475"/>
                <a:gd name="connsiteY99" fmla="*/ 2286000 h 6905625"/>
                <a:gd name="connsiteX100" fmla="*/ 1533525 w 5324475"/>
                <a:gd name="connsiteY100" fmla="*/ 2247900 h 6905625"/>
                <a:gd name="connsiteX101" fmla="*/ 1609725 w 5324475"/>
                <a:gd name="connsiteY101" fmla="*/ 2105025 h 6905625"/>
                <a:gd name="connsiteX102" fmla="*/ 1695450 w 5324475"/>
                <a:gd name="connsiteY102" fmla="*/ 2009775 h 6905625"/>
                <a:gd name="connsiteX103" fmla="*/ 1695450 w 5324475"/>
                <a:gd name="connsiteY103" fmla="*/ 1857375 h 6905625"/>
                <a:gd name="connsiteX104" fmla="*/ 1838325 w 5324475"/>
                <a:gd name="connsiteY104" fmla="*/ 1752600 h 6905625"/>
                <a:gd name="connsiteX105" fmla="*/ 1971675 w 5324475"/>
                <a:gd name="connsiteY105" fmla="*/ 1514475 h 6905625"/>
                <a:gd name="connsiteX106" fmla="*/ 1971675 w 5324475"/>
                <a:gd name="connsiteY106" fmla="*/ 1514475 h 6905625"/>
                <a:gd name="connsiteX107" fmla="*/ 2124075 w 5324475"/>
                <a:gd name="connsiteY107" fmla="*/ 1381125 h 6905625"/>
                <a:gd name="connsiteX108" fmla="*/ 2209800 w 5324475"/>
                <a:gd name="connsiteY108" fmla="*/ 1238250 h 6905625"/>
                <a:gd name="connsiteX109" fmla="*/ 2247900 w 5324475"/>
                <a:gd name="connsiteY109" fmla="*/ 1257300 h 6905625"/>
                <a:gd name="connsiteX110" fmla="*/ 2247900 w 5324475"/>
                <a:gd name="connsiteY110" fmla="*/ 1257300 h 6905625"/>
                <a:gd name="connsiteX111" fmla="*/ 2305050 w 5324475"/>
                <a:gd name="connsiteY111" fmla="*/ 1228725 h 6905625"/>
                <a:gd name="connsiteX112" fmla="*/ 2305050 w 5324475"/>
                <a:gd name="connsiteY112" fmla="*/ 1228725 h 6905625"/>
                <a:gd name="connsiteX113" fmla="*/ 2333625 w 5324475"/>
                <a:gd name="connsiteY113" fmla="*/ 1162050 h 6905625"/>
                <a:gd name="connsiteX114" fmla="*/ 2447925 w 5324475"/>
                <a:gd name="connsiteY114" fmla="*/ 1171575 h 6905625"/>
                <a:gd name="connsiteX115" fmla="*/ 2486025 w 5324475"/>
                <a:gd name="connsiteY115" fmla="*/ 1114425 h 6905625"/>
                <a:gd name="connsiteX116" fmla="*/ 2609850 w 5324475"/>
                <a:gd name="connsiteY116" fmla="*/ 1095375 h 6905625"/>
                <a:gd name="connsiteX117" fmla="*/ 2628900 w 5324475"/>
                <a:gd name="connsiteY117" fmla="*/ 1038225 h 6905625"/>
                <a:gd name="connsiteX118" fmla="*/ 2667000 w 5324475"/>
                <a:gd name="connsiteY118" fmla="*/ 1028700 h 6905625"/>
                <a:gd name="connsiteX119" fmla="*/ 2667000 w 5324475"/>
                <a:gd name="connsiteY119" fmla="*/ 1028700 h 6905625"/>
                <a:gd name="connsiteX120" fmla="*/ 2762250 w 5324475"/>
                <a:gd name="connsiteY120" fmla="*/ 962025 h 6905625"/>
                <a:gd name="connsiteX121" fmla="*/ 2809875 w 5324475"/>
                <a:gd name="connsiteY121" fmla="*/ 914400 h 6905625"/>
                <a:gd name="connsiteX122" fmla="*/ 2838450 w 5324475"/>
                <a:gd name="connsiteY122" fmla="*/ 866775 h 6905625"/>
                <a:gd name="connsiteX123" fmla="*/ 2943225 w 5324475"/>
                <a:gd name="connsiteY123" fmla="*/ 828675 h 6905625"/>
                <a:gd name="connsiteX124" fmla="*/ 3038475 w 5324475"/>
                <a:gd name="connsiteY124" fmla="*/ 781050 h 6905625"/>
                <a:gd name="connsiteX125" fmla="*/ 3086100 w 5324475"/>
                <a:gd name="connsiteY125" fmla="*/ 695325 h 6905625"/>
                <a:gd name="connsiteX126" fmla="*/ 3086100 w 5324475"/>
                <a:gd name="connsiteY126" fmla="*/ 695325 h 6905625"/>
                <a:gd name="connsiteX127" fmla="*/ 3209925 w 5324475"/>
                <a:gd name="connsiteY127" fmla="*/ 495300 h 6905625"/>
                <a:gd name="connsiteX128" fmla="*/ 3209925 w 5324475"/>
                <a:gd name="connsiteY128" fmla="*/ 476250 h 6905625"/>
                <a:gd name="connsiteX129" fmla="*/ 3219450 w 5324475"/>
                <a:gd name="connsiteY129" fmla="*/ 438150 h 6905625"/>
                <a:gd name="connsiteX130" fmla="*/ 3314700 w 5324475"/>
                <a:gd name="connsiteY130" fmla="*/ 342900 h 6905625"/>
                <a:gd name="connsiteX131" fmla="*/ 3305175 w 5324475"/>
                <a:gd name="connsiteY131" fmla="*/ 276225 h 6905625"/>
                <a:gd name="connsiteX132" fmla="*/ 3457575 w 5324475"/>
                <a:gd name="connsiteY132" fmla="*/ 200025 h 6905625"/>
                <a:gd name="connsiteX133" fmla="*/ 3524250 w 5324475"/>
                <a:gd name="connsiteY133" fmla="*/ 171450 h 6905625"/>
                <a:gd name="connsiteX134" fmla="*/ 3619500 w 5324475"/>
                <a:gd name="connsiteY134" fmla="*/ 171450 h 6905625"/>
                <a:gd name="connsiteX135" fmla="*/ 3667125 w 5324475"/>
                <a:gd name="connsiteY135" fmla="*/ 142875 h 6905625"/>
                <a:gd name="connsiteX136" fmla="*/ 3667125 w 5324475"/>
                <a:gd name="connsiteY136" fmla="*/ 142875 h 6905625"/>
                <a:gd name="connsiteX137" fmla="*/ 3771900 w 5324475"/>
                <a:gd name="connsiteY137" fmla="*/ 123825 h 6905625"/>
                <a:gd name="connsiteX138" fmla="*/ 3829050 w 5324475"/>
                <a:gd name="connsiteY138" fmla="*/ 0 h 6905625"/>
                <a:gd name="connsiteX139" fmla="*/ 3914775 w 5324475"/>
                <a:gd name="connsiteY139" fmla="*/ 0 h 6905625"/>
                <a:gd name="connsiteX140" fmla="*/ 4095750 w 5324475"/>
                <a:gd name="connsiteY140" fmla="*/ 9525 h 6905625"/>
                <a:gd name="connsiteX141" fmla="*/ 4200525 w 5324475"/>
                <a:gd name="connsiteY141" fmla="*/ 85725 h 6905625"/>
                <a:gd name="connsiteX142" fmla="*/ 4438650 w 5324475"/>
                <a:gd name="connsiteY142" fmla="*/ 114300 h 6905625"/>
                <a:gd name="connsiteX143" fmla="*/ 4429125 w 5324475"/>
                <a:gd name="connsiteY143" fmla="*/ 190500 h 6905625"/>
                <a:gd name="connsiteX144" fmla="*/ 4381500 w 5324475"/>
                <a:gd name="connsiteY144" fmla="*/ 209550 h 6905625"/>
                <a:gd name="connsiteX145" fmla="*/ 4410075 w 5324475"/>
                <a:gd name="connsiteY145" fmla="*/ 247650 h 6905625"/>
                <a:gd name="connsiteX146" fmla="*/ 4400550 w 5324475"/>
                <a:gd name="connsiteY146" fmla="*/ 342900 h 6905625"/>
                <a:gd name="connsiteX147" fmla="*/ 4455795 w 5324475"/>
                <a:gd name="connsiteY147" fmla="*/ 411480 h 6905625"/>
                <a:gd name="connsiteX148" fmla="*/ 4446270 w 5324475"/>
                <a:gd name="connsiteY148" fmla="*/ 506730 h 6905625"/>
                <a:gd name="connsiteX149" fmla="*/ 4406265 w 5324475"/>
                <a:gd name="connsiteY149" fmla="*/ 529590 h 6905625"/>
                <a:gd name="connsiteX150" fmla="*/ 4358640 w 5324475"/>
                <a:gd name="connsiteY150" fmla="*/ 632460 h 6905625"/>
                <a:gd name="connsiteX151" fmla="*/ 4389120 w 5324475"/>
                <a:gd name="connsiteY151" fmla="*/ 674370 h 6905625"/>
                <a:gd name="connsiteX152" fmla="*/ 4398645 w 5324475"/>
                <a:gd name="connsiteY152" fmla="*/ 815340 h 6905625"/>
                <a:gd name="connsiteX153" fmla="*/ 4421505 w 5324475"/>
                <a:gd name="connsiteY153" fmla="*/ 887730 h 6905625"/>
                <a:gd name="connsiteX154" fmla="*/ 4408170 w 5324475"/>
                <a:gd name="connsiteY154" fmla="*/ 992505 h 6905625"/>
                <a:gd name="connsiteX155" fmla="*/ 4433570 w 5324475"/>
                <a:gd name="connsiteY155" fmla="*/ 1040130 h 6905625"/>
                <a:gd name="connsiteX156" fmla="*/ 4444365 w 5324475"/>
                <a:gd name="connsiteY156" fmla="*/ 1093470 h 6905625"/>
                <a:gd name="connsiteX157" fmla="*/ 4480560 w 5324475"/>
                <a:gd name="connsiteY157" fmla="*/ 1165860 h 6905625"/>
                <a:gd name="connsiteX158" fmla="*/ 4499610 w 5324475"/>
                <a:gd name="connsiteY158" fmla="*/ 1234440 h 6905625"/>
                <a:gd name="connsiteX159" fmla="*/ 4551045 w 5324475"/>
                <a:gd name="connsiteY159" fmla="*/ 1297305 h 6905625"/>
                <a:gd name="connsiteX160" fmla="*/ 4543425 w 5324475"/>
                <a:gd name="connsiteY160" fmla="*/ 1398270 h 6905625"/>
                <a:gd name="connsiteX161" fmla="*/ 4625340 w 5324475"/>
                <a:gd name="connsiteY161" fmla="*/ 1520190 h 6905625"/>
                <a:gd name="connsiteX162" fmla="*/ 4617720 w 5324475"/>
                <a:gd name="connsiteY162" fmla="*/ 1626870 h 6905625"/>
                <a:gd name="connsiteX163" fmla="*/ 4652010 w 5324475"/>
                <a:gd name="connsiteY163" fmla="*/ 1716405 h 6905625"/>
                <a:gd name="connsiteX164" fmla="*/ 4644390 w 5324475"/>
                <a:gd name="connsiteY164" fmla="*/ 1754505 h 6905625"/>
                <a:gd name="connsiteX165" fmla="*/ 4684395 w 5324475"/>
                <a:gd name="connsiteY165" fmla="*/ 1838325 h 6905625"/>
                <a:gd name="connsiteX166" fmla="*/ 4669155 w 5324475"/>
                <a:gd name="connsiteY166" fmla="*/ 1899285 h 6905625"/>
                <a:gd name="connsiteX167" fmla="*/ 4697730 w 5324475"/>
                <a:gd name="connsiteY167" fmla="*/ 1964055 h 6905625"/>
                <a:gd name="connsiteX168" fmla="*/ 4770120 w 5324475"/>
                <a:gd name="connsiteY168" fmla="*/ 2028825 h 6905625"/>
                <a:gd name="connsiteX169" fmla="*/ 4806315 w 5324475"/>
                <a:gd name="connsiteY169" fmla="*/ 2152650 h 6905625"/>
                <a:gd name="connsiteX170" fmla="*/ 4867275 w 5324475"/>
                <a:gd name="connsiteY170" fmla="*/ 2308860 h 6905625"/>
                <a:gd name="connsiteX171" fmla="*/ 4890135 w 5324475"/>
                <a:gd name="connsiteY171" fmla="*/ 2425065 h 6905625"/>
                <a:gd name="connsiteX172" fmla="*/ 4869180 w 5324475"/>
                <a:gd name="connsiteY172" fmla="*/ 2548890 h 6905625"/>
                <a:gd name="connsiteX173" fmla="*/ 4876800 w 5324475"/>
                <a:gd name="connsiteY173" fmla="*/ 2651760 h 6905625"/>
                <a:gd name="connsiteX174" fmla="*/ 4907280 w 5324475"/>
                <a:gd name="connsiteY174" fmla="*/ 2705100 h 6905625"/>
                <a:gd name="connsiteX175" fmla="*/ 4905375 w 5324475"/>
                <a:gd name="connsiteY175" fmla="*/ 2752725 h 6905625"/>
                <a:gd name="connsiteX176" fmla="*/ 4882515 w 5324475"/>
                <a:gd name="connsiteY176" fmla="*/ 2847975 h 6905625"/>
                <a:gd name="connsiteX177" fmla="*/ 4909185 w 5324475"/>
                <a:gd name="connsiteY177" fmla="*/ 2895600 h 6905625"/>
                <a:gd name="connsiteX178" fmla="*/ 4941570 w 5324475"/>
                <a:gd name="connsiteY178" fmla="*/ 2971800 h 6905625"/>
                <a:gd name="connsiteX179" fmla="*/ 4916805 w 5324475"/>
                <a:gd name="connsiteY179" fmla="*/ 3057525 h 6905625"/>
                <a:gd name="connsiteX180" fmla="*/ 4985385 w 5324475"/>
                <a:gd name="connsiteY180" fmla="*/ 3154680 h 6905625"/>
                <a:gd name="connsiteX181" fmla="*/ 4920615 w 5324475"/>
                <a:gd name="connsiteY181" fmla="*/ 3329940 h 6905625"/>
                <a:gd name="connsiteX182" fmla="*/ 4939665 w 5324475"/>
                <a:gd name="connsiteY182" fmla="*/ 3333750 h 6905625"/>
                <a:gd name="connsiteX183" fmla="*/ 5002530 w 5324475"/>
                <a:gd name="connsiteY183" fmla="*/ 3270885 h 6905625"/>
                <a:gd name="connsiteX184" fmla="*/ 5029200 w 5324475"/>
                <a:gd name="connsiteY184" fmla="*/ 3324225 h 6905625"/>
                <a:gd name="connsiteX185" fmla="*/ 5057775 w 5324475"/>
                <a:gd name="connsiteY185" fmla="*/ 3423285 h 6905625"/>
                <a:gd name="connsiteX186" fmla="*/ 5055870 w 5324475"/>
                <a:gd name="connsiteY186" fmla="*/ 3491865 h 6905625"/>
                <a:gd name="connsiteX187" fmla="*/ 5084445 w 5324475"/>
                <a:gd name="connsiteY187" fmla="*/ 3562350 h 6905625"/>
                <a:gd name="connsiteX188" fmla="*/ 5086350 w 5324475"/>
                <a:gd name="connsiteY188" fmla="*/ 3661410 h 6905625"/>
                <a:gd name="connsiteX189" fmla="*/ 5097780 w 5324475"/>
                <a:gd name="connsiteY189" fmla="*/ 3781425 h 6905625"/>
                <a:gd name="connsiteX190" fmla="*/ 5128260 w 5324475"/>
                <a:gd name="connsiteY190" fmla="*/ 3777615 h 6905625"/>
                <a:gd name="connsiteX191" fmla="*/ 5153025 w 5324475"/>
                <a:gd name="connsiteY191" fmla="*/ 3749040 h 6905625"/>
                <a:gd name="connsiteX192" fmla="*/ 5217795 w 5324475"/>
                <a:gd name="connsiteY192" fmla="*/ 3783330 h 6905625"/>
                <a:gd name="connsiteX193" fmla="*/ 5242560 w 5324475"/>
                <a:gd name="connsiteY193" fmla="*/ 3830955 h 6905625"/>
                <a:gd name="connsiteX194" fmla="*/ 5242560 w 5324475"/>
                <a:gd name="connsiteY194" fmla="*/ 3891915 h 6905625"/>
                <a:gd name="connsiteX195" fmla="*/ 5240655 w 5324475"/>
                <a:gd name="connsiteY195" fmla="*/ 3933825 h 6905625"/>
                <a:gd name="connsiteX196" fmla="*/ 5305425 w 5324475"/>
                <a:gd name="connsiteY196" fmla="*/ 3928110 h 6905625"/>
                <a:gd name="connsiteX197" fmla="*/ 5295900 w 5324475"/>
                <a:gd name="connsiteY197" fmla="*/ 3990975 h 6905625"/>
                <a:gd name="connsiteX198" fmla="*/ 5324475 w 5324475"/>
                <a:gd name="connsiteY198" fmla="*/ 4038600 h 6905625"/>
                <a:gd name="connsiteX199" fmla="*/ 5267325 w 5324475"/>
                <a:gd name="connsiteY199" fmla="*/ 4206240 h 6905625"/>
                <a:gd name="connsiteX200" fmla="*/ 5225415 w 5324475"/>
                <a:gd name="connsiteY200" fmla="*/ 4149090 h 6905625"/>
                <a:gd name="connsiteX201" fmla="*/ 5200650 w 5324475"/>
                <a:gd name="connsiteY201" fmla="*/ 4110990 h 6905625"/>
                <a:gd name="connsiteX202" fmla="*/ 5208270 w 5324475"/>
                <a:gd name="connsiteY202" fmla="*/ 4217670 h 6905625"/>
                <a:gd name="connsiteX203" fmla="*/ 5236845 w 5324475"/>
                <a:gd name="connsiteY203" fmla="*/ 4303395 h 6905625"/>
                <a:gd name="connsiteX204" fmla="*/ 5200650 w 5324475"/>
                <a:gd name="connsiteY204" fmla="*/ 4347210 h 6905625"/>
                <a:gd name="connsiteX205" fmla="*/ 5202555 w 5324475"/>
                <a:gd name="connsiteY205" fmla="*/ 4377690 h 6905625"/>
                <a:gd name="connsiteX206" fmla="*/ 5248275 w 5324475"/>
                <a:gd name="connsiteY206" fmla="*/ 4442460 h 6905625"/>
                <a:gd name="connsiteX207" fmla="*/ 5156835 w 5324475"/>
                <a:gd name="connsiteY207" fmla="*/ 4459605 h 6905625"/>
                <a:gd name="connsiteX208" fmla="*/ 5114925 w 5324475"/>
                <a:gd name="connsiteY208" fmla="*/ 4495800 h 6905625"/>
                <a:gd name="connsiteX209" fmla="*/ 5038725 w 5324475"/>
                <a:gd name="connsiteY209" fmla="*/ 4495800 h 6905625"/>
                <a:gd name="connsiteX210" fmla="*/ 5029200 w 5324475"/>
                <a:gd name="connsiteY210" fmla="*/ 4562475 h 6905625"/>
                <a:gd name="connsiteX211" fmla="*/ 4975860 w 5324475"/>
                <a:gd name="connsiteY211" fmla="*/ 4600575 h 6905625"/>
                <a:gd name="connsiteX212" fmla="*/ 4970145 w 5324475"/>
                <a:gd name="connsiteY212" fmla="*/ 4669155 h 6905625"/>
                <a:gd name="connsiteX213" fmla="*/ 4928235 w 5324475"/>
                <a:gd name="connsiteY213" fmla="*/ 4695825 h 6905625"/>
                <a:gd name="connsiteX214" fmla="*/ 4880610 w 5324475"/>
                <a:gd name="connsiteY214" fmla="*/ 4756785 h 6905625"/>
                <a:gd name="connsiteX215" fmla="*/ 4813935 w 5324475"/>
                <a:gd name="connsiteY215" fmla="*/ 4815840 h 6905625"/>
                <a:gd name="connsiteX216" fmla="*/ 4768215 w 5324475"/>
                <a:gd name="connsiteY216" fmla="*/ 4810125 h 6905625"/>
                <a:gd name="connsiteX217" fmla="*/ 4751070 w 5324475"/>
                <a:gd name="connsiteY217" fmla="*/ 4865370 h 6905625"/>
                <a:gd name="connsiteX218" fmla="*/ 4772025 w 5324475"/>
                <a:gd name="connsiteY218" fmla="*/ 4947285 h 6905625"/>
                <a:gd name="connsiteX219" fmla="*/ 4720590 w 5324475"/>
                <a:gd name="connsiteY219" fmla="*/ 5168265 h 6905625"/>
                <a:gd name="connsiteX220" fmla="*/ 4705350 w 5324475"/>
                <a:gd name="connsiteY220" fmla="*/ 5267325 h 6905625"/>
                <a:gd name="connsiteX221" fmla="*/ 4604385 w 5324475"/>
                <a:gd name="connsiteY221" fmla="*/ 5225415 h 6905625"/>
                <a:gd name="connsiteX222" fmla="*/ 4547235 w 5324475"/>
                <a:gd name="connsiteY222" fmla="*/ 5240655 h 6905625"/>
                <a:gd name="connsiteX223" fmla="*/ 4543425 w 5324475"/>
                <a:gd name="connsiteY223" fmla="*/ 5295900 h 6905625"/>
                <a:gd name="connsiteX224" fmla="*/ 4444365 w 5324475"/>
                <a:gd name="connsiteY224" fmla="*/ 5290185 h 6905625"/>
                <a:gd name="connsiteX225" fmla="*/ 4417695 w 5324475"/>
                <a:gd name="connsiteY225" fmla="*/ 5309235 h 6905625"/>
                <a:gd name="connsiteX226" fmla="*/ 4413885 w 5324475"/>
                <a:gd name="connsiteY226" fmla="*/ 5408295 h 6905625"/>
                <a:gd name="connsiteX227" fmla="*/ 4381500 w 5324475"/>
                <a:gd name="connsiteY227" fmla="*/ 5495925 h 6905625"/>
                <a:gd name="connsiteX228" fmla="*/ 4383405 w 5324475"/>
                <a:gd name="connsiteY228" fmla="*/ 5537835 h 6905625"/>
                <a:gd name="connsiteX229" fmla="*/ 4328160 w 5324475"/>
                <a:gd name="connsiteY229" fmla="*/ 5520690 h 6905625"/>
                <a:gd name="connsiteX230" fmla="*/ 4316730 w 5324475"/>
                <a:gd name="connsiteY230" fmla="*/ 5594985 h 6905625"/>
                <a:gd name="connsiteX231" fmla="*/ 4335780 w 5324475"/>
                <a:gd name="connsiteY231" fmla="*/ 5657850 h 6905625"/>
                <a:gd name="connsiteX232" fmla="*/ 4251960 w 5324475"/>
                <a:gd name="connsiteY232" fmla="*/ 5711190 h 6905625"/>
                <a:gd name="connsiteX233" fmla="*/ 4196715 w 5324475"/>
                <a:gd name="connsiteY233" fmla="*/ 5808345 h 6905625"/>
                <a:gd name="connsiteX234" fmla="*/ 4048125 w 5324475"/>
                <a:gd name="connsiteY234" fmla="*/ 5869305 h 6905625"/>
                <a:gd name="connsiteX235" fmla="*/ 4053840 w 5324475"/>
                <a:gd name="connsiteY235" fmla="*/ 5894070 h 6905625"/>
                <a:gd name="connsiteX236" fmla="*/ 4008120 w 5324475"/>
                <a:gd name="connsiteY236" fmla="*/ 5920740 h 6905625"/>
                <a:gd name="connsiteX237" fmla="*/ 3998595 w 5324475"/>
                <a:gd name="connsiteY237" fmla="*/ 5977890 h 6905625"/>
                <a:gd name="connsiteX238" fmla="*/ 3926205 w 5324475"/>
                <a:gd name="connsiteY238" fmla="*/ 6052185 h 6905625"/>
                <a:gd name="connsiteX239" fmla="*/ 3859530 w 5324475"/>
                <a:gd name="connsiteY239" fmla="*/ 6086475 h 6905625"/>
                <a:gd name="connsiteX240" fmla="*/ 3806190 w 5324475"/>
                <a:gd name="connsiteY240" fmla="*/ 6160770 h 6905625"/>
                <a:gd name="connsiteX241" fmla="*/ 3888105 w 5324475"/>
                <a:gd name="connsiteY241" fmla="*/ 6269355 h 6905625"/>
                <a:gd name="connsiteX242" fmla="*/ 3808095 w 5324475"/>
                <a:gd name="connsiteY242" fmla="*/ 6330315 h 6905625"/>
                <a:gd name="connsiteX243" fmla="*/ 3741420 w 5324475"/>
                <a:gd name="connsiteY243" fmla="*/ 6320790 h 6905625"/>
                <a:gd name="connsiteX244" fmla="*/ 3617595 w 5324475"/>
                <a:gd name="connsiteY244" fmla="*/ 6282690 h 6905625"/>
                <a:gd name="connsiteX245" fmla="*/ 3571875 w 5324475"/>
                <a:gd name="connsiteY245" fmla="*/ 6235065 h 6905625"/>
                <a:gd name="connsiteX246" fmla="*/ 3514725 w 5324475"/>
                <a:gd name="connsiteY246" fmla="*/ 6210300 h 6905625"/>
                <a:gd name="connsiteX247" fmla="*/ 3457575 w 5324475"/>
                <a:gd name="connsiteY247" fmla="*/ 6195060 h 6905625"/>
                <a:gd name="connsiteX248" fmla="*/ 3394710 w 5324475"/>
                <a:gd name="connsiteY248" fmla="*/ 6242685 h 6905625"/>
                <a:gd name="connsiteX249" fmla="*/ 3406140 w 5324475"/>
                <a:gd name="connsiteY249" fmla="*/ 6330315 h 6905625"/>
                <a:gd name="connsiteX250" fmla="*/ 3280410 w 5324475"/>
                <a:gd name="connsiteY250" fmla="*/ 6351270 h 6905625"/>
                <a:gd name="connsiteX251" fmla="*/ 3276600 w 5324475"/>
                <a:gd name="connsiteY251" fmla="*/ 6416040 h 6905625"/>
                <a:gd name="connsiteX252" fmla="*/ 2800350 w 5324475"/>
                <a:gd name="connsiteY252" fmla="*/ 6429375 h 6905625"/>
                <a:gd name="connsiteX253" fmla="*/ 2918460 w 5324475"/>
                <a:gd name="connsiteY253" fmla="*/ 6619875 h 6905625"/>
                <a:gd name="connsiteX254" fmla="*/ 2531745 w 5324475"/>
                <a:gd name="connsiteY254" fmla="*/ 6633210 h 6905625"/>
                <a:gd name="connsiteX255" fmla="*/ 2518410 w 5324475"/>
                <a:gd name="connsiteY255" fmla="*/ 6741795 h 6905625"/>
                <a:gd name="connsiteX256" fmla="*/ 2562225 w 5324475"/>
                <a:gd name="connsiteY256" fmla="*/ 6905625 h 6905625"/>
                <a:gd name="connsiteX257" fmla="*/ 2369820 w 5324475"/>
                <a:gd name="connsiteY257" fmla="*/ 6898005 h 6905625"/>
                <a:gd name="connsiteX258" fmla="*/ 2274570 w 5324475"/>
                <a:gd name="connsiteY258" fmla="*/ 6810375 h 6905625"/>
                <a:gd name="connsiteX259" fmla="*/ 2175510 w 5324475"/>
                <a:gd name="connsiteY259" fmla="*/ 6802755 h 6905625"/>
                <a:gd name="connsiteX260" fmla="*/ 2099310 w 5324475"/>
                <a:gd name="connsiteY260" fmla="*/ 6654165 h 6905625"/>
                <a:gd name="connsiteX261" fmla="*/ 1760220 w 532447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2385 w 5339715"/>
                <a:gd name="connsiteY60" fmla="*/ 4154805 h 6905625"/>
                <a:gd name="connsiteX61" fmla="*/ 41910 w 5339715"/>
                <a:gd name="connsiteY61" fmla="*/ 4050030 h 6905625"/>
                <a:gd name="connsiteX62" fmla="*/ 0 w 5339715"/>
                <a:gd name="connsiteY62" fmla="*/ 4048125 h 6905625"/>
                <a:gd name="connsiteX63" fmla="*/ 15240 w 5339715"/>
                <a:gd name="connsiteY63" fmla="*/ 390525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5240 w 5339715"/>
                <a:gd name="connsiteY63" fmla="*/ 390525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0 w 5339715"/>
                <a:gd name="connsiteY63" fmla="*/ 390525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15240 w 5339715"/>
                <a:gd name="connsiteY64" fmla="*/ 381000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0 w 5339715"/>
                <a:gd name="connsiteY64" fmla="*/ 3817620 h 6905625"/>
                <a:gd name="connsiteX65" fmla="*/ 81915 w 5339715"/>
                <a:gd name="connsiteY65" fmla="*/ 3667125 h 6905625"/>
                <a:gd name="connsiteX66" fmla="*/ 81915 w 5339715"/>
                <a:gd name="connsiteY66" fmla="*/ 3667125 h 6905625"/>
                <a:gd name="connsiteX67" fmla="*/ 53340 w 5339715"/>
                <a:gd name="connsiteY67" fmla="*/ 3524250 h 6905625"/>
                <a:gd name="connsiteX68" fmla="*/ 281940 w 5339715"/>
                <a:gd name="connsiteY68" fmla="*/ 3600450 h 6905625"/>
                <a:gd name="connsiteX69" fmla="*/ 386715 w 5339715"/>
                <a:gd name="connsiteY69" fmla="*/ 3771900 h 6905625"/>
                <a:gd name="connsiteX70" fmla="*/ 453390 w 5339715"/>
                <a:gd name="connsiteY70" fmla="*/ 3867150 h 6905625"/>
                <a:gd name="connsiteX71" fmla="*/ 567690 w 5339715"/>
                <a:gd name="connsiteY71" fmla="*/ 3952875 h 6905625"/>
                <a:gd name="connsiteX72" fmla="*/ 567690 w 5339715"/>
                <a:gd name="connsiteY72" fmla="*/ 3952875 h 6905625"/>
                <a:gd name="connsiteX73" fmla="*/ 567690 w 5339715"/>
                <a:gd name="connsiteY73" fmla="*/ 3952875 h 6905625"/>
                <a:gd name="connsiteX74" fmla="*/ 567690 w 5339715"/>
                <a:gd name="connsiteY74" fmla="*/ 4057650 h 6905625"/>
                <a:gd name="connsiteX75" fmla="*/ 624840 w 5339715"/>
                <a:gd name="connsiteY75" fmla="*/ 4029075 h 6905625"/>
                <a:gd name="connsiteX76" fmla="*/ 653415 w 5339715"/>
                <a:gd name="connsiteY76" fmla="*/ 3962400 h 6905625"/>
                <a:gd name="connsiteX77" fmla="*/ 662940 w 5339715"/>
                <a:gd name="connsiteY77" fmla="*/ 3686175 h 6905625"/>
                <a:gd name="connsiteX78" fmla="*/ 786765 w 5339715"/>
                <a:gd name="connsiteY78" fmla="*/ 3781425 h 6905625"/>
                <a:gd name="connsiteX79" fmla="*/ 748665 w 5339715"/>
                <a:gd name="connsiteY79" fmla="*/ 3638550 h 6905625"/>
                <a:gd name="connsiteX80" fmla="*/ 796290 w 5339715"/>
                <a:gd name="connsiteY80" fmla="*/ 3581400 h 6905625"/>
                <a:gd name="connsiteX81" fmla="*/ 805815 w 5339715"/>
                <a:gd name="connsiteY81" fmla="*/ 3505200 h 6905625"/>
                <a:gd name="connsiteX82" fmla="*/ 805815 w 5339715"/>
                <a:gd name="connsiteY82" fmla="*/ 3381375 h 6905625"/>
                <a:gd name="connsiteX83" fmla="*/ 805815 w 5339715"/>
                <a:gd name="connsiteY83" fmla="*/ 3381375 h 6905625"/>
                <a:gd name="connsiteX84" fmla="*/ 862965 w 5339715"/>
                <a:gd name="connsiteY84" fmla="*/ 3400425 h 6905625"/>
                <a:gd name="connsiteX85" fmla="*/ 862965 w 5339715"/>
                <a:gd name="connsiteY85" fmla="*/ 3238500 h 6905625"/>
                <a:gd name="connsiteX86" fmla="*/ 901065 w 5339715"/>
                <a:gd name="connsiteY86" fmla="*/ 3133725 h 6905625"/>
                <a:gd name="connsiteX87" fmla="*/ 948690 w 5339715"/>
                <a:gd name="connsiteY87" fmla="*/ 3038475 h 6905625"/>
                <a:gd name="connsiteX88" fmla="*/ 996315 w 5339715"/>
                <a:gd name="connsiteY88" fmla="*/ 3009900 h 6905625"/>
                <a:gd name="connsiteX89" fmla="*/ 1101090 w 5339715"/>
                <a:gd name="connsiteY89" fmla="*/ 2952750 h 6905625"/>
                <a:gd name="connsiteX90" fmla="*/ 1120140 w 5339715"/>
                <a:gd name="connsiteY90" fmla="*/ 2905125 h 6905625"/>
                <a:gd name="connsiteX91" fmla="*/ 1129665 w 5339715"/>
                <a:gd name="connsiteY91" fmla="*/ 2771775 h 6905625"/>
                <a:gd name="connsiteX92" fmla="*/ 1148715 w 5339715"/>
                <a:gd name="connsiteY92" fmla="*/ 2714625 h 6905625"/>
                <a:gd name="connsiteX93" fmla="*/ 1148715 w 5339715"/>
                <a:gd name="connsiteY93" fmla="*/ 2638425 h 6905625"/>
                <a:gd name="connsiteX94" fmla="*/ 1215390 w 5339715"/>
                <a:gd name="connsiteY94" fmla="*/ 2571750 h 6905625"/>
                <a:gd name="connsiteX95" fmla="*/ 1253490 w 5339715"/>
                <a:gd name="connsiteY95" fmla="*/ 2514600 h 6905625"/>
                <a:gd name="connsiteX96" fmla="*/ 1282065 w 5339715"/>
                <a:gd name="connsiteY96" fmla="*/ 2428875 h 6905625"/>
                <a:gd name="connsiteX97" fmla="*/ 1377315 w 5339715"/>
                <a:gd name="connsiteY97" fmla="*/ 2409825 h 6905625"/>
                <a:gd name="connsiteX98" fmla="*/ 1415415 w 5339715"/>
                <a:gd name="connsiteY98" fmla="*/ 2305050 h 6905625"/>
                <a:gd name="connsiteX99" fmla="*/ 1472565 w 5339715"/>
                <a:gd name="connsiteY99" fmla="*/ 2286000 h 6905625"/>
                <a:gd name="connsiteX100" fmla="*/ 1548765 w 5339715"/>
                <a:gd name="connsiteY100" fmla="*/ 2247900 h 6905625"/>
                <a:gd name="connsiteX101" fmla="*/ 1624965 w 5339715"/>
                <a:gd name="connsiteY101" fmla="*/ 2105025 h 6905625"/>
                <a:gd name="connsiteX102" fmla="*/ 1710690 w 5339715"/>
                <a:gd name="connsiteY102" fmla="*/ 2009775 h 6905625"/>
                <a:gd name="connsiteX103" fmla="*/ 1710690 w 5339715"/>
                <a:gd name="connsiteY103" fmla="*/ 1857375 h 6905625"/>
                <a:gd name="connsiteX104" fmla="*/ 1853565 w 5339715"/>
                <a:gd name="connsiteY104" fmla="*/ 1752600 h 6905625"/>
                <a:gd name="connsiteX105" fmla="*/ 1986915 w 5339715"/>
                <a:gd name="connsiteY105" fmla="*/ 1514475 h 6905625"/>
                <a:gd name="connsiteX106" fmla="*/ 1986915 w 5339715"/>
                <a:gd name="connsiteY106" fmla="*/ 1514475 h 6905625"/>
                <a:gd name="connsiteX107" fmla="*/ 2139315 w 5339715"/>
                <a:gd name="connsiteY107" fmla="*/ 1381125 h 6905625"/>
                <a:gd name="connsiteX108" fmla="*/ 2225040 w 5339715"/>
                <a:gd name="connsiteY108" fmla="*/ 1238250 h 6905625"/>
                <a:gd name="connsiteX109" fmla="*/ 2263140 w 5339715"/>
                <a:gd name="connsiteY109" fmla="*/ 1257300 h 6905625"/>
                <a:gd name="connsiteX110" fmla="*/ 2263140 w 5339715"/>
                <a:gd name="connsiteY110" fmla="*/ 1257300 h 6905625"/>
                <a:gd name="connsiteX111" fmla="*/ 2320290 w 5339715"/>
                <a:gd name="connsiteY111" fmla="*/ 1228725 h 6905625"/>
                <a:gd name="connsiteX112" fmla="*/ 2320290 w 5339715"/>
                <a:gd name="connsiteY112" fmla="*/ 1228725 h 6905625"/>
                <a:gd name="connsiteX113" fmla="*/ 2348865 w 5339715"/>
                <a:gd name="connsiteY113" fmla="*/ 1162050 h 6905625"/>
                <a:gd name="connsiteX114" fmla="*/ 2463165 w 5339715"/>
                <a:gd name="connsiteY114" fmla="*/ 1171575 h 6905625"/>
                <a:gd name="connsiteX115" fmla="*/ 2501265 w 5339715"/>
                <a:gd name="connsiteY115" fmla="*/ 1114425 h 6905625"/>
                <a:gd name="connsiteX116" fmla="*/ 2625090 w 5339715"/>
                <a:gd name="connsiteY116" fmla="*/ 1095375 h 6905625"/>
                <a:gd name="connsiteX117" fmla="*/ 2644140 w 5339715"/>
                <a:gd name="connsiteY117" fmla="*/ 1038225 h 6905625"/>
                <a:gd name="connsiteX118" fmla="*/ 2682240 w 5339715"/>
                <a:gd name="connsiteY118" fmla="*/ 1028700 h 6905625"/>
                <a:gd name="connsiteX119" fmla="*/ 2682240 w 5339715"/>
                <a:gd name="connsiteY119" fmla="*/ 1028700 h 6905625"/>
                <a:gd name="connsiteX120" fmla="*/ 2777490 w 5339715"/>
                <a:gd name="connsiteY120" fmla="*/ 962025 h 6905625"/>
                <a:gd name="connsiteX121" fmla="*/ 2825115 w 5339715"/>
                <a:gd name="connsiteY121" fmla="*/ 914400 h 6905625"/>
                <a:gd name="connsiteX122" fmla="*/ 2853690 w 5339715"/>
                <a:gd name="connsiteY122" fmla="*/ 866775 h 6905625"/>
                <a:gd name="connsiteX123" fmla="*/ 2958465 w 5339715"/>
                <a:gd name="connsiteY123" fmla="*/ 828675 h 6905625"/>
                <a:gd name="connsiteX124" fmla="*/ 3053715 w 5339715"/>
                <a:gd name="connsiteY124" fmla="*/ 781050 h 6905625"/>
                <a:gd name="connsiteX125" fmla="*/ 3101340 w 5339715"/>
                <a:gd name="connsiteY125" fmla="*/ 695325 h 6905625"/>
                <a:gd name="connsiteX126" fmla="*/ 3101340 w 5339715"/>
                <a:gd name="connsiteY126" fmla="*/ 695325 h 6905625"/>
                <a:gd name="connsiteX127" fmla="*/ 3225165 w 5339715"/>
                <a:gd name="connsiteY127" fmla="*/ 495300 h 6905625"/>
                <a:gd name="connsiteX128" fmla="*/ 3225165 w 5339715"/>
                <a:gd name="connsiteY128" fmla="*/ 476250 h 6905625"/>
                <a:gd name="connsiteX129" fmla="*/ 3234690 w 5339715"/>
                <a:gd name="connsiteY129" fmla="*/ 438150 h 6905625"/>
                <a:gd name="connsiteX130" fmla="*/ 3329940 w 5339715"/>
                <a:gd name="connsiteY130" fmla="*/ 342900 h 6905625"/>
                <a:gd name="connsiteX131" fmla="*/ 3320415 w 5339715"/>
                <a:gd name="connsiteY131" fmla="*/ 276225 h 6905625"/>
                <a:gd name="connsiteX132" fmla="*/ 3472815 w 5339715"/>
                <a:gd name="connsiteY132" fmla="*/ 200025 h 6905625"/>
                <a:gd name="connsiteX133" fmla="*/ 3539490 w 5339715"/>
                <a:gd name="connsiteY133" fmla="*/ 171450 h 6905625"/>
                <a:gd name="connsiteX134" fmla="*/ 3634740 w 5339715"/>
                <a:gd name="connsiteY134" fmla="*/ 171450 h 6905625"/>
                <a:gd name="connsiteX135" fmla="*/ 3682365 w 5339715"/>
                <a:gd name="connsiteY135" fmla="*/ 142875 h 6905625"/>
                <a:gd name="connsiteX136" fmla="*/ 3682365 w 5339715"/>
                <a:gd name="connsiteY136" fmla="*/ 142875 h 6905625"/>
                <a:gd name="connsiteX137" fmla="*/ 3787140 w 5339715"/>
                <a:gd name="connsiteY137" fmla="*/ 123825 h 6905625"/>
                <a:gd name="connsiteX138" fmla="*/ 3844290 w 5339715"/>
                <a:gd name="connsiteY138" fmla="*/ 0 h 6905625"/>
                <a:gd name="connsiteX139" fmla="*/ 3930015 w 5339715"/>
                <a:gd name="connsiteY139" fmla="*/ 0 h 6905625"/>
                <a:gd name="connsiteX140" fmla="*/ 4110990 w 5339715"/>
                <a:gd name="connsiteY140" fmla="*/ 9525 h 6905625"/>
                <a:gd name="connsiteX141" fmla="*/ 4215765 w 5339715"/>
                <a:gd name="connsiteY141" fmla="*/ 85725 h 6905625"/>
                <a:gd name="connsiteX142" fmla="*/ 4453890 w 5339715"/>
                <a:gd name="connsiteY142" fmla="*/ 114300 h 6905625"/>
                <a:gd name="connsiteX143" fmla="*/ 4444365 w 5339715"/>
                <a:gd name="connsiteY143" fmla="*/ 190500 h 6905625"/>
                <a:gd name="connsiteX144" fmla="*/ 4396740 w 5339715"/>
                <a:gd name="connsiteY144" fmla="*/ 209550 h 6905625"/>
                <a:gd name="connsiteX145" fmla="*/ 4425315 w 5339715"/>
                <a:gd name="connsiteY145" fmla="*/ 247650 h 6905625"/>
                <a:gd name="connsiteX146" fmla="*/ 4415790 w 5339715"/>
                <a:gd name="connsiteY146" fmla="*/ 342900 h 6905625"/>
                <a:gd name="connsiteX147" fmla="*/ 4471035 w 5339715"/>
                <a:gd name="connsiteY147" fmla="*/ 411480 h 6905625"/>
                <a:gd name="connsiteX148" fmla="*/ 4461510 w 5339715"/>
                <a:gd name="connsiteY148" fmla="*/ 506730 h 6905625"/>
                <a:gd name="connsiteX149" fmla="*/ 4421505 w 5339715"/>
                <a:gd name="connsiteY149" fmla="*/ 529590 h 6905625"/>
                <a:gd name="connsiteX150" fmla="*/ 4373880 w 5339715"/>
                <a:gd name="connsiteY150" fmla="*/ 632460 h 6905625"/>
                <a:gd name="connsiteX151" fmla="*/ 4404360 w 5339715"/>
                <a:gd name="connsiteY151" fmla="*/ 674370 h 6905625"/>
                <a:gd name="connsiteX152" fmla="*/ 4413885 w 5339715"/>
                <a:gd name="connsiteY152" fmla="*/ 815340 h 6905625"/>
                <a:gd name="connsiteX153" fmla="*/ 4436745 w 5339715"/>
                <a:gd name="connsiteY153" fmla="*/ 887730 h 6905625"/>
                <a:gd name="connsiteX154" fmla="*/ 4423410 w 5339715"/>
                <a:gd name="connsiteY154" fmla="*/ 992505 h 6905625"/>
                <a:gd name="connsiteX155" fmla="*/ 4448810 w 5339715"/>
                <a:gd name="connsiteY155" fmla="*/ 1040130 h 6905625"/>
                <a:gd name="connsiteX156" fmla="*/ 4459605 w 5339715"/>
                <a:gd name="connsiteY156" fmla="*/ 1093470 h 6905625"/>
                <a:gd name="connsiteX157" fmla="*/ 4495800 w 5339715"/>
                <a:gd name="connsiteY157" fmla="*/ 1165860 h 6905625"/>
                <a:gd name="connsiteX158" fmla="*/ 4514850 w 5339715"/>
                <a:gd name="connsiteY158" fmla="*/ 1234440 h 6905625"/>
                <a:gd name="connsiteX159" fmla="*/ 4566285 w 5339715"/>
                <a:gd name="connsiteY159" fmla="*/ 1297305 h 6905625"/>
                <a:gd name="connsiteX160" fmla="*/ 4558665 w 5339715"/>
                <a:gd name="connsiteY160" fmla="*/ 1398270 h 6905625"/>
                <a:gd name="connsiteX161" fmla="*/ 4640580 w 5339715"/>
                <a:gd name="connsiteY161" fmla="*/ 1520190 h 6905625"/>
                <a:gd name="connsiteX162" fmla="*/ 4632960 w 5339715"/>
                <a:gd name="connsiteY162" fmla="*/ 1626870 h 6905625"/>
                <a:gd name="connsiteX163" fmla="*/ 4667250 w 5339715"/>
                <a:gd name="connsiteY163" fmla="*/ 1716405 h 6905625"/>
                <a:gd name="connsiteX164" fmla="*/ 4659630 w 5339715"/>
                <a:gd name="connsiteY164" fmla="*/ 1754505 h 6905625"/>
                <a:gd name="connsiteX165" fmla="*/ 4699635 w 5339715"/>
                <a:gd name="connsiteY165" fmla="*/ 1838325 h 6905625"/>
                <a:gd name="connsiteX166" fmla="*/ 4684395 w 5339715"/>
                <a:gd name="connsiteY166" fmla="*/ 1899285 h 6905625"/>
                <a:gd name="connsiteX167" fmla="*/ 4712970 w 5339715"/>
                <a:gd name="connsiteY167" fmla="*/ 1964055 h 6905625"/>
                <a:gd name="connsiteX168" fmla="*/ 4785360 w 5339715"/>
                <a:gd name="connsiteY168" fmla="*/ 2028825 h 6905625"/>
                <a:gd name="connsiteX169" fmla="*/ 4821555 w 5339715"/>
                <a:gd name="connsiteY169" fmla="*/ 2152650 h 6905625"/>
                <a:gd name="connsiteX170" fmla="*/ 4882515 w 5339715"/>
                <a:gd name="connsiteY170" fmla="*/ 2308860 h 6905625"/>
                <a:gd name="connsiteX171" fmla="*/ 4905375 w 5339715"/>
                <a:gd name="connsiteY171" fmla="*/ 2425065 h 6905625"/>
                <a:gd name="connsiteX172" fmla="*/ 4884420 w 5339715"/>
                <a:gd name="connsiteY172" fmla="*/ 2548890 h 6905625"/>
                <a:gd name="connsiteX173" fmla="*/ 4892040 w 5339715"/>
                <a:gd name="connsiteY173" fmla="*/ 2651760 h 6905625"/>
                <a:gd name="connsiteX174" fmla="*/ 4922520 w 5339715"/>
                <a:gd name="connsiteY174" fmla="*/ 2705100 h 6905625"/>
                <a:gd name="connsiteX175" fmla="*/ 4920615 w 5339715"/>
                <a:gd name="connsiteY175" fmla="*/ 2752725 h 6905625"/>
                <a:gd name="connsiteX176" fmla="*/ 4897755 w 5339715"/>
                <a:gd name="connsiteY176" fmla="*/ 2847975 h 6905625"/>
                <a:gd name="connsiteX177" fmla="*/ 4924425 w 5339715"/>
                <a:gd name="connsiteY177" fmla="*/ 2895600 h 6905625"/>
                <a:gd name="connsiteX178" fmla="*/ 4956810 w 5339715"/>
                <a:gd name="connsiteY178" fmla="*/ 2971800 h 6905625"/>
                <a:gd name="connsiteX179" fmla="*/ 4932045 w 5339715"/>
                <a:gd name="connsiteY179" fmla="*/ 3057525 h 6905625"/>
                <a:gd name="connsiteX180" fmla="*/ 5000625 w 5339715"/>
                <a:gd name="connsiteY180" fmla="*/ 3154680 h 6905625"/>
                <a:gd name="connsiteX181" fmla="*/ 4935855 w 5339715"/>
                <a:gd name="connsiteY181" fmla="*/ 3329940 h 6905625"/>
                <a:gd name="connsiteX182" fmla="*/ 4954905 w 5339715"/>
                <a:gd name="connsiteY182" fmla="*/ 3333750 h 6905625"/>
                <a:gd name="connsiteX183" fmla="*/ 5017770 w 5339715"/>
                <a:gd name="connsiteY183" fmla="*/ 3270885 h 6905625"/>
                <a:gd name="connsiteX184" fmla="*/ 5044440 w 5339715"/>
                <a:gd name="connsiteY184" fmla="*/ 3324225 h 6905625"/>
                <a:gd name="connsiteX185" fmla="*/ 5073015 w 5339715"/>
                <a:gd name="connsiteY185" fmla="*/ 3423285 h 6905625"/>
                <a:gd name="connsiteX186" fmla="*/ 5071110 w 5339715"/>
                <a:gd name="connsiteY186" fmla="*/ 3491865 h 6905625"/>
                <a:gd name="connsiteX187" fmla="*/ 5099685 w 5339715"/>
                <a:gd name="connsiteY187" fmla="*/ 3562350 h 6905625"/>
                <a:gd name="connsiteX188" fmla="*/ 5101590 w 5339715"/>
                <a:gd name="connsiteY188" fmla="*/ 3661410 h 6905625"/>
                <a:gd name="connsiteX189" fmla="*/ 5113020 w 5339715"/>
                <a:gd name="connsiteY189" fmla="*/ 3781425 h 6905625"/>
                <a:gd name="connsiteX190" fmla="*/ 5143500 w 5339715"/>
                <a:gd name="connsiteY190" fmla="*/ 3777615 h 6905625"/>
                <a:gd name="connsiteX191" fmla="*/ 5168265 w 5339715"/>
                <a:gd name="connsiteY191" fmla="*/ 3749040 h 6905625"/>
                <a:gd name="connsiteX192" fmla="*/ 5233035 w 5339715"/>
                <a:gd name="connsiteY192" fmla="*/ 3783330 h 6905625"/>
                <a:gd name="connsiteX193" fmla="*/ 5257800 w 5339715"/>
                <a:gd name="connsiteY193" fmla="*/ 3830955 h 6905625"/>
                <a:gd name="connsiteX194" fmla="*/ 5257800 w 5339715"/>
                <a:gd name="connsiteY194" fmla="*/ 3891915 h 6905625"/>
                <a:gd name="connsiteX195" fmla="*/ 5255895 w 5339715"/>
                <a:gd name="connsiteY195" fmla="*/ 3933825 h 6905625"/>
                <a:gd name="connsiteX196" fmla="*/ 5320665 w 5339715"/>
                <a:gd name="connsiteY196" fmla="*/ 3928110 h 6905625"/>
                <a:gd name="connsiteX197" fmla="*/ 5311140 w 5339715"/>
                <a:gd name="connsiteY197" fmla="*/ 3990975 h 6905625"/>
                <a:gd name="connsiteX198" fmla="*/ 5339715 w 5339715"/>
                <a:gd name="connsiteY198" fmla="*/ 4038600 h 6905625"/>
                <a:gd name="connsiteX199" fmla="*/ 5282565 w 5339715"/>
                <a:gd name="connsiteY199" fmla="*/ 4206240 h 6905625"/>
                <a:gd name="connsiteX200" fmla="*/ 5240655 w 5339715"/>
                <a:gd name="connsiteY200" fmla="*/ 4149090 h 6905625"/>
                <a:gd name="connsiteX201" fmla="*/ 5215890 w 5339715"/>
                <a:gd name="connsiteY201" fmla="*/ 4110990 h 6905625"/>
                <a:gd name="connsiteX202" fmla="*/ 5223510 w 5339715"/>
                <a:gd name="connsiteY202" fmla="*/ 4217670 h 6905625"/>
                <a:gd name="connsiteX203" fmla="*/ 5252085 w 5339715"/>
                <a:gd name="connsiteY203" fmla="*/ 4303395 h 6905625"/>
                <a:gd name="connsiteX204" fmla="*/ 5215890 w 5339715"/>
                <a:gd name="connsiteY204" fmla="*/ 4347210 h 6905625"/>
                <a:gd name="connsiteX205" fmla="*/ 5217795 w 5339715"/>
                <a:gd name="connsiteY205" fmla="*/ 4377690 h 6905625"/>
                <a:gd name="connsiteX206" fmla="*/ 5263515 w 5339715"/>
                <a:gd name="connsiteY206" fmla="*/ 4442460 h 6905625"/>
                <a:gd name="connsiteX207" fmla="*/ 5172075 w 5339715"/>
                <a:gd name="connsiteY207" fmla="*/ 4459605 h 6905625"/>
                <a:gd name="connsiteX208" fmla="*/ 5130165 w 5339715"/>
                <a:gd name="connsiteY208" fmla="*/ 4495800 h 6905625"/>
                <a:gd name="connsiteX209" fmla="*/ 5053965 w 5339715"/>
                <a:gd name="connsiteY209" fmla="*/ 4495800 h 6905625"/>
                <a:gd name="connsiteX210" fmla="*/ 5044440 w 5339715"/>
                <a:gd name="connsiteY210" fmla="*/ 4562475 h 6905625"/>
                <a:gd name="connsiteX211" fmla="*/ 4991100 w 5339715"/>
                <a:gd name="connsiteY211" fmla="*/ 4600575 h 6905625"/>
                <a:gd name="connsiteX212" fmla="*/ 4985385 w 5339715"/>
                <a:gd name="connsiteY212" fmla="*/ 4669155 h 6905625"/>
                <a:gd name="connsiteX213" fmla="*/ 4943475 w 5339715"/>
                <a:gd name="connsiteY213" fmla="*/ 4695825 h 6905625"/>
                <a:gd name="connsiteX214" fmla="*/ 4895850 w 5339715"/>
                <a:gd name="connsiteY214" fmla="*/ 4756785 h 6905625"/>
                <a:gd name="connsiteX215" fmla="*/ 4829175 w 5339715"/>
                <a:gd name="connsiteY215" fmla="*/ 4815840 h 6905625"/>
                <a:gd name="connsiteX216" fmla="*/ 4783455 w 5339715"/>
                <a:gd name="connsiteY216" fmla="*/ 4810125 h 6905625"/>
                <a:gd name="connsiteX217" fmla="*/ 4766310 w 5339715"/>
                <a:gd name="connsiteY217" fmla="*/ 4865370 h 6905625"/>
                <a:gd name="connsiteX218" fmla="*/ 4787265 w 5339715"/>
                <a:gd name="connsiteY218" fmla="*/ 4947285 h 6905625"/>
                <a:gd name="connsiteX219" fmla="*/ 4735830 w 5339715"/>
                <a:gd name="connsiteY219" fmla="*/ 5168265 h 6905625"/>
                <a:gd name="connsiteX220" fmla="*/ 4720590 w 5339715"/>
                <a:gd name="connsiteY220" fmla="*/ 5267325 h 6905625"/>
                <a:gd name="connsiteX221" fmla="*/ 4619625 w 5339715"/>
                <a:gd name="connsiteY221" fmla="*/ 5225415 h 6905625"/>
                <a:gd name="connsiteX222" fmla="*/ 4562475 w 5339715"/>
                <a:gd name="connsiteY222" fmla="*/ 5240655 h 6905625"/>
                <a:gd name="connsiteX223" fmla="*/ 4558665 w 5339715"/>
                <a:gd name="connsiteY223" fmla="*/ 5295900 h 6905625"/>
                <a:gd name="connsiteX224" fmla="*/ 4459605 w 5339715"/>
                <a:gd name="connsiteY224" fmla="*/ 5290185 h 6905625"/>
                <a:gd name="connsiteX225" fmla="*/ 4432935 w 5339715"/>
                <a:gd name="connsiteY225" fmla="*/ 5309235 h 6905625"/>
                <a:gd name="connsiteX226" fmla="*/ 4429125 w 5339715"/>
                <a:gd name="connsiteY226" fmla="*/ 5408295 h 6905625"/>
                <a:gd name="connsiteX227" fmla="*/ 4396740 w 5339715"/>
                <a:gd name="connsiteY227" fmla="*/ 5495925 h 6905625"/>
                <a:gd name="connsiteX228" fmla="*/ 4398645 w 5339715"/>
                <a:gd name="connsiteY228" fmla="*/ 5537835 h 6905625"/>
                <a:gd name="connsiteX229" fmla="*/ 4343400 w 5339715"/>
                <a:gd name="connsiteY229" fmla="*/ 5520690 h 6905625"/>
                <a:gd name="connsiteX230" fmla="*/ 4331970 w 5339715"/>
                <a:gd name="connsiteY230" fmla="*/ 5594985 h 6905625"/>
                <a:gd name="connsiteX231" fmla="*/ 4351020 w 5339715"/>
                <a:gd name="connsiteY231" fmla="*/ 5657850 h 6905625"/>
                <a:gd name="connsiteX232" fmla="*/ 4267200 w 5339715"/>
                <a:gd name="connsiteY232" fmla="*/ 5711190 h 6905625"/>
                <a:gd name="connsiteX233" fmla="*/ 4211955 w 5339715"/>
                <a:gd name="connsiteY233" fmla="*/ 5808345 h 6905625"/>
                <a:gd name="connsiteX234" fmla="*/ 4063365 w 5339715"/>
                <a:gd name="connsiteY234" fmla="*/ 5869305 h 6905625"/>
                <a:gd name="connsiteX235" fmla="*/ 4069080 w 5339715"/>
                <a:gd name="connsiteY235" fmla="*/ 5894070 h 6905625"/>
                <a:gd name="connsiteX236" fmla="*/ 4023360 w 5339715"/>
                <a:gd name="connsiteY236" fmla="*/ 5920740 h 6905625"/>
                <a:gd name="connsiteX237" fmla="*/ 4013835 w 5339715"/>
                <a:gd name="connsiteY237" fmla="*/ 5977890 h 6905625"/>
                <a:gd name="connsiteX238" fmla="*/ 3941445 w 5339715"/>
                <a:gd name="connsiteY238" fmla="*/ 6052185 h 6905625"/>
                <a:gd name="connsiteX239" fmla="*/ 3874770 w 5339715"/>
                <a:gd name="connsiteY239" fmla="*/ 6086475 h 6905625"/>
                <a:gd name="connsiteX240" fmla="*/ 3821430 w 5339715"/>
                <a:gd name="connsiteY240" fmla="*/ 6160770 h 6905625"/>
                <a:gd name="connsiteX241" fmla="*/ 3903345 w 5339715"/>
                <a:gd name="connsiteY241" fmla="*/ 6269355 h 6905625"/>
                <a:gd name="connsiteX242" fmla="*/ 3823335 w 5339715"/>
                <a:gd name="connsiteY242" fmla="*/ 6330315 h 6905625"/>
                <a:gd name="connsiteX243" fmla="*/ 3756660 w 5339715"/>
                <a:gd name="connsiteY243" fmla="*/ 6320790 h 6905625"/>
                <a:gd name="connsiteX244" fmla="*/ 3632835 w 5339715"/>
                <a:gd name="connsiteY244" fmla="*/ 6282690 h 6905625"/>
                <a:gd name="connsiteX245" fmla="*/ 3587115 w 5339715"/>
                <a:gd name="connsiteY245" fmla="*/ 6235065 h 6905625"/>
                <a:gd name="connsiteX246" fmla="*/ 3529965 w 5339715"/>
                <a:gd name="connsiteY246" fmla="*/ 6210300 h 6905625"/>
                <a:gd name="connsiteX247" fmla="*/ 3472815 w 5339715"/>
                <a:gd name="connsiteY247" fmla="*/ 6195060 h 6905625"/>
                <a:gd name="connsiteX248" fmla="*/ 3409950 w 5339715"/>
                <a:gd name="connsiteY248" fmla="*/ 6242685 h 6905625"/>
                <a:gd name="connsiteX249" fmla="*/ 3421380 w 5339715"/>
                <a:gd name="connsiteY249" fmla="*/ 6330315 h 6905625"/>
                <a:gd name="connsiteX250" fmla="*/ 3295650 w 5339715"/>
                <a:gd name="connsiteY250" fmla="*/ 6351270 h 6905625"/>
                <a:gd name="connsiteX251" fmla="*/ 3291840 w 5339715"/>
                <a:gd name="connsiteY251" fmla="*/ 6416040 h 6905625"/>
                <a:gd name="connsiteX252" fmla="*/ 2815590 w 5339715"/>
                <a:gd name="connsiteY252" fmla="*/ 6429375 h 6905625"/>
                <a:gd name="connsiteX253" fmla="*/ 2933700 w 5339715"/>
                <a:gd name="connsiteY253" fmla="*/ 6619875 h 6905625"/>
                <a:gd name="connsiteX254" fmla="*/ 2546985 w 5339715"/>
                <a:gd name="connsiteY254" fmla="*/ 6633210 h 6905625"/>
                <a:gd name="connsiteX255" fmla="*/ 2533650 w 5339715"/>
                <a:gd name="connsiteY255" fmla="*/ 6741795 h 6905625"/>
                <a:gd name="connsiteX256" fmla="*/ 2577465 w 5339715"/>
                <a:gd name="connsiteY256" fmla="*/ 6905625 h 6905625"/>
                <a:gd name="connsiteX257" fmla="*/ 2385060 w 5339715"/>
                <a:gd name="connsiteY257" fmla="*/ 6898005 h 6905625"/>
                <a:gd name="connsiteX258" fmla="*/ 2289810 w 5339715"/>
                <a:gd name="connsiteY258" fmla="*/ 6810375 h 6905625"/>
                <a:gd name="connsiteX259" fmla="*/ 2190750 w 5339715"/>
                <a:gd name="connsiteY259" fmla="*/ 6802755 h 6905625"/>
                <a:gd name="connsiteX260" fmla="*/ 2114550 w 5339715"/>
                <a:gd name="connsiteY260" fmla="*/ 6654165 h 6905625"/>
                <a:gd name="connsiteX261" fmla="*/ 1775460 w 5339715"/>
                <a:gd name="connsiteY261"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0 w 5339715"/>
                <a:gd name="connsiteY64" fmla="*/ 3817620 h 6905625"/>
                <a:gd name="connsiteX65" fmla="*/ 13335 w 5339715"/>
                <a:gd name="connsiteY65" fmla="*/ 3768090 h 6905625"/>
                <a:gd name="connsiteX66" fmla="*/ 81915 w 5339715"/>
                <a:gd name="connsiteY66" fmla="*/ 3667125 h 6905625"/>
                <a:gd name="connsiteX67" fmla="*/ 81915 w 5339715"/>
                <a:gd name="connsiteY67" fmla="*/ 3667125 h 6905625"/>
                <a:gd name="connsiteX68" fmla="*/ 53340 w 5339715"/>
                <a:gd name="connsiteY68" fmla="*/ 3524250 h 6905625"/>
                <a:gd name="connsiteX69" fmla="*/ 281940 w 5339715"/>
                <a:gd name="connsiteY69" fmla="*/ 3600450 h 6905625"/>
                <a:gd name="connsiteX70" fmla="*/ 386715 w 5339715"/>
                <a:gd name="connsiteY70" fmla="*/ 3771900 h 6905625"/>
                <a:gd name="connsiteX71" fmla="*/ 453390 w 5339715"/>
                <a:gd name="connsiteY71" fmla="*/ 3867150 h 6905625"/>
                <a:gd name="connsiteX72" fmla="*/ 567690 w 5339715"/>
                <a:gd name="connsiteY72" fmla="*/ 3952875 h 6905625"/>
                <a:gd name="connsiteX73" fmla="*/ 567690 w 5339715"/>
                <a:gd name="connsiteY73" fmla="*/ 3952875 h 6905625"/>
                <a:gd name="connsiteX74" fmla="*/ 567690 w 5339715"/>
                <a:gd name="connsiteY74" fmla="*/ 3952875 h 6905625"/>
                <a:gd name="connsiteX75" fmla="*/ 567690 w 5339715"/>
                <a:gd name="connsiteY75" fmla="*/ 4057650 h 6905625"/>
                <a:gd name="connsiteX76" fmla="*/ 624840 w 5339715"/>
                <a:gd name="connsiteY76" fmla="*/ 4029075 h 6905625"/>
                <a:gd name="connsiteX77" fmla="*/ 653415 w 5339715"/>
                <a:gd name="connsiteY77" fmla="*/ 3962400 h 6905625"/>
                <a:gd name="connsiteX78" fmla="*/ 662940 w 5339715"/>
                <a:gd name="connsiteY78" fmla="*/ 3686175 h 6905625"/>
                <a:gd name="connsiteX79" fmla="*/ 786765 w 5339715"/>
                <a:gd name="connsiteY79" fmla="*/ 3781425 h 6905625"/>
                <a:gd name="connsiteX80" fmla="*/ 748665 w 5339715"/>
                <a:gd name="connsiteY80" fmla="*/ 3638550 h 6905625"/>
                <a:gd name="connsiteX81" fmla="*/ 796290 w 5339715"/>
                <a:gd name="connsiteY81" fmla="*/ 3581400 h 6905625"/>
                <a:gd name="connsiteX82" fmla="*/ 805815 w 5339715"/>
                <a:gd name="connsiteY82" fmla="*/ 3505200 h 6905625"/>
                <a:gd name="connsiteX83" fmla="*/ 805815 w 5339715"/>
                <a:gd name="connsiteY83" fmla="*/ 3381375 h 6905625"/>
                <a:gd name="connsiteX84" fmla="*/ 805815 w 5339715"/>
                <a:gd name="connsiteY84" fmla="*/ 3381375 h 6905625"/>
                <a:gd name="connsiteX85" fmla="*/ 862965 w 5339715"/>
                <a:gd name="connsiteY85" fmla="*/ 3400425 h 6905625"/>
                <a:gd name="connsiteX86" fmla="*/ 862965 w 5339715"/>
                <a:gd name="connsiteY86" fmla="*/ 3238500 h 6905625"/>
                <a:gd name="connsiteX87" fmla="*/ 901065 w 5339715"/>
                <a:gd name="connsiteY87" fmla="*/ 3133725 h 6905625"/>
                <a:gd name="connsiteX88" fmla="*/ 948690 w 5339715"/>
                <a:gd name="connsiteY88" fmla="*/ 3038475 h 6905625"/>
                <a:gd name="connsiteX89" fmla="*/ 996315 w 5339715"/>
                <a:gd name="connsiteY89" fmla="*/ 3009900 h 6905625"/>
                <a:gd name="connsiteX90" fmla="*/ 1101090 w 5339715"/>
                <a:gd name="connsiteY90" fmla="*/ 2952750 h 6905625"/>
                <a:gd name="connsiteX91" fmla="*/ 1120140 w 5339715"/>
                <a:gd name="connsiteY91" fmla="*/ 2905125 h 6905625"/>
                <a:gd name="connsiteX92" fmla="*/ 1129665 w 5339715"/>
                <a:gd name="connsiteY92" fmla="*/ 2771775 h 6905625"/>
                <a:gd name="connsiteX93" fmla="*/ 1148715 w 5339715"/>
                <a:gd name="connsiteY93" fmla="*/ 2714625 h 6905625"/>
                <a:gd name="connsiteX94" fmla="*/ 1148715 w 5339715"/>
                <a:gd name="connsiteY94" fmla="*/ 2638425 h 6905625"/>
                <a:gd name="connsiteX95" fmla="*/ 1215390 w 5339715"/>
                <a:gd name="connsiteY95" fmla="*/ 2571750 h 6905625"/>
                <a:gd name="connsiteX96" fmla="*/ 1253490 w 5339715"/>
                <a:gd name="connsiteY96" fmla="*/ 2514600 h 6905625"/>
                <a:gd name="connsiteX97" fmla="*/ 1282065 w 5339715"/>
                <a:gd name="connsiteY97" fmla="*/ 2428875 h 6905625"/>
                <a:gd name="connsiteX98" fmla="*/ 1377315 w 5339715"/>
                <a:gd name="connsiteY98" fmla="*/ 2409825 h 6905625"/>
                <a:gd name="connsiteX99" fmla="*/ 1415415 w 5339715"/>
                <a:gd name="connsiteY99" fmla="*/ 2305050 h 6905625"/>
                <a:gd name="connsiteX100" fmla="*/ 1472565 w 5339715"/>
                <a:gd name="connsiteY100" fmla="*/ 2286000 h 6905625"/>
                <a:gd name="connsiteX101" fmla="*/ 1548765 w 5339715"/>
                <a:gd name="connsiteY101" fmla="*/ 2247900 h 6905625"/>
                <a:gd name="connsiteX102" fmla="*/ 1624965 w 5339715"/>
                <a:gd name="connsiteY102" fmla="*/ 2105025 h 6905625"/>
                <a:gd name="connsiteX103" fmla="*/ 1710690 w 5339715"/>
                <a:gd name="connsiteY103" fmla="*/ 2009775 h 6905625"/>
                <a:gd name="connsiteX104" fmla="*/ 1710690 w 5339715"/>
                <a:gd name="connsiteY104" fmla="*/ 1857375 h 6905625"/>
                <a:gd name="connsiteX105" fmla="*/ 1853565 w 5339715"/>
                <a:gd name="connsiteY105" fmla="*/ 1752600 h 6905625"/>
                <a:gd name="connsiteX106" fmla="*/ 1986915 w 5339715"/>
                <a:gd name="connsiteY106" fmla="*/ 1514475 h 6905625"/>
                <a:gd name="connsiteX107" fmla="*/ 1986915 w 5339715"/>
                <a:gd name="connsiteY107" fmla="*/ 1514475 h 6905625"/>
                <a:gd name="connsiteX108" fmla="*/ 2139315 w 5339715"/>
                <a:gd name="connsiteY108" fmla="*/ 1381125 h 6905625"/>
                <a:gd name="connsiteX109" fmla="*/ 2225040 w 5339715"/>
                <a:gd name="connsiteY109" fmla="*/ 1238250 h 6905625"/>
                <a:gd name="connsiteX110" fmla="*/ 2263140 w 5339715"/>
                <a:gd name="connsiteY110" fmla="*/ 1257300 h 6905625"/>
                <a:gd name="connsiteX111" fmla="*/ 2263140 w 5339715"/>
                <a:gd name="connsiteY111" fmla="*/ 1257300 h 6905625"/>
                <a:gd name="connsiteX112" fmla="*/ 2320290 w 5339715"/>
                <a:gd name="connsiteY112" fmla="*/ 1228725 h 6905625"/>
                <a:gd name="connsiteX113" fmla="*/ 2320290 w 5339715"/>
                <a:gd name="connsiteY113" fmla="*/ 1228725 h 6905625"/>
                <a:gd name="connsiteX114" fmla="*/ 2348865 w 5339715"/>
                <a:gd name="connsiteY114" fmla="*/ 1162050 h 6905625"/>
                <a:gd name="connsiteX115" fmla="*/ 2463165 w 5339715"/>
                <a:gd name="connsiteY115" fmla="*/ 1171575 h 6905625"/>
                <a:gd name="connsiteX116" fmla="*/ 2501265 w 5339715"/>
                <a:gd name="connsiteY116" fmla="*/ 1114425 h 6905625"/>
                <a:gd name="connsiteX117" fmla="*/ 2625090 w 5339715"/>
                <a:gd name="connsiteY117" fmla="*/ 1095375 h 6905625"/>
                <a:gd name="connsiteX118" fmla="*/ 2644140 w 5339715"/>
                <a:gd name="connsiteY118" fmla="*/ 1038225 h 6905625"/>
                <a:gd name="connsiteX119" fmla="*/ 2682240 w 5339715"/>
                <a:gd name="connsiteY119" fmla="*/ 1028700 h 6905625"/>
                <a:gd name="connsiteX120" fmla="*/ 2682240 w 5339715"/>
                <a:gd name="connsiteY120" fmla="*/ 1028700 h 6905625"/>
                <a:gd name="connsiteX121" fmla="*/ 2777490 w 5339715"/>
                <a:gd name="connsiteY121" fmla="*/ 962025 h 6905625"/>
                <a:gd name="connsiteX122" fmla="*/ 2825115 w 5339715"/>
                <a:gd name="connsiteY122" fmla="*/ 914400 h 6905625"/>
                <a:gd name="connsiteX123" fmla="*/ 2853690 w 5339715"/>
                <a:gd name="connsiteY123" fmla="*/ 866775 h 6905625"/>
                <a:gd name="connsiteX124" fmla="*/ 2958465 w 5339715"/>
                <a:gd name="connsiteY124" fmla="*/ 828675 h 6905625"/>
                <a:gd name="connsiteX125" fmla="*/ 3053715 w 5339715"/>
                <a:gd name="connsiteY125" fmla="*/ 781050 h 6905625"/>
                <a:gd name="connsiteX126" fmla="*/ 3101340 w 5339715"/>
                <a:gd name="connsiteY126" fmla="*/ 695325 h 6905625"/>
                <a:gd name="connsiteX127" fmla="*/ 3101340 w 5339715"/>
                <a:gd name="connsiteY127" fmla="*/ 695325 h 6905625"/>
                <a:gd name="connsiteX128" fmla="*/ 3225165 w 5339715"/>
                <a:gd name="connsiteY128" fmla="*/ 495300 h 6905625"/>
                <a:gd name="connsiteX129" fmla="*/ 3225165 w 5339715"/>
                <a:gd name="connsiteY129" fmla="*/ 476250 h 6905625"/>
                <a:gd name="connsiteX130" fmla="*/ 3234690 w 5339715"/>
                <a:gd name="connsiteY130" fmla="*/ 438150 h 6905625"/>
                <a:gd name="connsiteX131" fmla="*/ 3329940 w 5339715"/>
                <a:gd name="connsiteY131" fmla="*/ 342900 h 6905625"/>
                <a:gd name="connsiteX132" fmla="*/ 3320415 w 5339715"/>
                <a:gd name="connsiteY132" fmla="*/ 276225 h 6905625"/>
                <a:gd name="connsiteX133" fmla="*/ 3472815 w 5339715"/>
                <a:gd name="connsiteY133" fmla="*/ 200025 h 6905625"/>
                <a:gd name="connsiteX134" fmla="*/ 3539490 w 5339715"/>
                <a:gd name="connsiteY134" fmla="*/ 171450 h 6905625"/>
                <a:gd name="connsiteX135" fmla="*/ 3634740 w 5339715"/>
                <a:gd name="connsiteY135" fmla="*/ 171450 h 6905625"/>
                <a:gd name="connsiteX136" fmla="*/ 3682365 w 5339715"/>
                <a:gd name="connsiteY136" fmla="*/ 142875 h 6905625"/>
                <a:gd name="connsiteX137" fmla="*/ 3682365 w 5339715"/>
                <a:gd name="connsiteY137" fmla="*/ 142875 h 6905625"/>
                <a:gd name="connsiteX138" fmla="*/ 3787140 w 5339715"/>
                <a:gd name="connsiteY138" fmla="*/ 123825 h 6905625"/>
                <a:gd name="connsiteX139" fmla="*/ 3844290 w 5339715"/>
                <a:gd name="connsiteY139" fmla="*/ 0 h 6905625"/>
                <a:gd name="connsiteX140" fmla="*/ 3930015 w 5339715"/>
                <a:gd name="connsiteY140" fmla="*/ 0 h 6905625"/>
                <a:gd name="connsiteX141" fmla="*/ 4110990 w 5339715"/>
                <a:gd name="connsiteY141" fmla="*/ 9525 h 6905625"/>
                <a:gd name="connsiteX142" fmla="*/ 4215765 w 5339715"/>
                <a:gd name="connsiteY142" fmla="*/ 85725 h 6905625"/>
                <a:gd name="connsiteX143" fmla="*/ 4453890 w 5339715"/>
                <a:gd name="connsiteY143" fmla="*/ 114300 h 6905625"/>
                <a:gd name="connsiteX144" fmla="*/ 4444365 w 5339715"/>
                <a:gd name="connsiteY144" fmla="*/ 190500 h 6905625"/>
                <a:gd name="connsiteX145" fmla="*/ 4396740 w 5339715"/>
                <a:gd name="connsiteY145" fmla="*/ 209550 h 6905625"/>
                <a:gd name="connsiteX146" fmla="*/ 4425315 w 5339715"/>
                <a:gd name="connsiteY146" fmla="*/ 247650 h 6905625"/>
                <a:gd name="connsiteX147" fmla="*/ 4415790 w 5339715"/>
                <a:gd name="connsiteY147" fmla="*/ 342900 h 6905625"/>
                <a:gd name="connsiteX148" fmla="*/ 4471035 w 5339715"/>
                <a:gd name="connsiteY148" fmla="*/ 411480 h 6905625"/>
                <a:gd name="connsiteX149" fmla="*/ 4461510 w 5339715"/>
                <a:gd name="connsiteY149" fmla="*/ 506730 h 6905625"/>
                <a:gd name="connsiteX150" fmla="*/ 4421505 w 5339715"/>
                <a:gd name="connsiteY150" fmla="*/ 529590 h 6905625"/>
                <a:gd name="connsiteX151" fmla="*/ 4373880 w 5339715"/>
                <a:gd name="connsiteY151" fmla="*/ 632460 h 6905625"/>
                <a:gd name="connsiteX152" fmla="*/ 4404360 w 5339715"/>
                <a:gd name="connsiteY152" fmla="*/ 674370 h 6905625"/>
                <a:gd name="connsiteX153" fmla="*/ 4413885 w 5339715"/>
                <a:gd name="connsiteY153" fmla="*/ 815340 h 6905625"/>
                <a:gd name="connsiteX154" fmla="*/ 4436745 w 5339715"/>
                <a:gd name="connsiteY154" fmla="*/ 887730 h 6905625"/>
                <a:gd name="connsiteX155" fmla="*/ 4423410 w 5339715"/>
                <a:gd name="connsiteY155" fmla="*/ 992505 h 6905625"/>
                <a:gd name="connsiteX156" fmla="*/ 4448810 w 5339715"/>
                <a:gd name="connsiteY156" fmla="*/ 1040130 h 6905625"/>
                <a:gd name="connsiteX157" fmla="*/ 4459605 w 5339715"/>
                <a:gd name="connsiteY157" fmla="*/ 1093470 h 6905625"/>
                <a:gd name="connsiteX158" fmla="*/ 4495800 w 5339715"/>
                <a:gd name="connsiteY158" fmla="*/ 1165860 h 6905625"/>
                <a:gd name="connsiteX159" fmla="*/ 4514850 w 5339715"/>
                <a:gd name="connsiteY159" fmla="*/ 1234440 h 6905625"/>
                <a:gd name="connsiteX160" fmla="*/ 4566285 w 5339715"/>
                <a:gd name="connsiteY160" fmla="*/ 1297305 h 6905625"/>
                <a:gd name="connsiteX161" fmla="*/ 4558665 w 5339715"/>
                <a:gd name="connsiteY161" fmla="*/ 1398270 h 6905625"/>
                <a:gd name="connsiteX162" fmla="*/ 4640580 w 5339715"/>
                <a:gd name="connsiteY162" fmla="*/ 1520190 h 6905625"/>
                <a:gd name="connsiteX163" fmla="*/ 4632960 w 5339715"/>
                <a:gd name="connsiteY163" fmla="*/ 1626870 h 6905625"/>
                <a:gd name="connsiteX164" fmla="*/ 4667250 w 5339715"/>
                <a:gd name="connsiteY164" fmla="*/ 1716405 h 6905625"/>
                <a:gd name="connsiteX165" fmla="*/ 4659630 w 5339715"/>
                <a:gd name="connsiteY165" fmla="*/ 1754505 h 6905625"/>
                <a:gd name="connsiteX166" fmla="*/ 4699635 w 5339715"/>
                <a:gd name="connsiteY166" fmla="*/ 1838325 h 6905625"/>
                <a:gd name="connsiteX167" fmla="*/ 4684395 w 5339715"/>
                <a:gd name="connsiteY167" fmla="*/ 1899285 h 6905625"/>
                <a:gd name="connsiteX168" fmla="*/ 4712970 w 5339715"/>
                <a:gd name="connsiteY168" fmla="*/ 1964055 h 6905625"/>
                <a:gd name="connsiteX169" fmla="*/ 4785360 w 5339715"/>
                <a:gd name="connsiteY169" fmla="*/ 2028825 h 6905625"/>
                <a:gd name="connsiteX170" fmla="*/ 4821555 w 5339715"/>
                <a:gd name="connsiteY170" fmla="*/ 2152650 h 6905625"/>
                <a:gd name="connsiteX171" fmla="*/ 4882515 w 5339715"/>
                <a:gd name="connsiteY171" fmla="*/ 2308860 h 6905625"/>
                <a:gd name="connsiteX172" fmla="*/ 4905375 w 5339715"/>
                <a:gd name="connsiteY172" fmla="*/ 2425065 h 6905625"/>
                <a:gd name="connsiteX173" fmla="*/ 4884420 w 5339715"/>
                <a:gd name="connsiteY173" fmla="*/ 2548890 h 6905625"/>
                <a:gd name="connsiteX174" fmla="*/ 4892040 w 5339715"/>
                <a:gd name="connsiteY174" fmla="*/ 2651760 h 6905625"/>
                <a:gd name="connsiteX175" fmla="*/ 4922520 w 5339715"/>
                <a:gd name="connsiteY175" fmla="*/ 2705100 h 6905625"/>
                <a:gd name="connsiteX176" fmla="*/ 4920615 w 5339715"/>
                <a:gd name="connsiteY176" fmla="*/ 2752725 h 6905625"/>
                <a:gd name="connsiteX177" fmla="*/ 4897755 w 5339715"/>
                <a:gd name="connsiteY177" fmla="*/ 2847975 h 6905625"/>
                <a:gd name="connsiteX178" fmla="*/ 4924425 w 5339715"/>
                <a:gd name="connsiteY178" fmla="*/ 2895600 h 6905625"/>
                <a:gd name="connsiteX179" fmla="*/ 4956810 w 5339715"/>
                <a:gd name="connsiteY179" fmla="*/ 2971800 h 6905625"/>
                <a:gd name="connsiteX180" fmla="*/ 4932045 w 5339715"/>
                <a:gd name="connsiteY180" fmla="*/ 3057525 h 6905625"/>
                <a:gd name="connsiteX181" fmla="*/ 5000625 w 5339715"/>
                <a:gd name="connsiteY181" fmla="*/ 3154680 h 6905625"/>
                <a:gd name="connsiteX182" fmla="*/ 4935855 w 5339715"/>
                <a:gd name="connsiteY182" fmla="*/ 3329940 h 6905625"/>
                <a:gd name="connsiteX183" fmla="*/ 4954905 w 5339715"/>
                <a:gd name="connsiteY183" fmla="*/ 3333750 h 6905625"/>
                <a:gd name="connsiteX184" fmla="*/ 5017770 w 5339715"/>
                <a:gd name="connsiteY184" fmla="*/ 3270885 h 6905625"/>
                <a:gd name="connsiteX185" fmla="*/ 5044440 w 5339715"/>
                <a:gd name="connsiteY185" fmla="*/ 3324225 h 6905625"/>
                <a:gd name="connsiteX186" fmla="*/ 5073015 w 5339715"/>
                <a:gd name="connsiteY186" fmla="*/ 3423285 h 6905625"/>
                <a:gd name="connsiteX187" fmla="*/ 5071110 w 5339715"/>
                <a:gd name="connsiteY187" fmla="*/ 3491865 h 6905625"/>
                <a:gd name="connsiteX188" fmla="*/ 5099685 w 5339715"/>
                <a:gd name="connsiteY188" fmla="*/ 3562350 h 6905625"/>
                <a:gd name="connsiteX189" fmla="*/ 5101590 w 5339715"/>
                <a:gd name="connsiteY189" fmla="*/ 3661410 h 6905625"/>
                <a:gd name="connsiteX190" fmla="*/ 5113020 w 5339715"/>
                <a:gd name="connsiteY190" fmla="*/ 3781425 h 6905625"/>
                <a:gd name="connsiteX191" fmla="*/ 5143500 w 5339715"/>
                <a:gd name="connsiteY191" fmla="*/ 3777615 h 6905625"/>
                <a:gd name="connsiteX192" fmla="*/ 5168265 w 5339715"/>
                <a:gd name="connsiteY192" fmla="*/ 3749040 h 6905625"/>
                <a:gd name="connsiteX193" fmla="*/ 5233035 w 5339715"/>
                <a:gd name="connsiteY193" fmla="*/ 3783330 h 6905625"/>
                <a:gd name="connsiteX194" fmla="*/ 5257800 w 5339715"/>
                <a:gd name="connsiteY194" fmla="*/ 3830955 h 6905625"/>
                <a:gd name="connsiteX195" fmla="*/ 5257800 w 5339715"/>
                <a:gd name="connsiteY195" fmla="*/ 3891915 h 6905625"/>
                <a:gd name="connsiteX196" fmla="*/ 5255895 w 5339715"/>
                <a:gd name="connsiteY196" fmla="*/ 3933825 h 6905625"/>
                <a:gd name="connsiteX197" fmla="*/ 5320665 w 5339715"/>
                <a:gd name="connsiteY197" fmla="*/ 3928110 h 6905625"/>
                <a:gd name="connsiteX198" fmla="*/ 5311140 w 5339715"/>
                <a:gd name="connsiteY198" fmla="*/ 3990975 h 6905625"/>
                <a:gd name="connsiteX199" fmla="*/ 5339715 w 5339715"/>
                <a:gd name="connsiteY199" fmla="*/ 4038600 h 6905625"/>
                <a:gd name="connsiteX200" fmla="*/ 5282565 w 5339715"/>
                <a:gd name="connsiteY200" fmla="*/ 4206240 h 6905625"/>
                <a:gd name="connsiteX201" fmla="*/ 5240655 w 5339715"/>
                <a:gd name="connsiteY201" fmla="*/ 4149090 h 6905625"/>
                <a:gd name="connsiteX202" fmla="*/ 5215890 w 5339715"/>
                <a:gd name="connsiteY202" fmla="*/ 4110990 h 6905625"/>
                <a:gd name="connsiteX203" fmla="*/ 5223510 w 5339715"/>
                <a:gd name="connsiteY203" fmla="*/ 4217670 h 6905625"/>
                <a:gd name="connsiteX204" fmla="*/ 5252085 w 5339715"/>
                <a:gd name="connsiteY204" fmla="*/ 4303395 h 6905625"/>
                <a:gd name="connsiteX205" fmla="*/ 5215890 w 5339715"/>
                <a:gd name="connsiteY205" fmla="*/ 4347210 h 6905625"/>
                <a:gd name="connsiteX206" fmla="*/ 5217795 w 5339715"/>
                <a:gd name="connsiteY206" fmla="*/ 4377690 h 6905625"/>
                <a:gd name="connsiteX207" fmla="*/ 5263515 w 5339715"/>
                <a:gd name="connsiteY207" fmla="*/ 4442460 h 6905625"/>
                <a:gd name="connsiteX208" fmla="*/ 5172075 w 5339715"/>
                <a:gd name="connsiteY208" fmla="*/ 4459605 h 6905625"/>
                <a:gd name="connsiteX209" fmla="*/ 5130165 w 5339715"/>
                <a:gd name="connsiteY209" fmla="*/ 4495800 h 6905625"/>
                <a:gd name="connsiteX210" fmla="*/ 5053965 w 5339715"/>
                <a:gd name="connsiteY210" fmla="*/ 4495800 h 6905625"/>
                <a:gd name="connsiteX211" fmla="*/ 5044440 w 5339715"/>
                <a:gd name="connsiteY211" fmla="*/ 4562475 h 6905625"/>
                <a:gd name="connsiteX212" fmla="*/ 4991100 w 5339715"/>
                <a:gd name="connsiteY212" fmla="*/ 4600575 h 6905625"/>
                <a:gd name="connsiteX213" fmla="*/ 4985385 w 5339715"/>
                <a:gd name="connsiteY213" fmla="*/ 4669155 h 6905625"/>
                <a:gd name="connsiteX214" fmla="*/ 4943475 w 5339715"/>
                <a:gd name="connsiteY214" fmla="*/ 4695825 h 6905625"/>
                <a:gd name="connsiteX215" fmla="*/ 4895850 w 5339715"/>
                <a:gd name="connsiteY215" fmla="*/ 4756785 h 6905625"/>
                <a:gd name="connsiteX216" fmla="*/ 4829175 w 5339715"/>
                <a:gd name="connsiteY216" fmla="*/ 4815840 h 6905625"/>
                <a:gd name="connsiteX217" fmla="*/ 4783455 w 5339715"/>
                <a:gd name="connsiteY217" fmla="*/ 4810125 h 6905625"/>
                <a:gd name="connsiteX218" fmla="*/ 4766310 w 5339715"/>
                <a:gd name="connsiteY218" fmla="*/ 4865370 h 6905625"/>
                <a:gd name="connsiteX219" fmla="*/ 4787265 w 5339715"/>
                <a:gd name="connsiteY219" fmla="*/ 4947285 h 6905625"/>
                <a:gd name="connsiteX220" fmla="*/ 4735830 w 5339715"/>
                <a:gd name="connsiteY220" fmla="*/ 5168265 h 6905625"/>
                <a:gd name="connsiteX221" fmla="*/ 4720590 w 5339715"/>
                <a:gd name="connsiteY221" fmla="*/ 5267325 h 6905625"/>
                <a:gd name="connsiteX222" fmla="*/ 4619625 w 5339715"/>
                <a:gd name="connsiteY222" fmla="*/ 5225415 h 6905625"/>
                <a:gd name="connsiteX223" fmla="*/ 4562475 w 5339715"/>
                <a:gd name="connsiteY223" fmla="*/ 5240655 h 6905625"/>
                <a:gd name="connsiteX224" fmla="*/ 4558665 w 5339715"/>
                <a:gd name="connsiteY224" fmla="*/ 5295900 h 6905625"/>
                <a:gd name="connsiteX225" fmla="*/ 4459605 w 5339715"/>
                <a:gd name="connsiteY225" fmla="*/ 5290185 h 6905625"/>
                <a:gd name="connsiteX226" fmla="*/ 4432935 w 5339715"/>
                <a:gd name="connsiteY226" fmla="*/ 5309235 h 6905625"/>
                <a:gd name="connsiteX227" fmla="*/ 4429125 w 5339715"/>
                <a:gd name="connsiteY227" fmla="*/ 5408295 h 6905625"/>
                <a:gd name="connsiteX228" fmla="*/ 4396740 w 5339715"/>
                <a:gd name="connsiteY228" fmla="*/ 5495925 h 6905625"/>
                <a:gd name="connsiteX229" fmla="*/ 4398645 w 5339715"/>
                <a:gd name="connsiteY229" fmla="*/ 5537835 h 6905625"/>
                <a:gd name="connsiteX230" fmla="*/ 4343400 w 5339715"/>
                <a:gd name="connsiteY230" fmla="*/ 5520690 h 6905625"/>
                <a:gd name="connsiteX231" fmla="*/ 4331970 w 5339715"/>
                <a:gd name="connsiteY231" fmla="*/ 5594985 h 6905625"/>
                <a:gd name="connsiteX232" fmla="*/ 4351020 w 5339715"/>
                <a:gd name="connsiteY232" fmla="*/ 5657850 h 6905625"/>
                <a:gd name="connsiteX233" fmla="*/ 4267200 w 5339715"/>
                <a:gd name="connsiteY233" fmla="*/ 5711190 h 6905625"/>
                <a:gd name="connsiteX234" fmla="*/ 4211955 w 5339715"/>
                <a:gd name="connsiteY234" fmla="*/ 5808345 h 6905625"/>
                <a:gd name="connsiteX235" fmla="*/ 4063365 w 5339715"/>
                <a:gd name="connsiteY235" fmla="*/ 5869305 h 6905625"/>
                <a:gd name="connsiteX236" fmla="*/ 4069080 w 5339715"/>
                <a:gd name="connsiteY236" fmla="*/ 5894070 h 6905625"/>
                <a:gd name="connsiteX237" fmla="*/ 4023360 w 5339715"/>
                <a:gd name="connsiteY237" fmla="*/ 5920740 h 6905625"/>
                <a:gd name="connsiteX238" fmla="*/ 4013835 w 5339715"/>
                <a:gd name="connsiteY238" fmla="*/ 5977890 h 6905625"/>
                <a:gd name="connsiteX239" fmla="*/ 3941445 w 5339715"/>
                <a:gd name="connsiteY239" fmla="*/ 6052185 h 6905625"/>
                <a:gd name="connsiteX240" fmla="*/ 3874770 w 5339715"/>
                <a:gd name="connsiteY240" fmla="*/ 6086475 h 6905625"/>
                <a:gd name="connsiteX241" fmla="*/ 3821430 w 5339715"/>
                <a:gd name="connsiteY241" fmla="*/ 6160770 h 6905625"/>
                <a:gd name="connsiteX242" fmla="*/ 3903345 w 5339715"/>
                <a:gd name="connsiteY242" fmla="*/ 6269355 h 6905625"/>
                <a:gd name="connsiteX243" fmla="*/ 3823335 w 5339715"/>
                <a:gd name="connsiteY243" fmla="*/ 6330315 h 6905625"/>
                <a:gd name="connsiteX244" fmla="*/ 3756660 w 5339715"/>
                <a:gd name="connsiteY244" fmla="*/ 6320790 h 6905625"/>
                <a:gd name="connsiteX245" fmla="*/ 3632835 w 5339715"/>
                <a:gd name="connsiteY245" fmla="*/ 6282690 h 6905625"/>
                <a:gd name="connsiteX246" fmla="*/ 3587115 w 5339715"/>
                <a:gd name="connsiteY246" fmla="*/ 6235065 h 6905625"/>
                <a:gd name="connsiteX247" fmla="*/ 3529965 w 5339715"/>
                <a:gd name="connsiteY247" fmla="*/ 6210300 h 6905625"/>
                <a:gd name="connsiteX248" fmla="*/ 3472815 w 5339715"/>
                <a:gd name="connsiteY248" fmla="*/ 6195060 h 6905625"/>
                <a:gd name="connsiteX249" fmla="*/ 3409950 w 5339715"/>
                <a:gd name="connsiteY249" fmla="*/ 6242685 h 6905625"/>
                <a:gd name="connsiteX250" fmla="*/ 3421380 w 5339715"/>
                <a:gd name="connsiteY250" fmla="*/ 6330315 h 6905625"/>
                <a:gd name="connsiteX251" fmla="*/ 3295650 w 5339715"/>
                <a:gd name="connsiteY251" fmla="*/ 6351270 h 6905625"/>
                <a:gd name="connsiteX252" fmla="*/ 3291840 w 5339715"/>
                <a:gd name="connsiteY252" fmla="*/ 6416040 h 6905625"/>
                <a:gd name="connsiteX253" fmla="*/ 2815590 w 5339715"/>
                <a:gd name="connsiteY253" fmla="*/ 6429375 h 6905625"/>
                <a:gd name="connsiteX254" fmla="*/ 2933700 w 5339715"/>
                <a:gd name="connsiteY254" fmla="*/ 6619875 h 6905625"/>
                <a:gd name="connsiteX255" fmla="*/ 2546985 w 5339715"/>
                <a:gd name="connsiteY255" fmla="*/ 6633210 h 6905625"/>
                <a:gd name="connsiteX256" fmla="*/ 2533650 w 5339715"/>
                <a:gd name="connsiteY256" fmla="*/ 6741795 h 6905625"/>
                <a:gd name="connsiteX257" fmla="*/ 2577465 w 5339715"/>
                <a:gd name="connsiteY257" fmla="*/ 6905625 h 6905625"/>
                <a:gd name="connsiteX258" fmla="*/ 2385060 w 5339715"/>
                <a:gd name="connsiteY258" fmla="*/ 6898005 h 6905625"/>
                <a:gd name="connsiteX259" fmla="*/ 2289810 w 5339715"/>
                <a:gd name="connsiteY259" fmla="*/ 6810375 h 6905625"/>
                <a:gd name="connsiteX260" fmla="*/ 2190750 w 5339715"/>
                <a:gd name="connsiteY260" fmla="*/ 6802755 h 6905625"/>
                <a:gd name="connsiteX261" fmla="*/ 2114550 w 5339715"/>
                <a:gd name="connsiteY261" fmla="*/ 6654165 h 6905625"/>
                <a:gd name="connsiteX262" fmla="*/ 1775460 w 5339715"/>
                <a:gd name="connsiteY262"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11430 w 5339715"/>
                <a:gd name="connsiteY63" fmla="*/ 3893820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3340 w 5339715"/>
                <a:gd name="connsiteY69" fmla="*/ 3524250 h 6905625"/>
                <a:gd name="connsiteX70" fmla="*/ 281940 w 5339715"/>
                <a:gd name="connsiteY70" fmla="*/ 3600450 h 6905625"/>
                <a:gd name="connsiteX71" fmla="*/ 386715 w 5339715"/>
                <a:gd name="connsiteY71" fmla="*/ 3771900 h 6905625"/>
                <a:gd name="connsiteX72" fmla="*/ 453390 w 5339715"/>
                <a:gd name="connsiteY72" fmla="*/ 3867150 h 6905625"/>
                <a:gd name="connsiteX73" fmla="*/ 567690 w 5339715"/>
                <a:gd name="connsiteY73" fmla="*/ 3952875 h 6905625"/>
                <a:gd name="connsiteX74" fmla="*/ 567690 w 5339715"/>
                <a:gd name="connsiteY74" fmla="*/ 3952875 h 6905625"/>
                <a:gd name="connsiteX75" fmla="*/ 567690 w 5339715"/>
                <a:gd name="connsiteY75" fmla="*/ 3952875 h 6905625"/>
                <a:gd name="connsiteX76" fmla="*/ 567690 w 5339715"/>
                <a:gd name="connsiteY76" fmla="*/ 4057650 h 6905625"/>
                <a:gd name="connsiteX77" fmla="*/ 624840 w 5339715"/>
                <a:gd name="connsiteY77" fmla="*/ 4029075 h 6905625"/>
                <a:gd name="connsiteX78" fmla="*/ 653415 w 5339715"/>
                <a:gd name="connsiteY78" fmla="*/ 3962400 h 6905625"/>
                <a:gd name="connsiteX79" fmla="*/ 662940 w 5339715"/>
                <a:gd name="connsiteY79" fmla="*/ 3686175 h 6905625"/>
                <a:gd name="connsiteX80" fmla="*/ 786765 w 5339715"/>
                <a:gd name="connsiteY80" fmla="*/ 3781425 h 6905625"/>
                <a:gd name="connsiteX81" fmla="*/ 748665 w 5339715"/>
                <a:gd name="connsiteY81" fmla="*/ 3638550 h 6905625"/>
                <a:gd name="connsiteX82" fmla="*/ 796290 w 5339715"/>
                <a:gd name="connsiteY82" fmla="*/ 3581400 h 6905625"/>
                <a:gd name="connsiteX83" fmla="*/ 805815 w 5339715"/>
                <a:gd name="connsiteY83" fmla="*/ 3505200 h 6905625"/>
                <a:gd name="connsiteX84" fmla="*/ 805815 w 5339715"/>
                <a:gd name="connsiteY84" fmla="*/ 3381375 h 6905625"/>
                <a:gd name="connsiteX85" fmla="*/ 805815 w 5339715"/>
                <a:gd name="connsiteY85" fmla="*/ 3381375 h 6905625"/>
                <a:gd name="connsiteX86" fmla="*/ 862965 w 5339715"/>
                <a:gd name="connsiteY86" fmla="*/ 3400425 h 6905625"/>
                <a:gd name="connsiteX87" fmla="*/ 862965 w 5339715"/>
                <a:gd name="connsiteY87" fmla="*/ 3238500 h 6905625"/>
                <a:gd name="connsiteX88" fmla="*/ 901065 w 5339715"/>
                <a:gd name="connsiteY88" fmla="*/ 3133725 h 6905625"/>
                <a:gd name="connsiteX89" fmla="*/ 948690 w 5339715"/>
                <a:gd name="connsiteY89" fmla="*/ 3038475 h 6905625"/>
                <a:gd name="connsiteX90" fmla="*/ 996315 w 5339715"/>
                <a:gd name="connsiteY90" fmla="*/ 3009900 h 6905625"/>
                <a:gd name="connsiteX91" fmla="*/ 1101090 w 5339715"/>
                <a:gd name="connsiteY91" fmla="*/ 2952750 h 6905625"/>
                <a:gd name="connsiteX92" fmla="*/ 1120140 w 5339715"/>
                <a:gd name="connsiteY92" fmla="*/ 2905125 h 6905625"/>
                <a:gd name="connsiteX93" fmla="*/ 1129665 w 5339715"/>
                <a:gd name="connsiteY93" fmla="*/ 2771775 h 6905625"/>
                <a:gd name="connsiteX94" fmla="*/ 1148715 w 5339715"/>
                <a:gd name="connsiteY94" fmla="*/ 2714625 h 6905625"/>
                <a:gd name="connsiteX95" fmla="*/ 1148715 w 5339715"/>
                <a:gd name="connsiteY95" fmla="*/ 2638425 h 6905625"/>
                <a:gd name="connsiteX96" fmla="*/ 1215390 w 5339715"/>
                <a:gd name="connsiteY96" fmla="*/ 2571750 h 6905625"/>
                <a:gd name="connsiteX97" fmla="*/ 1253490 w 5339715"/>
                <a:gd name="connsiteY97" fmla="*/ 2514600 h 6905625"/>
                <a:gd name="connsiteX98" fmla="*/ 1282065 w 5339715"/>
                <a:gd name="connsiteY98" fmla="*/ 2428875 h 6905625"/>
                <a:gd name="connsiteX99" fmla="*/ 1377315 w 5339715"/>
                <a:gd name="connsiteY99" fmla="*/ 2409825 h 6905625"/>
                <a:gd name="connsiteX100" fmla="*/ 1415415 w 5339715"/>
                <a:gd name="connsiteY100" fmla="*/ 2305050 h 6905625"/>
                <a:gd name="connsiteX101" fmla="*/ 1472565 w 5339715"/>
                <a:gd name="connsiteY101" fmla="*/ 2286000 h 6905625"/>
                <a:gd name="connsiteX102" fmla="*/ 1548765 w 5339715"/>
                <a:gd name="connsiteY102" fmla="*/ 2247900 h 6905625"/>
                <a:gd name="connsiteX103" fmla="*/ 1624965 w 5339715"/>
                <a:gd name="connsiteY103" fmla="*/ 2105025 h 6905625"/>
                <a:gd name="connsiteX104" fmla="*/ 1710690 w 5339715"/>
                <a:gd name="connsiteY104" fmla="*/ 2009775 h 6905625"/>
                <a:gd name="connsiteX105" fmla="*/ 1710690 w 5339715"/>
                <a:gd name="connsiteY105" fmla="*/ 1857375 h 6905625"/>
                <a:gd name="connsiteX106" fmla="*/ 1853565 w 5339715"/>
                <a:gd name="connsiteY106" fmla="*/ 1752600 h 6905625"/>
                <a:gd name="connsiteX107" fmla="*/ 1986915 w 5339715"/>
                <a:gd name="connsiteY107" fmla="*/ 1514475 h 6905625"/>
                <a:gd name="connsiteX108" fmla="*/ 1986915 w 5339715"/>
                <a:gd name="connsiteY108" fmla="*/ 1514475 h 6905625"/>
                <a:gd name="connsiteX109" fmla="*/ 2139315 w 5339715"/>
                <a:gd name="connsiteY109" fmla="*/ 1381125 h 6905625"/>
                <a:gd name="connsiteX110" fmla="*/ 2225040 w 5339715"/>
                <a:gd name="connsiteY110" fmla="*/ 1238250 h 6905625"/>
                <a:gd name="connsiteX111" fmla="*/ 2263140 w 5339715"/>
                <a:gd name="connsiteY111" fmla="*/ 1257300 h 6905625"/>
                <a:gd name="connsiteX112" fmla="*/ 2263140 w 5339715"/>
                <a:gd name="connsiteY112" fmla="*/ 1257300 h 6905625"/>
                <a:gd name="connsiteX113" fmla="*/ 2320290 w 5339715"/>
                <a:gd name="connsiteY113" fmla="*/ 1228725 h 6905625"/>
                <a:gd name="connsiteX114" fmla="*/ 2320290 w 5339715"/>
                <a:gd name="connsiteY114" fmla="*/ 1228725 h 6905625"/>
                <a:gd name="connsiteX115" fmla="*/ 2348865 w 5339715"/>
                <a:gd name="connsiteY115" fmla="*/ 1162050 h 6905625"/>
                <a:gd name="connsiteX116" fmla="*/ 2463165 w 5339715"/>
                <a:gd name="connsiteY116" fmla="*/ 1171575 h 6905625"/>
                <a:gd name="connsiteX117" fmla="*/ 2501265 w 5339715"/>
                <a:gd name="connsiteY117" fmla="*/ 1114425 h 6905625"/>
                <a:gd name="connsiteX118" fmla="*/ 2625090 w 5339715"/>
                <a:gd name="connsiteY118" fmla="*/ 1095375 h 6905625"/>
                <a:gd name="connsiteX119" fmla="*/ 2644140 w 5339715"/>
                <a:gd name="connsiteY119" fmla="*/ 1038225 h 6905625"/>
                <a:gd name="connsiteX120" fmla="*/ 2682240 w 5339715"/>
                <a:gd name="connsiteY120" fmla="*/ 1028700 h 6905625"/>
                <a:gd name="connsiteX121" fmla="*/ 2682240 w 5339715"/>
                <a:gd name="connsiteY121" fmla="*/ 1028700 h 6905625"/>
                <a:gd name="connsiteX122" fmla="*/ 2777490 w 5339715"/>
                <a:gd name="connsiteY122" fmla="*/ 962025 h 6905625"/>
                <a:gd name="connsiteX123" fmla="*/ 2825115 w 5339715"/>
                <a:gd name="connsiteY123" fmla="*/ 914400 h 6905625"/>
                <a:gd name="connsiteX124" fmla="*/ 2853690 w 5339715"/>
                <a:gd name="connsiteY124" fmla="*/ 866775 h 6905625"/>
                <a:gd name="connsiteX125" fmla="*/ 2958465 w 5339715"/>
                <a:gd name="connsiteY125" fmla="*/ 828675 h 6905625"/>
                <a:gd name="connsiteX126" fmla="*/ 3053715 w 5339715"/>
                <a:gd name="connsiteY126" fmla="*/ 781050 h 6905625"/>
                <a:gd name="connsiteX127" fmla="*/ 3101340 w 5339715"/>
                <a:gd name="connsiteY127" fmla="*/ 695325 h 6905625"/>
                <a:gd name="connsiteX128" fmla="*/ 3101340 w 5339715"/>
                <a:gd name="connsiteY128" fmla="*/ 695325 h 6905625"/>
                <a:gd name="connsiteX129" fmla="*/ 3225165 w 5339715"/>
                <a:gd name="connsiteY129" fmla="*/ 495300 h 6905625"/>
                <a:gd name="connsiteX130" fmla="*/ 3225165 w 5339715"/>
                <a:gd name="connsiteY130" fmla="*/ 476250 h 6905625"/>
                <a:gd name="connsiteX131" fmla="*/ 3234690 w 5339715"/>
                <a:gd name="connsiteY131" fmla="*/ 438150 h 6905625"/>
                <a:gd name="connsiteX132" fmla="*/ 3329940 w 5339715"/>
                <a:gd name="connsiteY132" fmla="*/ 342900 h 6905625"/>
                <a:gd name="connsiteX133" fmla="*/ 3320415 w 5339715"/>
                <a:gd name="connsiteY133" fmla="*/ 276225 h 6905625"/>
                <a:gd name="connsiteX134" fmla="*/ 3472815 w 5339715"/>
                <a:gd name="connsiteY134" fmla="*/ 200025 h 6905625"/>
                <a:gd name="connsiteX135" fmla="*/ 3539490 w 5339715"/>
                <a:gd name="connsiteY135" fmla="*/ 171450 h 6905625"/>
                <a:gd name="connsiteX136" fmla="*/ 3634740 w 5339715"/>
                <a:gd name="connsiteY136" fmla="*/ 171450 h 6905625"/>
                <a:gd name="connsiteX137" fmla="*/ 3682365 w 5339715"/>
                <a:gd name="connsiteY137" fmla="*/ 142875 h 6905625"/>
                <a:gd name="connsiteX138" fmla="*/ 3682365 w 5339715"/>
                <a:gd name="connsiteY138" fmla="*/ 142875 h 6905625"/>
                <a:gd name="connsiteX139" fmla="*/ 3787140 w 5339715"/>
                <a:gd name="connsiteY139" fmla="*/ 123825 h 6905625"/>
                <a:gd name="connsiteX140" fmla="*/ 3844290 w 5339715"/>
                <a:gd name="connsiteY140" fmla="*/ 0 h 6905625"/>
                <a:gd name="connsiteX141" fmla="*/ 3930015 w 5339715"/>
                <a:gd name="connsiteY141" fmla="*/ 0 h 6905625"/>
                <a:gd name="connsiteX142" fmla="*/ 4110990 w 5339715"/>
                <a:gd name="connsiteY142" fmla="*/ 9525 h 6905625"/>
                <a:gd name="connsiteX143" fmla="*/ 4215765 w 5339715"/>
                <a:gd name="connsiteY143" fmla="*/ 85725 h 6905625"/>
                <a:gd name="connsiteX144" fmla="*/ 4453890 w 5339715"/>
                <a:gd name="connsiteY144" fmla="*/ 114300 h 6905625"/>
                <a:gd name="connsiteX145" fmla="*/ 4444365 w 5339715"/>
                <a:gd name="connsiteY145" fmla="*/ 190500 h 6905625"/>
                <a:gd name="connsiteX146" fmla="*/ 4396740 w 5339715"/>
                <a:gd name="connsiteY146" fmla="*/ 209550 h 6905625"/>
                <a:gd name="connsiteX147" fmla="*/ 4425315 w 5339715"/>
                <a:gd name="connsiteY147" fmla="*/ 247650 h 6905625"/>
                <a:gd name="connsiteX148" fmla="*/ 4415790 w 5339715"/>
                <a:gd name="connsiteY148" fmla="*/ 342900 h 6905625"/>
                <a:gd name="connsiteX149" fmla="*/ 4471035 w 5339715"/>
                <a:gd name="connsiteY149" fmla="*/ 411480 h 6905625"/>
                <a:gd name="connsiteX150" fmla="*/ 4461510 w 5339715"/>
                <a:gd name="connsiteY150" fmla="*/ 506730 h 6905625"/>
                <a:gd name="connsiteX151" fmla="*/ 4421505 w 5339715"/>
                <a:gd name="connsiteY151" fmla="*/ 529590 h 6905625"/>
                <a:gd name="connsiteX152" fmla="*/ 4373880 w 5339715"/>
                <a:gd name="connsiteY152" fmla="*/ 632460 h 6905625"/>
                <a:gd name="connsiteX153" fmla="*/ 4404360 w 5339715"/>
                <a:gd name="connsiteY153" fmla="*/ 674370 h 6905625"/>
                <a:gd name="connsiteX154" fmla="*/ 4413885 w 5339715"/>
                <a:gd name="connsiteY154" fmla="*/ 815340 h 6905625"/>
                <a:gd name="connsiteX155" fmla="*/ 4436745 w 5339715"/>
                <a:gd name="connsiteY155" fmla="*/ 887730 h 6905625"/>
                <a:gd name="connsiteX156" fmla="*/ 4423410 w 5339715"/>
                <a:gd name="connsiteY156" fmla="*/ 992505 h 6905625"/>
                <a:gd name="connsiteX157" fmla="*/ 4448810 w 5339715"/>
                <a:gd name="connsiteY157" fmla="*/ 1040130 h 6905625"/>
                <a:gd name="connsiteX158" fmla="*/ 4459605 w 5339715"/>
                <a:gd name="connsiteY158" fmla="*/ 1093470 h 6905625"/>
                <a:gd name="connsiteX159" fmla="*/ 4495800 w 5339715"/>
                <a:gd name="connsiteY159" fmla="*/ 1165860 h 6905625"/>
                <a:gd name="connsiteX160" fmla="*/ 4514850 w 5339715"/>
                <a:gd name="connsiteY160" fmla="*/ 1234440 h 6905625"/>
                <a:gd name="connsiteX161" fmla="*/ 4566285 w 5339715"/>
                <a:gd name="connsiteY161" fmla="*/ 1297305 h 6905625"/>
                <a:gd name="connsiteX162" fmla="*/ 4558665 w 5339715"/>
                <a:gd name="connsiteY162" fmla="*/ 1398270 h 6905625"/>
                <a:gd name="connsiteX163" fmla="*/ 4640580 w 5339715"/>
                <a:gd name="connsiteY163" fmla="*/ 1520190 h 6905625"/>
                <a:gd name="connsiteX164" fmla="*/ 4632960 w 5339715"/>
                <a:gd name="connsiteY164" fmla="*/ 1626870 h 6905625"/>
                <a:gd name="connsiteX165" fmla="*/ 4667250 w 5339715"/>
                <a:gd name="connsiteY165" fmla="*/ 1716405 h 6905625"/>
                <a:gd name="connsiteX166" fmla="*/ 4659630 w 5339715"/>
                <a:gd name="connsiteY166" fmla="*/ 1754505 h 6905625"/>
                <a:gd name="connsiteX167" fmla="*/ 4699635 w 5339715"/>
                <a:gd name="connsiteY167" fmla="*/ 1838325 h 6905625"/>
                <a:gd name="connsiteX168" fmla="*/ 4684395 w 5339715"/>
                <a:gd name="connsiteY168" fmla="*/ 1899285 h 6905625"/>
                <a:gd name="connsiteX169" fmla="*/ 4712970 w 5339715"/>
                <a:gd name="connsiteY169" fmla="*/ 1964055 h 6905625"/>
                <a:gd name="connsiteX170" fmla="*/ 4785360 w 5339715"/>
                <a:gd name="connsiteY170" fmla="*/ 2028825 h 6905625"/>
                <a:gd name="connsiteX171" fmla="*/ 4821555 w 5339715"/>
                <a:gd name="connsiteY171" fmla="*/ 2152650 h 6905625"/>
                <a:gd name="connsiteX172" fmla="*/ 4882515 w 5339715"/>
                <a:gd name="connsiteY172" fmla="*/ 2308860 h 6905625"/>
                <a:gd name="connsiteX173" fmla="*/ 4905375 w 5339715"/>
                <a:gd name="connsiteY173" fmla="*/ 2425065 h 6905625"/>
                <a:gd name="connsiteX174" fmla="*/ 4884420 w 5339715"/>
                <a:gd name="connsiteY174" fmla="*/ 2548890 h 6905625"/>
                <a:gd name="connsiteX175" fmla="*/ 4892040 w 5339715"/>
                <a:gd name="connsiteY175" fmla="*/ 2651760 h 6905625"/>
                <a:gd name="connsiteX176" fmla="*/ 4922520 w 5339715"/>
                <a:gd name="connsiteY176" fmla="*/ 2705100 h 6905625"/>
                <a:gd name="connsiteX177" fmla="*/ 4920615 w 5339715"/>
                <a:gd name="connsiteY177" fmla="*/ 2752725 h 6905625"/>
                <a:gd name="connsiteX178" fmla="*/ 4897755 w 5339715"/>
                <a:gd name="connsiteY178" fmla="*/ 2847975 h 6905625"/>
                <a:gd name="connsiteX179" fmla="*/ 4924425 w 5339715"/>
                <a:gd name="connsiteY179" fmla="*/ 2895600 h 6905625"/>
                <a:gd name="connsiteX180" fmla="*/ 4956810 w 5339715"/>
                <a:gd name="connsiteY180" fmla="*/ 2971800 h 6905625"/>
                <a:gd name="connsiteX181" fmla="*/ 4932045 w 5339715"/>
                <a:gd name="connsiteY181" fmla="*/ 3057525 h 6905625"/>
                <a:gd name="connsiteX182" fmla="*/ 5000625 w 5339715"/>
                <a:gd name="connsiteY182" fmla="*/ 3154680 h 6905625"/>
                <a:gd name="connsiteX183" fmla="*/ 4935855 w 5339715"/>
                <a:gd name="connsiteY183" fmla="*/ 3329940 h 6905625"/>
                <a:gd name="connsiteX184" fmla="*/ 4954905 w 5339715"/>
                <a:gd name="connsiteY184" fmla="*/ 3333750 h 6905625"/>
                <a:gd name="connsiteX185" fmla="*/ 5017770 w 5339715"/>
                <a:gd name="connsiteY185" fmla="*/ 3270885 h 6905625"/>
                <a:gd name="connsiteX186" fmla="*/ 5044440 w 5339715"/>
                <a:gd name="connsiteY186" fmla="*/ 3324225 h 6905625"/>
                <a:gd name="connsiteX187" fmla="*/ 5073015 w 5339715"/>
                <a:gd name="connsiteY187" fmla="*/ 3423285 h 6905625"/>
                <a:gd name="connsiteX188" fmla="*/ 5071110 w 5339715"/>
                <a:gd name="connsiteY188" fmla="*/ 3491865 h 6905625"/>
                <a:gd name="connsiteX189" fmla="*/ 5099685 w 5339715"/>
                <a:gd name="connsiteY189" fmla="*/ 3562350 h 6905625"/>
                <a:gd name="connsiteX190" fmla="*/ 5101590 w 5339715"/>
                <a:gd name="connsiteY190" fmla="*/ 3661410 h 6905625"/>
                <a:gd name="connsiteX191" fmla="*/ 5113020 w 5339715"/>
                <a:gd name="connsiteY191" fmla="*/ 3781425 h 6905625"/>
                <a:gd name="connsiteX192" fmla="*/ 5143500 w 5339715"/>
                <a:gd name="connsiteY192" fmla="*/ 3777615 h 6905625"/>
                <a:gd name="connsiteX193" fmla="*/ 5168265 w 5339715"/>
                <a:gd name="connsiteY193" fmla="*/ 3749040 h 6905625"/>
                <a:gd name="connsiteX194" fmla="*/ 5233035 w 5339715"/>
                <a:gd name="connsiteY194" fmla="*/ 3783330 h 6905625"/>
                <a:gd name="connsiteX195" fmla="*/ 5257800 w 5339715"/>
                <a:gd name="connsiteY195" fmla="*/ 3830955 h 6905625"/>
                <a:gd name="connsiteX196" fmla="*/ 5257800 w 5339715"/>
                <a:gd name="connsiteY196" fmla="*/ 3891915 h 6905625"/>
                <a:gd name="connsiteX197" fmla="*/ 5255895 w 5339715"/>
                <a:gd name="connsiteY197" fmla="*/ 3933825 h 6905625"/>
                <a:gd name="connsiteX198" fmla="*/ 5320665 w 5339715"/>
                <a:gd name="connsiteY198" fmla="*/ 3928110 h 6905625"/>
                <a:gd name="connsiteX199" fmla="*/ 5311140 w 5339715"/>
                <a:gd name="connsiteY199" fmla="*/ 3990975 h 6905625"/>
                <a:gd name="connsiteX200" fmla="*/ 5339715 w 5339715"/>
                <a:gd name="connsiteY200" fmla="*/ 4038600 h 6905625"/>
                <a:gd name="connsiteX201" fmla="*/ 5282565 w 5339715"/>
                <a:gd name="connsiteY201" fmla="*/ 4206240 h 6905625"/>
                <a:gd name="connsiteX202" fmla="*/ 5240655 w 5339715"/>
                <a:gd name="connsiteY202" fmla="*/ 4149090 h 6905625"/>
                <a:gd name="connsiteX203" fmla="*/ 5215890 w 5339715"/>
                <a:gd name="connsiteY203" fmla="*/ 4110990 h 6905625"/>
                <a:gd name="connsiteX204" fmla="*/ 5223510 w 5339715"/>
                <a:gd name="connsiteY204" fmla="*/ 4217670 h 6905625"/>
                <a:gd name="connsiteX205" fmla="*/ 5252085 w 5339715"/>
                <a:gd name="connsiteY205" fmla="*/ 4303395 h 6905625"/>
                <a:gd name="connsiteX206" fmla="*/ 5215890 w 5339715"/>
                <a:gd name="connsiteY206" fmla="*/ 4347210 h 6905625"/>
                <a:gd name="connsiteX207" fmla="*/ 5217795 w 5339715"/>
                <a:gd name="connsiteY207" fmla="*/ 4377690 h 6905625"/>
                <a:gd name="connsiteX208" fmla="*/ 5263515 w 5339715"/>
                <a:gd name="connsiteY208" fmla="*/ 4442460 h 6905625"/>
                <a:gd name="connsiteX209" fmla="*/ 5172075 w 5339715"/>
                <a:gd name="connsiteY209" fmla="*/ 4459605 h 6905625"/>
                <a:gd name="connsiteX210" fmla="*/ 5130165 w 5339715"/>
                <a:gd name="connsiteY210" fmla="*/ 4495800 h 6905625"/>
                <a:gd name="connsiteX211" fmla="*/ 5053965 w 5339715"/>
                <a:gd name="connsiteY211" fmla="*/ 4495800 h 6905625"/>
                <a:gd name="connsiteX212" fmla="*/ 5044440 w 5339715"/>
                <a:gd name="connsiteY212" fmla="*/ 4562475 h 6905625"/>
                <a:gd name="connsiteX213" fmla="*/ 4991100 w 5339715"/>
                <a:gd name="connsiteY213" fmla="*/ 4600575 h 6905625"/>
                <a:gd name="connsiteX214" fmla="*/ 4985385 w 5339715"/>
                <a:gd name="connsiteY214" fmla="*/ 4669155 h 6905625"/>
                <a:gd name="connsiteX215" fmla="*/ 4943475 w 5339715"/>
                <a:gd name="connsiteY215" fmla="*/ 4695825 h 6905625"/>
                <a:gd name="connsiteX216" fmla="*/ 4895850 w 5339715"/>
                <a:gd name="connsiteY216" fmla="*/ 4756785 h 6905625"/>
                <a:gd name="connsiteX217" fmla="*/ 4829175 w 5339715"/>
                <a:gd name="connsiteY217" fmla="*/ 4815840 h 6905625"/>
                <a:gd name="connsiteX218" fmla="*/ 4783455 w 5339715"/>
                <a:gd name="connsiteY218" fmla="*/ 4810125 h 6905625"/>
                <a:gd name="connsiteX219" fmla="*/ 4766310 w 5339715"/>
                <a:gd name="connsiteY219" fmla="*/ 4865370 h 6905625"/>
                <a:gd name="connsiteX220" fmla="*/ 4787265 w 5339715"/>
                <a:gd name="connsiteY220" fmla="*/ 4947285 h 6905625"/>
                <a:gd name="connsiteX221" fmla="*/ 4735830 w 5339715"/>
                <a:gd name="connsiteY221" fmla="*/ 5168265 h 6905625"/>
                <a:gd name="connsiteX222" fmla="*/ 4720590 w 5339715"/>
                <a:gd name="connsiteY222" fmla="*/ 5267325 h 6905625"/>
                <a:gd name="connsiteX223" fmla="*/ 4619625 w 5339715"/>
                <a:gd name="connsiteY223" fmla="*/ 5225415 h 6905625"/>
                <a:gd name="connsiteX224" fmla="*/ 4562475 w 5339715"/>
                <a:gd name="connsiteY224" fmla="*/ 5240655 h 6905625"/>
                <a:gd name="connsiteX225" fmla="*/ 4558665 w 5339715"/>
                <a:gd name="connsiteY225" fmla="*/ 5295900 h 6905625"/>
                <a:gd name="connsiteX226" fmla="*/ 4459605 w 5339715"/>
                <a:gd name="connsiteY226" fmla="*/ 5290185 h 6905625"/>
                <a:gd name="connsiteX227" fmla="*/ 4432935 w 5339715"/>
                <a:gd name="connsiteY227" fmla="*/ 5309235 h 6905625"/>
                <a:gd name="connsiteX228" fmla="*/ 4429125 w 5339715"/>
                <a:gd name="connsiteY228" fmla="*/ 5408295 h 6905625"/>
                <a:gd name="connsiteX229" fmla="*/ 4396740 w 5339715"/>
                <a:gd name="connsiteY229" fmla="*/ 5495925 h 6905625"/>
                <a:gd name="connsiteX230" fmla="*/ 4398645 w 5339715"/>
                <a:gd name="connsiteY230" fmla="*/ 5537835 h 6905625"/>
                <a:gd name="connsiteX231" fmla="*/ 4343400 w 5339715"/>
                <a:gd name="connsiteY231" fmla="*/ 5520690 h 6905625"/>
                <a:gd name="connsiteX232" fmla="*/ 4331970 w 5339715"/>
                <a:gd name="connsiteY232" fmla="*/ 5594985 h 6905625"/>
                <a:gd name="connsiteX233" fmla="*/ 4351020 w 5339715"/>
                <a:gd name="connsiteY233" fmla="*/ 5657850 h 6905625"/>
                <a:gd name="connsiteX234" fmla="*/ 4267200 w 5339715"/>
                <a:gd name="connsiteY234" fmla="*/ 5711190 h 6905625"/>
                <a:gd name="connsiteX235" fmla="*/ 4211955 w 5339715"/>
                <a:gd name="connsiteY235" fmla="*/ 5808345 h 6905625"/>
                <a:gd name="connsiteX236" fmla="*/ 4063365 w 5339715"/>
                <a:gd name="connsiteY236" fmla="*/ 5869305 h 6905625"/>
                <a:gd name="connsiteX237" fmla="*/ 4069080 w 5339715"/>
                <a:gd name="connsiteY237" fmla="*/ 5894070 h 6905625"/>
                <a:gd name="connsiteX238" fmla="*/ 4023360 w 5339715"/>
                <a:gd name="connsiteY238" fmla="*/ 5920740 h 6905625"/>
                <a:gd name="connsiteX239" fmla="*/ 4013835 w 5339715"/>
                <a:gd name="connsiteY239" fmla="*/ 5977890 h 6905625"/>
                <a:gd name="connsiteX240" fmla="*/ 3941445 w 5339715"/>
                <a:gd name="connsiteY240" fmla="*/ 6052185 h 6905625"/>
                <a:gd name="connsiteX241" fmla="*/ 3874770 w 5339715"/>
                <a:gd name="connsiteY241" fmla="*/ 6086475 h 6905625"/>
                <a:gd name="connsiteX242" fmla="*/ 3821430 w 5339715"/>
                <a:gd name="connsiteY242" fmla="*/ 6160770 h 6905625"/>
                <a:gd name="connsiteX243" fmla="*/ 3903345 w 5339715"/>
                <a:gd name="connsiteY243" fmla="*/ 6269355 h 6905625"/>
                <a:gd name="connsiteX244" fmla="*/ 3823335 w 5339715"/>
                <a:gd name="connsiteY244" fmla="*/ 6330315 h 6905625"/>
                <a:gd name="connsiteX245" fmla="*/ 3756660 w 5339715"/>
                <a:gd name="connsiteY245" fmla="*/ 6320790 h 6905625"/>
                <a:gd name="connsiteX246" fmla="*/ 3632835 w 5339715"/>
                <a:gd name="connsiteY246" fmla="*/ 6282690 h 6905625"/>
                <a:gd name="connsiteX247" fmla="*/ 3587115 w 5339715"/>
                <a:gd name="connsiteY247" fmla="*/ 6235065 h 6905625"/>
                <a:gd name="connsiteX248" fmla="*/ 3529965 w 5339715"/>
                <a:gd name="connsiteY248" fmla="*/ 6210300 h 6905625"/>
                <a:gd name="connsiteX249" fmla="*/ 3472815 w 5339715"/>
                <a:gd name="connsiteY249" fmla="*/ 6195060 h 6905625"/>
                <a:gd name="connsiteX250" fmla="*/ 3409950 w 5339715"/>
                <a:gd name="connsiteY250" fmla="*/ 6242685 h 6905625"/>
                <a:gd name="connsiteX251" fmla="*/ 3421380 w 5339715"/>
                <a:gd name="connsiteY251" fmla="*/ 6330315 h 6905625"/>
                <a:gd name="connsiteX252" fmla="*/ 3295650 w 5339715"/>
                <a:gd name="connsiteY252" fmla="*/ 6351270 h 6905625"/>
                <a:gd name="connsiteX253" fmla="*/ 3291840 w 5339715"/>
                <a:gd name="connsiteY253" fmla="*/ 6416040 h 6905625"/>
                <a:gd name="connsiteX254" fmla="*/ 2815590 w 5339715"/>
                <a:gd name="connsiteY254" fmla="*/ 6429375 h 6905625"/>
                <a:gd name="connsiteX255" fmla="*/ 2933700 w 5339715"/>
                <a:gd name="connsiteY255" fmla="*/ 6619875 h 6905625"/>
                <a:gd name="connsiteX256" fmla="*/ 2546985 w 5339715"/>
                <a:gd name="connsiteY256" fmla="*/ 6633210 h 6905625"/>
                <a:gd name="connsiteX257" fmla="*/ 2533650 w 5339715"/>
                <a:gd name="connsiteY257" fmla="*/ 6741795 h 6905625"/>
                <a:gd name="connsiteX258" fmla="*/ 2577465 w 5339715"/>
                <a:gd name="connsiteY258" fmla="*/ 6905625 h 6905625"/>
                <a:gd name="connsiteX259" fmla="*/ 2385060 w 5339715"/>
                <a:gd name="connsiteY259" fmla="*/ 6898005 h 6905625"/>
                <a:gd name="connsiteX260" fmla="*/ 2289810 w 5339715"/>
                <a:gd name="connsiteY260" fmla="*/ 6810375 h 6905625"/>
                <a:gd name="connsiteX261" fmla="*/ 2190750 w 5339715"/>
                <a:gd name="connsiteY261" fmla="*/ 6802755 h 6905625"/>
                <a:gd name="connsiteX262" fmla="*/ 2114550 w 5339715"/>
                <a:gd name="connsiteY262" fmla="*/ 6654165 h 6905625"/>
                <a:gd name="connsiteX263" fmla="*/ 1775460 w 5339715"/>
                <a:gd name="connsiteY263"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3340 w 5339715"/>
                <a:gd name="connsiteY69" fmla="*/ 3524250 h 6905625"/>
                <a:gd name="connsiteX70" fmla="*/ 281940 w 5339715"/>
                <a:gd name="connsiteY70" fmla="*/ 3600450 h 6905625"/>
                <a:gd name="connsiteX71" fmla="*/ 386715 w 5339715"/>
                <a:gd name="connsiteY71" fmla="*/ 3771900 h 6905625"/>
                <a:gd name="connsiteX72" fmla="*/ 453390 w 5339715"/>
                <a:gd name="connsiteY72" fmla="*/ 3867150 h 6905625"/>
                <a:gd name="connsiteX73" fmla="*/ 567690 w 5339715"/>
                <a:gd name="connsiteY73" fmla="*/ 3952875 h 6905625"/>
                <a:gd name="connsiteX74" fmla="*/ 567690 w 5339715"/>
                <a:gd name="connsiteY74" fmla="*/ 3952875 h 6905625"/>
                <a:gd name="connsiteX75" fmla="*/ 567690 w 5339715"/>
                <a:gd name="connsiteY75" fmla="*/ 3952875 h 6905625"/>
                <a:gd name="connsiteX76" fmla="*/ 567690 w 5339715"/>
                <a:gd name="connsiteY76" fmla="*/ 4057650 h 6905625"/>
                <a:gd name="connsiteX77" fmla="*/ 624840 w 5339715"/>
                <a:gd name="connsiteY77" fmla="*/ 4029075 h 6905625"/>
                <a:gd name="connsiteX78" fmla="*/ 653415 w 5339715"/>
                <a:gd name="connsiteY78" fmla="*/ 3962400 h 6905625"/>
                <a:gd name="connsiteX79" fmla="*/ 662940 w 5339715"/>
                <a:gd name="connsiteY79" fmla="*/ 3686175 h 6905625"/>
                <a:gd name="connsiteX80" fmla="*/ 786765 w 5339715"/>
                <a:gd name="connsiteY80" fmla="*/ 3781425 h 6905625"/>
                <a:gd name="connsiteX81" fmla="*/ 748665 w 5339715"/>
                <a:gd name="connsiteY81" fmla="*/ 3638550 h 6905625"/>
                <a:gd name="connsiteX82" fmla="*/ 796290 w 5339715"/>
                <a:gd name="connsiteY82" fmla="*/ 3581400 h 6905625"/>
                <a:gd name="connsiteX83" fmla="*/ 805815 w 5339715"/>
                <a:gd name="connsiteY83" fmla="*/ 3505200 h 6905625"/>
                <a:gd name="connsiteX84" fmla="*/ 805815 w 5339715"/>
                <a:gd name="connsiteY84" fmla="*/ 3381375 h 6905625"/>
                <a:gd name="connsiteX85" fmla="*/ 805815 w 5339715"/>
                <a:gd name="connsiteY85" fmla="*/ 3381375 h 6905625"/>
                <a:gd name="connsiteX86" fmla="*/ 862965 w 5339715"/>
                <a:gd name="connsiteY86" fmla="*/ 3400425 h 6905625"/>
                <a:gd name="connsiteX87" fmla="*/ 862965 w 5339715"/>
                <a:gd name="connsiteY87" fmla="*/ 3238500 h 6905625"/>
                <a:gd name="connsiteX88" fmla="*/ 901065 w 5339715"/>
                <a:gd name="connsiteY88" fmla="*/ 3133725 h 6905625"/>
                <a:gd name="connsiteX89" fmla="*/ 948690 w 5339715"/>
                <a:gd name="connsiteY89" fmla="*/ 3038475 h 6905625"/>
                <a:gd name="connsiteX90" fmla="*/ 996315 w 5339715"/>
                <a:gd name="connsiteY90" fmla="*/ 3009900 h 6905625"/>
                <a:gd name="connsiteX91" fmla="*/ 1101090 w 5339715"/>
                <a:gd name="connsiteY91" fmla="*/ 2952750 h 6905625"/>
                <a:gd name="connsiteX92" fmla="*/ 1120140 w 5339715"/>
                <a:gd name="connsiteY92" fmla="*/ 2905125 h 6905625"/>
                <a:gd name="connsiteX93" fmla="*/ 1129665 w 5339715"/>
                <a:gd name="connsiteY93" fmla="*/ 2771775 h 6905625"/>
                <a:gd name="connsiteX94" fmla="*/ 1148715 w 5339715"/>
                <a:gd name="connsiteY94" fmla="*/ 2714625 h 6905625"/>
                <a:gd name="connsiteX95" fmla="*/ 1148715 w 5339715"/>
                <a:gd name="connsiteY95" fmla="*/ 2638425 h 6905625"/>
                <a:gd name="connsiteX96" fmla="*/ 1215390 w 5339715"/>
                <a:gd name="connsiteY96" fmla="*/ 2571750 h 6905625"/>
                <a:gd name="connsiteX97" fmla="*/ 1253490 w 5339715"/>
                <a:gd name="connsiteY97" fmla="*/ 2514600 h 6905625"/>
                <a:gd name="connsiteX98" fmla="*/ 1282065 w 5339715"/>
                <a:gd name="connsiteY98" fmla="*/ 2428875 h 6905625"/>
                <a:gd name="connsiteX99" fmla="*/ 1377315 w 5339715"/>
                <a:gd name="connsiteY99" fmla="*/ 2409825 h 6905625"/>
                <a:gd name="connsiteX100" fmla="*/ 1415415 w 5339715"/>
                <a:gd name="connsiteY100" fmla="*/ 2305050 h 6905625"/>
                <a:gd name="connsiteX101" fmla="*/ 1472565 w 5339715"/>
                <a:gd name="connsiteY101" fmla="*/ 2286000 h 6905625"/>
                <a:gd name="connsiteX102" fmla="*/ 1548765 w 5339715"/>
                <a:gd name="connsiteY102" fmla="*/ 2247900 h 6905625"/>
                <a:gd name="connsiteX103" fmla="*/ 1624965 w 5339715"/>
                <a:gd name="connsiteY103" fmla="*/ 2105025 h 6905625"/>
                <a:gd name="connsiteX104" fmla="*/ 1710690 w 5339715"/>
                <a:gd name="connsiteY104" fmla="*/ 2009775 h 6905625"/>
                <a:gd name="connsiteX105" fmla="*/ 1710690 w 5339715"/>
                <a:gd name="connsiteY105" fmla="*/ 1857375 h 6905625"/>
                <a:gd name="connsiteX106" fmla="*/ 1853565 w 5339715"/>
                <a:gd name="connsiteY106" fmla="*/ 1752600 h 6905625"/>
                <a:gd name="connsiteX107" fmla="*/ 1986915 w 5339715"/>
                <a:gd name="connsiteY107" fmla="*/ 1514475 h 6905625"/>
                <a:gd name="connsiteX108" fmla="*/ 1986915 w 5339715"/>
                <a:gd name="connsiteY108" fmla="*/ 1514475 h 6905625"/>
                <a:gd name="connsiteX109" fmla="*/ 2139315 w 5339715"/>
                <a:gd name="connsiteY109" fmla="*/ 1381125 h 6905625"/>
                <a:gd name="connsiteX110" fmla="*/ 2225040 w 5339715"/>
                <a:gd name="connsiteY110" fmla="*/ 1238250 h 6905625"/>
                <a:gd name="connsiteX111" fmla="*/ 2263140 w 5339715"/>
                <a:gd name="connsiteY111" fmla="*/ 1257300 h 6905625"/>
                <a:gd name="connsiteX112" fmla="*/ 2263140 w 5339715"/>
                <a:gd name="connsiteY112" fmla="*/ 1257300 h 6905625"/>
                <a:gd name="connsiteX113" fmla="*/ 2320290 w 5339715"/>
                <a:gd name="connsiteY113" fmla="*/ 1228725 h 6905625"/>
                <a:gd name="connsiteX114" fmla="*/ 2320290 w 5339715"/>
                <a:gd name="connsiteY114" fmla="*/ 1228725 h 6905625"/>
                <a:gd name="connsiteX115" fmla="*/ 2348865 w 5339715"/>
                <a:gd name="connsiteY115" fmla="*/ 1162050 h 6905625"/>
                <a:gd name="connsiteX116" fmla="*/ 2463165 w 5339715"/>
                <a:gd name="connsiteY116" fmla="*/ 1171575 h 6905625"/>
                <a:gd name="connsiteX117" fmla="*/ 2501265 w 5339715"/>
                <a:gd name="connsiteY117" fmla="*/ 1114425 h 6905625"/>
                <a:gd name="connsiteX118" fmla="*/ 2625090 w 5339715"/>
                <a:gd name="connsiteY118" fmla="*/ 1095375 h 6905625"/>
                <a:gd name="connsiteX119" fmla="*/ 2644140 w 5339715"/>
                <a:gd name="connsiteY119" fmla="*/ 1038225 h 6905625"/>
                <a:gd name="connsiteX120" fmla="*/ 2682240 w 5339715"/>
                <a:gd name="connsiteY120" fmla="*/ 1028700 h 6905625"/>
                <a:gd name="connsiteX121" fmla="*/ 2682240 w 5339715"/>
                <a:gd name="connsiteY121" fmla="*/ 1028700 h 6905625"/>
                <a:gd name="connsiteX122" fmla="*/ 2777490 w 5339715"/>
                <a:gd name="connsiteY122" fmla="*/ 962025 h 6905625"/>
                <a:gd name="connsiteX123" fmla="*/ 2825115 w 5339715"/>
                <a:gd name="connsiteY123" fmla="*/ 914400 h 6905625"/>
                <a:gd name="connsiteX124" fmla="*/ 2853690 w 5339715"/>
                <a:gd name="connsiteY124" fmla="*/ 866775 h 6905625"/>
                <a:gd name="connsiteX125" fmla="*/ 2958465 w 5339715"/>
                <a:gd name="connsiteY125" fmla="*/ 828675 h 6905625"/>
                <a:gd name="connsiteX126" fmla="*/ 3053715 w 5339715"/>
                <a:gd name="connsiteY126" fmla="*/ 781050 h 6905625"/>
                <a:gd name="connsiteX127" fmla="*/ 3101340 w 5339715"/>
                <a:gd name="connsiteY127" fmla="*/ 695325 h 6905625"/>
                <a:gd name="connsiteX128" fmla="*/ 3101340 w 5339715"/>
                <a:gd name="connsiteY128" fmla="*/ 695325 h 6905625"/>
                <a:gd name="connsiteX129" fmla="*/ 3225165 w 5339715"/>
                <a:gd name="connsiteY129" fmla="*/ 495300 h 6905625"/>
                <a:gd name="connsiteX130" fmla="*/ 3225165 w 5339715"/>
                <a:gd name="connsiteY130" fmla="*/ 476250 h 6905625"/>
                <a:gd name="connsiteX131" fmla="*/ 3234690 w 5339715"/>
                <a:gd name="connsiteY131" fmla="*/ 438150 h 6905625"/>
                <a:gd name="connsiteX132" fmla="*/ 3329940 w 5339715"/>
                <a:gd name="connsiteY132" fmla="*/ 342900 h 6905625"/>
                <a:gd name="connsiteX133" fmla="*/ 3320415 w 5339715"/>
                <a:gd name="connsiteY133" fmla="*/ 276225 h 6905625"/>
                <a:gd name="connsiteX134" fmla="*/ 3472815 w 5339715"/>
                <a:gd name="connsiteY134" fmla="*/ 200025 h 6905625"/>
                <a:gd name="connsiteX135" fmla="*/ 3539490 w 5339715"/>
                <a:gd name="connsiteY135" fmla="*/ 171450 h 6905625"/>
                <a:gd name="connsiteX136" fmla="*/ 3634740 w 5339715"/>
                <a:gd name="connsiteY136" fmla="*/ 171450 h 6905625"/>
                <a:gd name="connsiteX137" fmla="*/ 3682365 w 5339715"/>
                <a:gd name="connsiteY137" fmla="*/ 142875 h 6905625"/>
                <a:gd name="connsiteX138" fmla="*/ 3682365 w 5339715"/>
                <a:gd name="connsiteY138" fmla="*/ 142875 h 6905625"/>
                <a:gd name="connsiteX139" fmla="*/ 3787140 w 5339715"/>
                <a:gd name="connsiteY139" fmla="*/ 123825 h 6905625"/>
                <a:gd name="connsiteX140" fmla="*/ 3844290 w 5339715"/>
                <a:gd name="connsiteY140" fmla="*/ 0 h 6905625"/>
                <a:gd name="connsiteX141" fmla="*/ 3930015 w 5339715"/>
                <a:gd name="connsiteY141" fmla="*/ 0 h 6905625"/>
                <a:gd name="connsiteX142" fmla="*/ 4110990 w 5339715"/>
                <a:gd name="connsiteY142" fmla="*/ 9525 h 6905625"/>
                <a:gd name="connsiteX143" fmla="*/ 4215765 w 5339715"/>
                <a:gd name="connsiteY143" fmla="*/ 85725 h 6905625"/>
                <a:gd name="connsiteX144" fmla="*/ 4453890 w 5339715"/>
                <a:gd name="connsiteY144" fmla="*/ 114300 h 6905625"/>
                <a:gd name="connsiteX145" fmla="*/ 4444365 w 5339715"/>
                <a:gd name="connsiteY145" fmla="*/ 190500 h 6905625"/>
                <a:gd name="connsiteX146" fmla="*/ 4396740 w 5339715"/>
                <a:gd name="connsiteY146" fmla="*/ 209550 h 6905625"/>
                <a:gd name="connsiteX147" fmla="*/ 4425315 w 5339715"/>
                <a:gd name="connsiteY147" fmla="*/ 247650 h 6905625"/>
                <a:gd name="connsiteX148" fmla="*/ 4415790 w 5339715"/>
                <a:gd name="connsiteY148" fmla="*/ 342900 h 6905625"/>
                <a:gd name="connsiteX149" fmla="*/ 4471035 w 5339715"/>
                <a:gd name="connsiteY149" fmla="*/ 411480 h 6905625"/>
                <a:gd name="connsiteX150" fmla="*/ 4461510 w 5339715"/>
                <a:gd name="connsiteY150" fmla="*/ 506730 h 6905625"/>
                <a:gd name="connsiteX151" fmla="*/ 4421505 w 5339715"/>
                <a:gd name="connsiteY151" fmla="*/ 529590 h 6905625"/>
                <a:gd name="connsiteX152" fmla="*/ 4373880 w 5339715"/>
                <a:gd name="connsiteY152" fmla="*/ 632460 h 6905625"/>
                <a:gd name="connsiteX153" fmla="*/ 4404360 w 5339715"/>
                <a:gd name="connsiteY153" fmla="*/ 674370 h 6905625"/>
                <a:gd name="connsiteX154" fmla="*/ 4413885 w 5339715"/>
                <a:gd name="connsiteY154" fmla="*/ 815340 h 6905625"/>
                <a:gd name="connsiteX155" fmla="*/ 4436745 w 5339715"/>
                <a:gd name="connsiteY155" fmla="*/ 887730 h 6905625"/>
                <a:gd name="connsiteX156" fmla="*/ 4423410 w 5339715"/>
                <a:gd name="connsiteY156" fmla="*/ 992505 h 6905625"/>
                <a:gd name="connsiteX157" fmla="*/ 4448810 w 5339715"/>
                <a:gd name="connsiteY157" fmla="*/ 1040130 h 6905625"/>
                <a:gd name="connsiteX158" fmla="*/ 4459605 w 5339715"/>
                <a:gd name="connsiteY158" fmla="*/ 1093470 h 6905625"/>
                <a:gd name="connsiteX159" fmla="*/ 4495800 w 5339715"/>
                <a:gd name="connsiteY159" fmla="*/ 1165860 h 6905625"/>
                <a:gd name="connsiteX160" fmla="*/ 4514850 w 5339715"/>
                <a:gd name="connsiteY160" fmla="*/ 1234440 h 6905625"/>
                <a:gd name="connsiteX161" fmla="*/ 4566285 w 5339715"/>
                <a:gd name="connsiteY161" fmla="*/ 1297305 h 6905625"/>
                <a:gd name="connsiteX162" fmla="*/ 4558665 w 5339715"/>
                <a:gd name="connsiteY162" fmla="*/ 1398270 h 6905625"/>
                <a:gd name="connsiteX163" fmla="*/ 4640580 w 5339715"/>
                <a:gd name="connsiteY163" fmla="*/ 1520190 h 6905625"/>
                <a:gd name="connsiteX164" fmla="*/ 4632960 w 5339715"/>
                <a:gd name="connsiteY164" fmla="*/ 1626870 h 6905625"/>
                <a:gd name="connsiteX165" fmla="*/ 4667250 w 5339715"/>
                <a:gd name="connsiteY165" fmla="*/ 1716405 h 6905625"/>
                <a:gd name="connsiteX166" fmla="*/ 4659630 w 5339715"/>
                <a:gd name="connsiteY166" fmla="*/ 1754505 h 6905625"/>
                <a:gd name="connsiteX167" fmla="*/ 4699635 w 5339715"/>
                <a:gd name="connsiteY167" fmla="*/ 1838325 h 6905625"/>
                <a:gd name="connsiteX168" fmla="*/ 4684395 w 5339715"/>
                <a:gd name="connsiteY168" fmla="*/ 1899285 h 6905625"/>
                <a:gd name="connsiteX169" fmla="*/ 4712970 w 5339715"/>
                <a:gd name="connsiteY169" fmla="*/ 1964055 h 6905625"/>
                <a:gd name="connsiteX170" fmla="*/ 4785360 w 5339715"/>
                <a:gd name="connsiteY170" fmla="*/ 2028825 h 6905625"/>
                <a:gd name="connsiteX171" fmla="*/ 4821555 w 5339715"/>
                <a:gd name="connsiteY171" fmla="*/ 2152650 h 6905625"/>
                <a:gd name="connsiteX172" fmla="*/ 4882515 w 5339715"/>
                <a:gd name="connsiteY172" fmla="*/ 2308860 h 6905625"/>
                <a:gd name="connsiteX173" fmla="*/ 4905375 w 5339715"/>
                <a:gd name="connsiteY173" fmla="*/ 2425065 h 6905625"/>
                <a:gd name="connsiteX174" fmla="*/ 4884420 w 5339715"/>
                <a:gd name="connsiteY174" fmla="*/ 2548890 h 6905625"/>
                <a:gd name="connsiteX175" fmla="*/ 4892040 w 5339715"/>
                <a:gd name="connsiteY175" fmla="*/ 2651760 h 6905625"/>
                <a:gd name="connsiteX176" fmla="*/ 4922520 w 5339715"/>
                <a:gd name="connsiteY176" fmla="*/ 2705100 h 6905625"/>
                <a:gd name="connsiteX177" fmla="*/ 4920615 w 5339715"/>
                <a:gd name="connsiteY177" fmla="*/ 2752725 h 6905625"/>
                <a:gd name="connsiteX178" fmla="*/ 4897755 w 5339715"/>
                <a:gd name="connsiteY178" fmla="*/ 2847975 h 6905625"/>
                <a:gd name="connsiteX179" fmla="*/ 4924425 w 5339715"/>
                <a:gd name="connsiteY179" fmla="*/ 2895600 h 6905625"/>
                <a:gd name="connsiteX180" fmla="*/ 4956810 w 5339715"/>
                <a:gd name="connsiteY180" fmla="*/ 2971800 h 6905625"/>
                <a:gd name="connsiteX181" fmla="*/ 4932045 w 5339715"/>
                <a:gd name="connsiteY181" fmla="*/ 3057525 h 6905625"/>
                <a:gd name="connsiteX182" fmla="*/ 5000625 w 5339715"/>
                <a:gd name="connsiteY182" fmla="*/ 3154680 h 6905625"/>
                <a:gd name="connsiteX183" fmla="*/ 4935855 w 5339715"/>
                <a:gd name="connsiteY183" fmla="*/ 3329940 h 6905625"/>
                <a:gd name="connsiteX184" fmla="*/ 4954905 w 5339715"/>
                <a:gd name="connsiteY184" fmla="*/ 3333750 h 6905625"/>
                <a:gd name="connsiteX185" fmla="*/ 5017770 w 5339715"/>
                <a:gd name="connsiteY185" fmla="*/ 3270885 h 6905625"/>
                <a:gd name="connsiteX186" fmla="*/ 5044440 w 5339715"/>
                <a:gd name="connsiteY186" fmla="*/ 3324225 h 6905625"/>
                <a:gd name="connsiteX187" fmla="*/ 5073015 w 5339715"/>
                <a:gd name="connsiteY187" fmla="*/ 3423285 h 6905625"/>
                <a:gd name="connsiteX188" fmla="*/ 5071110 w 5339715"/>
                <a:gd name="connsiteY188" fmla="*/ 3491865 h 6905625"/>
                <a:gd name="connsiteX189" fmla="*/ 5099685 w 5339715"/>
                <a:gd name="connsiteY189" fmla="*/ 3562350 h 6905625"/>
                <a:gd name="connsiteX190" fmla="*/ 5101590 w 5339715"/>
                <a:gd name="connsiteY190" fmla="*/ 3661410 h 6905625"/>
                <a:gd name="connsiteX191" fmla="*/ 5113020 w 5339715"/>
                <a:gd name="connsiteY191" fmla="*/ 3781425 h 6905625"/>
                <a:gd name="connsiteX192" fmla="*/ 5143500 w 5339715"/>
                <a:gd name="connsiteY192" fmla="*/ 3777615 h 6905625"/>
                <a:gd name="connsiteX193" fmla="*/ 5168265 w 5339715"/>
                <a:gd name="connsiteY193" fmla="*/ 3749040 h 6905625"/>
                <a:gd name="connsiteX194" fmla="*/ 5233035 w 5339715"/>
                <a:gd name="connsiteY194" fmla="*/ 3783330 h 6905625"/>
                <a:gd name="connsiteX195" fmla="*/ 5257800 w 5339715"/>
                <a:gd name="connsiteY195" fmla="*/ 3830955 h 6905625"/>
                <a:gd name="connsiteX196" fmla="*/ 5257800 w 5339715"/>
                <a:gd name="connsiteY196" fmla="*/ 3891915 h 6905625"/>
                <a:gd name="connsiteX197" fmla="*/ 5255895 w 5339715"/>
                <a:gd name="connsiteY197" fmla="*/ 3933825 h 6905625"/>
                <a:gd name="connsiteX198" fmla="*/ 5320665 w 5339715"/>
                <a:gd name="connsiteY198" fmla="*/ 3928110 h 6905625"/>
                <a:gd name="connsiteX199" fmla="*/ 5311140 w 5339715"/>
                <a:gd name="connsiteY199" fmla="*/ 3990975 h 6905625"/>
                <a:gd name="connsiteX200" fmla="*/ 5339715 w 5339715"/>
                <a:gd name="connsiteY200" fmla="*/ 4038600 h 6905625"/>
                <a:gd name="connsiteX201" fmla="*/ 5282565 w 5339715"/>
                <a:gd name="connsiteY201" fmla="*/ 4206240 h 6905625"/>
                <a:gd name="connsiteX202" fmla="*/ 5240655 w 5339715"/>
                <a:gd name="connsiteY202" fmla="*/ 4149090 h 6905625"/>
                <a:gd name="connsiteX203" fmla="*/ 5215890 w 5339715"/>
                <a:gd name="connsiteY203" fmla="*/ 4110990 h 6905625"/>
                <a:gd name="connsiteX204" fmla="*/ 5223510 w 5339715"/>
                <a:gd name="connsiteY204" fmla="*/ 4217670 h 6905625"/>
                <a:gd name="connsiteX205" fmla="*/ 5252085 w 5339715"/>
                <a:gd name="connsiteY205" fmla="*/ 4303395 h 6905625"/>
                <a:gd name="connsiteX206" fmla="*/ 5215890 w 5339715"/>
                <a:gd name="connsiteY206" fmla="*/ 4347210 h 6905625"/>
                <a:gd name="connsiteX207" fmla="*/ 5217795 w 5339715"/>
                <a:gd name="connsiteY207" fmla="*/ 4377690 h 6905625"/>
                <a:gd name="connsiteX208" fmla="*/ 5263515 w 5339715"/>
                <a:gd name="connsiteY208" fmla="*/ 4442460 h 6905625"/>
                <a:gd name="connsiteX209" fmla="*/ 5172075 w 5339715"/>
                <a:gd name="connsiteY209" fmla="*/ 4459605 h 6905625"/>
                <a:gd name="connsiteX210" fmla="*/ 5130165 w 5339715"/>
                <a:gd name="connsiteY210" fmla="*/ 4495800 h 6905625"/>
                <a:gd name="connsiteX211" fmla="*/ 5053965 w 5339715"/>
                <a:gd name="connsiteY211" fmla="*/ 4495800 h 6905625"/>
                <a:gd name="connsiteX212" fmla="*/ 5044440 w 5339715"/>
                <a:gd name="connsiteY212" fmla="*/ 4562475 h 6905625"/>
                <a:gd name="connsiteX213" fmla="*/ 4991100 w 5339715"/>
                <a:gd name="connsiteY213" fmla="*/ 4600575 h 6905625"/>
                <a:gd name="connsiteX214" fmla="*/ 4985385 w 5339715"/>
                <a:gd name="connsiteY214" fmla="*/ 4669155 h 6905625"/>
                <a:gd name="connsiteX215" fmla="*/ 4943475 w 5339715"/>
                <a:gd name="connsiteY215" fmla="*/ 4695825 h 6905625"/>
                <a:gd name="connsiteX216" fmla="*/ 4895850 w 5339715"/>
                <a:gd name="connsiteY216" fmla="*/ 4756785 h 6905625"/>
                <a:gd name="connsiteX217" fmla="*/ 4829175 w 5339715"/>
                <a:gd name="connsiteY217" fmla="*/ 4815840 h 6905625"/>
                <a:gd name="connsiteX218" fmla="*/ 4783455 w 5339715"/>
                <a:gd name="connsiteY218" fmla="*/ 4810125 h 6905625"/>
                <a:gd name="connsiteX219" fmla="*/ 4766310 w 5339715"/>
                <a:gd name="connsiteY219" fmla="*/ 4865370 h 6905625"/>
                <a:gd name="connsiteX220" fmla="*/ 4787265 w 5339715"/>
                <a:gd name="connsiteY220" fmla="*/ 4947285 h 6905625"/>
                <a:gd name="connsiteX221" fmla="*/ 4735830 w 5339715"/>
                <a:gd name="connsiteY221" fmla="*/ 5168265 h 6905625"/>
                <a:gd name="connsiteX222" fmla="*/ 4720590 w 5339715"/>
                <a:gd name="connsiteY222" fmla="*/ 5267325 h 6905625"/>
                <a:gd name="connsiteX223" fmla="*/ 4619625 w 5339715"/>
                <a:gd name="connsiteY223" fmla="*/ 5225415 h 6905625"/>
                <a:gd name="connsiteX224" fmla="*/ 4562475 w 5339715"/>
                <a:gd name="connsiteY224" fmla="*/ 5240655 h 6905625"/>
                <a:gd name="connsiteX225" fmla="*/ 4558665 w 5339715"/>
                <a:gd name="connsiteY225" fmla="*/ 5295900 h 6905625"/>
                <a:gd name="connsiteX226" fmla="*/ 4459605 w 5339715"/>
                <a:gd name="connsiteY226" fmla="*/ 5290185 h 6905625"/>
                <a:gd name="connsiteX227" fmla="*/ 4432935 w 5339715"/>
                <a:gd name="connsiteY227" fmla="*/ 5309235 h 6905625"/>
                <a:gd name="connsiteX228" fmla="*/ 4429125 w 5339715"/>
                <a:gd name="connsiteY228" fmla="*/ 5408295 h 6905625"/>
                <a:gd name="connsiteX229" fmla="*/ 4396740 w 5339715"/>
                <a:gd name="connsiteY229" fmla="*/ 5495925 h 6905625"/>
                <a:gd name="connsiteX230" fmla="*/ 4398645 w 5339715"/>
                <a:gd name="connsiteY230" fmla="*/ 5537835 h 6905625"/>
                <a:gd name="connsiteX231" fmla="*/ 4343400 w 5339715"/>
                <a:gd name="connsiteY231" fmla="*/ 5520690 h 6905625"/>
                <a:gd name="connsiteX232" fmla="*/ 4331970 w 5339715"/>
                <a:gd name="connsiteY232" fmla="*/ 5594985 h 6905625"/>
                <a:gd name="connsiteX233" fmla="*/ 4351020 w 5339715"/>
                <a:gd name="connsiteY233" fmla="*/ 5657850 h 6905625"/>
                <a:gd name="connsiteX234" fmla="*/ 4267200 w 5339715"/>
                <a:gd name="connsiteY234" fmla="*/ 5711190 h 6905625"/>
                <a:gd name="connsiteX235" fmla="*/ 4211955 w 5339715"/>
                <a:gd name="connsiteY235" fmla="*/ 5808345 h 6905625"/>
                <a:gd name="connsiteX236" fmla="*/ 4063365 w 5339715"/>
                <a:gd name="connsiteY236" fmla="*/ 5869305 h 6905625"/>
                <a:gd name="connsiteX237" fmla="*/ 4069080 w 5339715"/>
                <a:gd name="connsiteY237" fmla="*/ 5894070 h 6905625"/>
                <a:gd name="connsiteX238" fmla="*/ 4023360 w 5339715"/>
                <a:gd name="connsiteY238" fmla="*/ 5920740 h 6905625"/>
                <a:gd name="connsiteX239" fmla="*/ 4013835 w 5339715"/>
                <a:gd name="connsiteY239" fmla="*/ 5977890 h 6905625"/>
                <a:gd name="connsiteX240" fmla="*/ 3941445 w 5339715"/>
                <a:gd name="connsiteY240" fmla="*/ 6052185 h 6905625"/>
                <a:gd name="connsiteX241" fmla="*/ 3874770 w 5339715"/>
                <a:gd name="connsiteY241" fmla="*/ 6086475 h 6905625"/>
                <a:gd name="connsiteX242" fmla="*/ 3821430 w 5339715"/>
                <a:gd name="connsiteY242" fmla="*/ 6160770 h 6905625"/>
                <a:gd name="connsiteX243" fmla="*/ 3903345 w 5339715"/>
                <a:gd name="connsiteY243" fmla="*/ 6269355 h 6905625"/>
                <a:gd name="connsiteX244" fmla="*/ 3823335 w 5339715"/>
                <a:gd name="connsiteY244" fmla="*/ 6330315 h 6905625"/>
                <a:gd name="connsiteX245" fmla="*/ 3756660 w 5339715"/>
                <a:gd name="connsiteY245" fmla="*/ 6320790 h 6905625"/>
                <a:gd name="connsiteX246" fmla="*/ 3632835 w 5339715"/>
                <a:gd name="connsiteY246" fmla="*/ 6282690 h 6905625"/>
                <a:gd name="connsiteX247" fmla="*/ 3587115 w 5339715"/>
                <a:gd name="connsiteY247" fmla="*/ 6235065 h 6905625"/>
                <a:gd name="connsiteX248" fmla="*/ 3529965 w 5339715"/>
                <a:gd name="connsiteY248" fmla="*/ 6210300 h 6905625"/>
                <a:gd name="connsiteX249" fmla="*/ 3472815 w 5339715"/>
                <a:gd name="connsiteY249" fmla="*/ 6195060 h 6905625"/>
                <a:gd name="connsiteX250" fmla="*/ 3409950 w 5339715"/>
                <a:gd name="connsiteY250" fmla="*/ 6242685 h 6905625"/>
                <a:gd name="connsiteX251" fmla="*/ 3421380 w 5339715"/>
                <a:gd name="connsiteY251" fmla="*/ 6330315 h 6905625"/>
                <a:gd name="connsiteX252" fmla="*/ 3295650 w 5339715"/>
                <a:gd name="connsiteY252" fmla="*/ 6351270 h 6905625"/>
                <a:gd name="connsiteX253" fmla="*/ 3291840 w 5339715"/>
                <a:gd name="connsiteY253" fmla="*/ 6416040 h 6905625"/>
                <a:gd name="connsiteX254" fmla="*/ 2815590 w 5339715"/>
                <a:gd name="connsiteY254" fmla="*/ 6429375 h 6905625"/>
                <a:gd name="connsiteX255" fmla="*/ 2933700 w 5339715"/>
                <a:gd name="connsiteY255" fmla="*/ 6619875 h 6905625"/>
                <a:gd name="connsiteX256" fmla="*/ 2546985 w 5339715"/>
                <a:gd name="connsiteY256" fmla="*/ 6633210 h 6905625"/>
                <a:gd name="connsiteX257" fmla="*/ 2533650 w 5339715"/>
                <a:gd name="connsiteY257" fmla="*/ 6741795 h 6905625"/>
                <a:gd name="connsiteX258" fmla="*/ 2577465 w 5339715"/>
                <a:gd name="connsiteY258" fmla="*/ 6905625 h 6905625"/>
                <a:gd name="connsiteX259" fmla="*/ 2385060 w 5339715"/>
                <a:gd name="connsiteY259" fmla="*/ 6898005 h 6905625"/>
                <a:gd name="connsiteX260" fmla="*/ 2289810 w 5339715"/>
                <a:gd name="connsiteY260" fmla="*/ 6810375 h 6905625"/>
                <a:gd name="connsiteX261" fmla="*/ 2190750 w 5339715"/>
                <a:gd name="connsiteY261" fmla="*/ 6802755 h 6905625"/>
                <a:gd name="connsiteX262" fmla="*/ 2114550 w 5339715"/>
                <a:gd name="connsiteY262" fmla="*/ 6654165 h 6905625"/>
                <a:gd name="connsiteX263" fmla="*/ 1775460 w 5339715"/>
                <a:gd name="connsiteY263"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5245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55245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60045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3340 w 5339715"/>
                <a:gd name="connsiteY70" fmla="*/ 3524250 h 6905625"/>
                <a:gd name="connsiteX71" fmla="*/ 281940 w 5339715"/>
                <a:gd name="connsiteY71" fmla="*/ 3590925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59055 w 5339715"/>
                <a:gd name="connsiteY70" fmla="*/ 3516630 h 6905625"/>
                <a:gd name="connsiteX71" fmla="*/ 281940 w 5339715"/>
                <a:gd name="connsiteY71" fmla="*/ 3590925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66675 w 5339715"/>
                <a:gd name="connsiteY70" fmla="*/ 3518535 h 6905625"/>
                <a:gd name="connsiteX71" fmla="*/ 281940 w 5339715"/>
                <a:gd name="connsiteY71" fmla="*/ 3590925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66675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386715 w 5339715"/>
                <a:gd name="connsiteY72" fmla="*/ 3771900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8523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52875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75310 w 5339715"/>
                <a:gd name="connsiteY76" fmla="*/ 3966210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7690 w 5339715"/>
                <a:gd name="connsiteY77" fmla="*/ 405765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0070 w 5339715"/>
                <a:gd name="connsiteY77" fmla="*/ 4034790 h 6905625"/>
                <a:gd name="connsiteX78" fmla="*/ 62484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0070 w 5339715"/>
                <a:gd name="connsiteY77" fmla="*/ 4034790 h 6905625"/>
                <a:gd name="connsiteX78" fmla="*/ 60198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6240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41985 w 5339715"/>
                <a:gd name="connsiteY79" fmla="*/ 395859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62940 w 5339715"/>
                <a:gd name="connsiteY80" fmla="*/ 368617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70935 h 6905625"/>
                <a:gd name="connsiteX81" fmla="*/ 786765 w 5339715"/>
                <a:gd name="connsiteY81" fmla="*/ 3781425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70935 h 6905625"/>
                <a:gd name="connsiteX81" fmla="*/ 756285 w 5339715"/>
                <a:gd name="connsiteY81" fmla="*/ 3779520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6290 w 5339715"/>
                <a:gd name="connsiteY83" fmla="*/ 358140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805815 w 5339715"/>
                <a:gd name="connsiteY85" fmla="*/ 3381375 h 6905625"/>
                <a:gd name="connsiteX86" fmla="*/ 805815 w 5339715"/>
                <a:gd name="connsiteY86" fmla="*/ 338137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805815 w 5339715"/>
                <a:gd name="connsiteY85" fmla="*/ 3381375 h 6905625"/>
                <a:gd name="connsiteX86" fmla="*/ 777240 w 5339715"/>
                <a:gd name="connsiteY86" fmla="*/ 3257550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777240 w 5339715"/>
                <a:gd name="connsiteY86" fmla="*/ 3257550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62965 w 5339715"/>
                <a:gd name="connsiteY87" fmla="*/ 340042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62965 w 5339715"/>
                <a:gd name="connsiteY88" fmla="*/ 323850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901065 w 5339715"/>
                <a:gd name="connsiteY89" fmla="*/ 313372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89635 w 5339715"/>
                <a:gd name="connsiteY89" fmla="*/ 311848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2490 w 5339715"/>
                <a:gd name="connsiteY89" fmla="*/ 3118485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48690 w 5339715"/>
                <a:gd name="connsiteY90" fmla="*/ 303847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990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4410 w 5339715"/>
                <a:gd name="connsiteY91" fmla="*/ 2998470 h 6905625"/>
                <a:gd name="connsiteX92" fmla="*/ 1101090 w 5339715"/>
                <a:gd name="connsiteY92" fmla="*/ 295275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4410 w 5339715"/>
                <a:gd name="connsiteY91" fmla="*/ 2998470 h 6905625"/>
                <a:gd name="connsiteX92" fmla="*/ 1089660 w 5339715"/>
                <a:gd name="connsiteY92" fmla="*/ 296799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0512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9665 w 5339715"/>
                <a:gd name="connsiteY94" fmla="*/ 2771775 h 6905625"/>
                <a:gd name="connsiteX95" fmla="*/ 114871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9665 w 5339715"/>
                <a:gd name="connsiteY94" fmla="*/ 2771775 h 6905625"/>
                <a:gd name="connsiteX95" fmla="*/ 1133475 w 5339715"/>
                <a:gd name="connsiteY95" fmla="*/ 2714625 h 6905625"/>
                <a:gd name="connsiteX96" fmla="*/ 1148715 w 5339715"/>
                <a:gd name="connsiteY96" fmla="*/ 2638425 h 6905625"/>
                <a:gd name="connsiteX97" fmla="*/ 1215390 w 5339715"/>
                <a:gd name="connsiteY97" fmla="*/ 2571750 h 6905625"/>
                <a:gd name="connsiteX98" fmla="*/ 1253490 w 5339715"/>
                <a:gd name="connsiteY98" fmla="*/ 2514600 h 6905625"/>
                <a:gd name="connsiteX99" fmla="*/ 1282065 w 5339715"/>
                <a:gd name="connsiteY99" fmla="*/ 2428875 h 6905625"/>
                <a:gd name="connsiteX100" fmla="*/ 1377315 w 5339715"/>
                <a:gd name="connsiteY100" fmla="*/ 2409825 h 6905625"/>
                <a:gd name="connsiteX101" fmla="*/ 1415415 w 5339715"/>
                <a:gd name="connsiteY101" fmla="*/ 2305050 h 6905625"/>
                <a:gd name="connsiteX102" fmla="*/ 1472565 w 5339715"/>
                <a:gd name="connsiteY102" fmla="*/ 2286000 h 6905625"/>
                <a:gd name="connsiteX103" fmla="*/ 1548765 w 5339715"/>
                <a:gd name="connsiteY103" fmla="*/ 2247900 h 6905625"/>
                <a:gd name="connsiteX104" fmla="*/ 1624965 w 5339715"/>
                <a:gd name="connsiteY104" fmla="*/ 2105025 h 6905625"/>
                <a:gd name="connsiteX105" fmla="*/ 1710690 w 5339715"/>
                <a:gd name="connsiteY105" fmla="*/ 2009775 h 6905625"/>
                <a:gd name="connsiteX106" fmla="*/ 1710690 w 5339715"/>
                <a:gd name="connsiteY106" fmla="*/ 1857375 h 6905625"/>
                <a:gd name="connsiteX107" fmla="*/ 1853565 w 5339715"/>
                <a:gd name="connsiteY107" fmla="*/ 1752600 h 6905625"/>
                <a:gd name="connsiteX108" fmla="*/ 1986915 w 5339715"/>
                <a:gd name="connsiteY108" fmla="*/ 1514475 h 6905625"/>
                <a:gd name="connsiteX109" fmla="*/ 1986915 w 5339715"/>
                <a:gd name="connsiteY109" fmla="*/ 1514475 h 6905625"/>
                <a:gd name="connsiteX110" fmla="*/ 2139315 w 5339715"/>
                <a:gd name="connsiteY110" fmla="*/ 1381125 h 6905625"/>
                <a:gd name="connsiteX111" fmla="*/ 2225040 w 5339715"/>
                <a:gd name="connsiteY111" fmla="*/ 1238250 h 6905625"/>
                <a:gd name="connsiteX112" fmla="*/ 2263140 w 5339715"/>
                <a:gd name="connsiteY112" fmla="*/ 1257300 h 6905625"/>
                <a:gd name="connsiteX113" fmla="*/ 2263140 w 5339715"/>
                <a:gd name="connsiteY113" fmla="*/ 1257300 h 6905625"/>
                <a:gd name="connsiteX114" fmla="*/ 2320290 w 5339715"/>
                <a:gd name="connsiteY114" fmla="*/ 1228725 h 6905625"/>
                <a:gd name="connsiteX115" fmla="*/ 2320290 w 5339715"/>
                <a:gd name="connsiteY115" fmla="*/ 1228725 h 6905625"/>
                <a:gd name="connsiteX116" fmla="*/ 2348865 w 5339715"/>
                <a:gd name="connsiteY116" fmla="*/ 1162050 h 6905625"/>
                <a:gd name="connsiteX117" fmla="*/ 2463165 w 5339715"/>
                <a:gd name="connsiteY117" fmla="*/ 1171575 h 6905625"/>
                <a:gd name="connsiteX118" fmla="*/ 2501265 w 5339715"/>
                <a:gd name="connsiteY118" fmla="*/ 1114425 h 6905625"/>
                <a:gd name="connsiteX119" fmla="*/ 2625090 w 5339715"/>
                <a:gd name="connsiteY119" fmla="*/ 1095375 h 6905625"/>
                <a:gd name="connsiteX120" fmla="*/ 2644140 w 5339715"/>
                <a:gd name="connsiteY120" fmla="*/ 1038225 h 6905625"/>
                <a:gd name="connsiteX121" fmla="*/ 2682240 w 5339715"/>
                <a:gd name="connsiteY121" fmla="*/ 1028700 h 6905625"/>
                <a:gd name="connsiteX122" fmla="*/ 2682240 w 5339715"/>
                <a:gd name="connsiteY122" fmla="*/ 1028700 h 6905625"/>
                <a:gd name="connsiteX123" fmla="*/ 2777490 w 5339715"/>
                <a:gd name="connsiteY123" fmla="*/ 962025 h 6905625"/>
                <a:gd name="connsiteX124" fmla="*/ 2825115 w 5339715"/>
                <a:gd name="connsiteY124" fmla="*/ 914400 h 6905625"/>
                <a:gd name="connsiteX125" fmla="*/ 2853690 w 5339715"/>
                <a:gd name="connsiteY125" fmla="*/ 866775 h 6905625"/>
                <a:gd name="connsiteX126" fmla="*/ 2958465 w 5339715"/>
                <a:gd name="connsiteY126" fmla="*/ 828675 h 6905625"/>
                <a:gd name="connsiteX127" fmla="*/ 3053715 w 5339715"/>
                <a:gd name="connsiteY127" fmla="*/ 781050 h 6905625"/>
                <a:gd name="connsiteX128" fmla="*/ 3101340 w 5339715"/>
                <a:gd name="connsiteY128" fmla="*/ 695325 h 6905625"/>
                <a:gd name="connsiteX129" fmla="*/ 3101340 w 5339715"/>
                <a:gd name="connsiteY129" fmla="*/ 695325 h 6905625"/>
                <a:gd name="connsiteX130" fmla="*/ 3225165 w 5339715"/>
                <a:gd name="connsiteY130" fmla="*/ 495300 h 6905625"/>
                <a:gd name="connsiteX131" fmla="*/ 3225165 w 5339715"/>
                <a:gd name="connsiteY131" fmla="*/ 476250 h 6905625"/>
                <a:gd name="connsiteX132" fmla="*/ 3234690 w 5339715"/>
                <a:gd name="connsiteY132" fmla="*/ 438150 h 6905625"/>
                <a:gd name="connsiteX133" fmla="*/ 3329940 w 5339715"/>
                <a:gd name="connsiteY133" fmla="*/ 342900 h 6905625"/>
                <a:gd name="connsiteX134" fmla="*/ 3320415 w 5339715"/>
                <a:gd name="connsiteY134" fmla="*/ 276225 h 6905625"/>
                <a:gd name="connsiteX135" fmla="*/ 3472815 w 5339715"/>
                <a:gd name="connsiteY135" fmla="*/ 200025 h 6905625"/>
                <a:gd name="connsiteX136" fmla="*/ 3539490 w 5339715"/>
                <a:gd name="connsiteY136" fmla="*/ 171450 h 6905625"/>
                <a:gd name="connsiteX137" fmla="*/ 3634740 w 5339715"/>
                <a:gd name="connsiteY137" fmla="*/ 171450 h 6905625"/>
                <a:gd name="connsiteX138" fmla="*/ 3682365 w 5339715"/>
                <a:gd name="connsiteY138" fmla="*/ 142875 h 6905625"/>
                <a:gd name="connsiteX139" fmla="*/ 3682365 w 5339715"/>
                <a:gd name="connsiteY139" fmla="*/ 142875 h 6905625"/>
                <a:gd name="connsiteX140" fmla="*/ 3787140 w 5339715"/>
                <a:gd name="connsiteY140" fmla="*/ 123825 h 6905625"/>
                <a:gd name="connsiteX141" fmla="*/ 3844290 w 5339715"/>
                <a:gd name="connsiteY141" fmla="*/ 0 h 6905625"/>
                <a:gd name="connsiteX142" fmla="*/ 3930015 w 5339715"/>
                <a:gd name="connsiteY142" fmla="*/ 0 h 6905625"/>
                <a:gd name="connsiteX143" fmla="*/ 4110990 w 5339715"/>
                <a:gd name="connsiteY143" fmla="*/ 9525 h 6905625"/>
                <a:gd name="connsiteX144" fmla="*/ 4215765 w 5339715"/>
                <a:gd name="connsiteY144" fmla="*/ 85725 h 6905625"/>
                <a:gd name="connsiteX145" fmla="*/ 4453890 w 5339715"/>
                <a:gd name="connsiteY145" fmla="*/ 114300 h 6905625"/>
                <a:gd name="connsiteX146" fmla="*/ 4444365 w 5339715"/>
                <a:gd name="connsiteY146" fmla="*/ 190500 h 6905625"/>
                <a:gd name="connsiteX147" fmla="*/ 4396740 w 5339715"/>
                <a:gd name="connsiteY147" fmla="*/ 209550 h 6905625"/>
                <a:gd name="connsiteX148" fmla="*/ 4425315 w 5339715"/>
                <a:gd name="connsiteY148" fmla="*/ 247650 h 6905625"/>
                <a:gd name="connsiteX149" fmla="*/ 4415790 w 5339715"/>
                <a:gd name="connsiteY149" fmla="*/ 342900 h 6905625"/>
                <a:gd name="connsiteX150" fmla="*/ 4471035 w 5339715"/>
                <a:gd name="connsiteY150" fmla="*/ 411480 h 6905625"/>
                <a:gd name="connsiteX151" fmla="*/ 4461510 w 5339715"/>
                <a:gd name="connsiteY151" fmla="*/ 506730 h 6905625"/>
                <a:gd name="connsiteX152" fmla="*/ 4421505 w 5339715"/>
                <a:gd name="connsiteY152" fmla="*/ 529590 h 6905625"/>
                <a:gd name="connsiteX153" fmla="*/ 4373880 w 5339715"/>
                <a:gd name="connsiteY153" fmla="*/ 632460 h 6905625"/>
                <a:gd name="connsiteX154" fmla="*/ 4404360 w 5339715"/>
                <a:gd name="connsiteY154" fmla="*/ 674370 h 6905625"/>
                <a:gd name="connsiteX155" fmla="*/ 4413885 w 5339715"/>
                <a:gd name="connsiteY155" fmla="*/ 815340 h 6905625"/>
                <a:gd name="connsiteX156" fmla="*/ 4436745 w 5339715"/>
                <a:gd name="connsiteY156" fmla="*/ 887730 h 6905625"/>
                <a:gd name="connsiteX157" fmla="*/ 4423410 w 5339715"/>
                <a:gd name="connsiteY157" fmla="*/ 992505 h 6905625"/>
                <a:gd name="connsiteX158" fmla="*/ 4448810 w 5339715"/>
                <a:gd name="connsiteY158" fmla="*/ 1040130 h 6905625"/>
                <a:gd name="connsiteX159" fmla="*/ 4459605 w 5339715"/>
                <a:gd name="connsiteY159" fmla="*/ 1093470 h 6905625"/>
                <a:gd name="connsiteX160" fmla="*/ 4495800 w 5339715"/>
                <a:gd name="connsiteY160" fmla="*/ 1165860 h 6905625"/>
                <a:gd name="connsiteX161" fmla="*/ 4514850 w 5339715"/>
                <a:gd name="connsiteY161" fmla="*/ 1234440 h 6905625"/>
                <a:gd name="connsiteX162" fmla="*/ 4566285 w 5339715"/>
                <a:gd name="connsiteY162" fmla="*/ 1297305 h 6905625"/>
                <a:gd name="connsiteX163" fmla="*/ 4558665 w 5339715"/>
                <a:gd name="connsiteY163" fmla="*/ 1398270 h 6905625"/>
                <a:gd name="connsiteX164" fmla="*/ 4640580 w 5339715"/>
                <a:gd name="connsiteY164" fmla="*/ 1520190 h 6905625"/>
                <a:gd name="connsiteX165" fmla="*/ 4632960 w 5339715"/>
                <a:gd name="connsiteY165" fmla="*/ 1626870 h 6905625"/>
                <a:gd name="connsiteX166" fmla="*/ 4667250 w 5339715"/>
                <a:gd name="connsiteY166" fmla="*/ 1716405 h 6905625"/>
                <a:gd name="connsiteX167" fmla="*/ 4659630 w 5339715"/>
                <a:gd name="connsiteY167" fmla="*/ 1754505 h 6905625"/>
                <a:gd name="connsiteX168" fmla="*/ 4699635 w 5339715"/>
                <a:gd name="connsiteY168" fmla="*/ 1838325 h 6905625"/>
                <a:gd name="connsiteX169" fmla="*/ 4684395 w 5339715"/>
                <a:gd name="connsiteY169" fmla="*/ 1899285 h 6905625"/>
                <a:gd name="connsiteX170" fmla="*/ 4712970 w 5339715"/>
                <a:gd name="connsiteY170" fmla="*/ 1964055 h 6905625"/>
                <a:gd name="connsiteX171" fmla="*/ 4785360 w 5339715"/>
                <a:gd name="connsiteY171" fmla="*/ 2028825 h 6905625"/>
                <a:gd name="connsiteX172" fmla="*/ 4821555 w 5339715"/>
                <a:gd name="connsiteY172" fmla="*/ 2152650 h 6905625"/>
                <a:gd name="connsiteX173" fmla="*/ 4882515 w 5339715"/>
                <a:gd name="connsiteY173" fmla="*/ 2308860 h 6905625"/>
                <a:gd name="connsiteX174" fmla="*/ 4905375 w 5339715"/>
                <a:gd name="connsiteY174" fmla="*/ 2425065 h 6905625"/>
                <a:gd name="connsiteX175" fmla="*/ 4884420 w 5339715"/>
                <a:gd name="connsiteY175" fmla="*/ 2548890 h 6905625"/>
                <a:gd name="connsiteX176" fmla="*/ 4892040 w 5339715"/>
                <a:gd name="connsiteY176" fmla="*/ 2651760 h 6905625"/>
                <a:gd name="connsiteX177" fmla="*/ 4922520 w 5339715"/>
                <a:gd name="connsiteY177" fmla="*/ 2705100 h 6905625"/>
                <a:gd name="connsiteX178" fmla="*/ 4920615 w 5339715"/>
                <a:gd name="connsiteY178" fmla="*/ 2752725 h 6905625"/>
                <a:gd name="connsiteX179" fmla="*/ 4897755 w 5339715"/>
                <a:gd name="connsiteY179" fmla="*/ 2847975 h 6905625"/>
                <a:gd name="connsiteX180" fmla="*/ 4924425 w 5339715"/>
                <a:gd name="connsiteY180" fmla="*/ 2895600 h 6905625"/>
                <a:gd name="connsiteX181" fmla="*/ 4956810 w 5339715"/>
                <a:gd name="connsiteY181" fmla="*/ 2971800 h 6905625"/>
                <a:gd name="connsiteX182" fmla="*/ 4932045 w 5339715"/>
                <a:gd name="connsiteY182" fmla="*/ 3057525 h 6905625"/>
                <a:gd name="connsiteX183" fmla="*/ 5000625 w 5339715"/>
                <a:gd name="connsiteY183" fmla="*/ 3154680 h 6905625"/>
                <a:gd name="connsiteX184" fmla="*/ 4935855 w 5339715"/>
                <a:gd name="connsiteY184" fmla="*/ 3329940 h 6905625"/>
                <a:gd name="connsiteX185" fmla="*/ 4954905 w 5339715"/>
                <a:gd name="connsiteY185" fmla="*/ 3333750 h 6905625"/>
                <a:gd name="connsiteX186" fmla="*/ 5017770 w 5339715"/>
                <a:gd name="connsiteY186" fmla="*/ 3270885 h 6905625"/>
                <a:gd name="connsiteX187" fmla="*/ 5044440 w 5339715"/>
                <a:gd name="connsiteY187" fmla="*/ 3324225 h 6905625"/>
                <a:gd name="connsiteX188" fmla="*/ 5073015 w 5339715"/>
                <a:gd name="connsiteY188" fmla="*/ 3423285 h 6905625"/>
                <a:gd name="connsiteX189" fmla="*/ 5071110 w 5339715"/>
                <a:gd name="connsiteY189" fmla="*/ 3491865 h 6905625"/>
                <a:gd name="connsiteX190" fmla="*/ 5099685 w 5339715"/>
                <a:gd name="connsiteY190" fmla="*/ 3562350 h 6905625"/>
                <a:gd name="connsiteX191" fmla="*/ 5101590 w 5339715"/>
                <a:gd name="connsiteY191" fmla="*/ 3661410 h 6905625"/>
                <a:gd name="connsiteX192" fmla="*/ 5113020 w 5339715"/>
                <a:gd name="connsiteY192" fmla="*/ 3781425 h 6905625"/>
                <a:gd name="connsiteX193" fmla="*/ 5143500 w 5339715"/>
                <a:gd name="connsiteY193" fmla="*/ 3777615 h 6905625"/>
                <a:gd name="connsiteX194" fmla="*/ 5168265 w 5339715"/>
                <a:gd name="connsiteY194" fmla="*/ 3749040 h 6905625"/>
                <a:gd name="connsiteX195" fmla="*/ 5233035 w 5339715"/>
                <a:gd name="connsiteY195" fmla="*/ 3783330 h 6905625"/>
                <a:gd name="connsiteX196" fmla="*/ 5257800 w 5339715"/>
                <a:gd name="connsiteY196" fmla="*/ 3830955 h 6905625"/>
                <a:gd name="connsiteX197" fmla="*/ 5257800 w 5339715"/>
                <a:gd name="connsiteY197" fmla="*/ 3891915 h 6905625"/>
                <a:gd name="connsiteX198" fmla="*/ 5255895 w 5339715"/>
                <a:gd name="connsiteY198" fmla="*/ 3933825 h 6905625"/>
                <a:gd name="connsiteX199" fmla="*/ 5320665 w 5339715"/>
                <a:gd name="connsiteY199" fmla="*/ 3928110 h 6905625"/>
                <a:gd name="connsiteX200" fmla="*/ 5311140 w 5339715"/>
                <a:gd name="connsiteY200" fmla="*/ 3990975 h 6905625"/>
                <a:gd name="connsiteX201" fmla="*/ 5339715 w 5339715"/>
                <a:gd name="connsiteY201" fmla="*/ 4038600 h 6905625"/>
                <a:gd name="connsiteX202" fmla="*/ 5282565 w 5339715"/>
                <a:gd name="connsiteY202" fmla="*/ 4206240 h 6905625"/>
                <a:gd name="connsiteX203" fmla="*/ 5240655 w 5339715"/>
                <a:gd name="connsiteY203" fmla="*/ 4149090 h 6905625"/>
                <a:gd name="connsiteX204" fmla="*/ 5215890 w 5339715"/>
                <a:gd name="connsiteY204" fmla="*/ 4110990 h 6905625"/>
                <a:gd name="connsiteX205" fmla="*/ 5223510 w 5339715"/>
                <a:gd name="connsiteY205" fmla="*/ 4217670 h 6905625"/>
                <a:gd name="connsiteX206" fmla="*/ 5252085 w 5339715"/>
                <a:gd name="connsiteY206" fmla="*/ 4303395 h 6905625"/>
                <a:gd name="connsiteX207" fmla="*/ 5215890 w 5339715"/>
                <a:gd name="connsiteY207" fmla="*/ 4347210 h 6905625"/>
                <a:gd name="connsiteX208" fmla="*/ 5217795 w 5339715"/>
                <a:gd name="connsiteY208" fmla="*/ 4377690 h 6905625"/>
                <a:gd name="connsiteX209" fmla="*/ 5263515 w 5339715"/>
                <a:gd name="connsiteY209" fmla="*/ 4442460 h 6905625"/>
                <a:gd name="connsiteX210" fmla="*/ 5172075 w 5339715"/>
                <a:gd name="connsiteY210" fmla="*/ 4459605 h 6905625"/>
                <a:gd name="connsiteX211" fmla="*/ 5130165 w 5339715"/>
                <a:gd name="connsiteY211" fmla="*/ 4495800 h 6905625"/>
                <a:gd name="connsiteX212" fmla="*/ 5053965 w 5339715"/>
                <a:gd name="connsiteY212" fmla="*/ 4495800 h 6905625"/>
                <a:gd name="connsiteX213" fmla="*/ 5044440 w 5339715"/>
                <a:gd name="connsiteY213" fmla="*/ 4562475 h 6905625"/>
                <a:gd name="connsiteX214" fmla="*/ 4991100 w 5339715"/>
                <a:gd name="connsiteY214" fmla="*/ 4600575 h 6905625"/>
                <a:gd name="connsiteX215" fmla="*/ 4985385 w 5339715"/>
                <a:gd name="connsiteY215" fmla="*/ 4669155 h 6905625"/>
                <a:gd name="connsiteX216" fmla="*/ 4943475 w 5339715"/>
                <a:gd name="connsiteY216" fmla="*/ 4695825 h 6905625"/>
                <a:gd name="connsiteX217" fmla="*/ 4895850 w 5339715"/>
                <a:gd name="connsiteY217" fmla="*/ 4756785 h 6905625"/>
                <a:gd name="connsiteX218" fmla="*/ 4829175 w 5339715"/>
                <a:gd name="connsiteY218" fmla="*/ 4815840 h 6905625"/>
                <a:gd name="connsiteX219" fmla="*/ 4783455 w 5339715"/>
                <a:gd name="connsiteY219" fmla="*/ 4810125 h 6905625"/>
                <a:gd name="connsiteX220" fmla="*/ 4766310 w 5339715"/>
                <a:gd name="connsiteY220" fmla="*/ 4865370 h 6905625"/>
                <a:gd name="connsiteX221" fmla="*/ 4787265 w 5339715"/>
                <a:gd name="connsiteY221" fmla="*/ 4947285 h 6905625"/>
                <a:gd name="connsiteX222" fmla="*/ 4735830 w 5339715"/>
                <a:gd name="connsiteY222" fmla="*/ 5168265 h 6905625"/>
                <a:gd name="connsiteX223" fmla="*/ 4720590 w 5339715"/>
                <a:gd name="connsiteY223" fmla="*/ 5267325 h 6905625"/>
                <a:gd name="connsiteX224" fmla="*/ 4619625 w 5339715"/>
                <a:gd name="connsiteY224" fmla="*/ 5225415 h 6905625"/>
                <a:gd name="connsiteX225" fmla="*/ 4562475 w 5339715"/>
                <a:gd name="connsiteY225" fmla="*/ 5240655 h 6905625"/>
                <a:gd name="connsiteX226" fmla="*/ 4558665 w 5339715"/>
                <a:gd name="connsiteY226" fmla="*/ 5295900 h 6905625"/>
                <a:gd name="connsiteX227" fmla="*/ 4459605 w 5339715"/>
                <a:gd name="connsiteY227" fmla="*/ 5290185 h 6905625"/>
                <a:gd name="connsiteX228" fmla="*/ 4432935 w 5339715"/>
                <a:gd name="connsiteY228" fmla="*/ 5309235 h 6905625"/>
                <a:gd name="connsiteX229" fmla="*/ 4429125 w 5339715"/>
                <a:gd name="connsiteY229" fmla="*/ 5408295 h 6905625"/>
                <a:gd name="connsiteX230" fmla="*/ 4396740 w 5339715"/>
                <a:gd name="connsiteY230" fmla="*/ 5495925 h 6905625"/>
                <a:gd name="connsiteX231" fmla="*/ 4398645 w 5339715"/>
                <a:gd name="connsiteY231" fmla="*/ 5537835 h 6905625"/>
                <a:gd name="connsiteX232" fmla="*/ 4343400 w 5339715"/>
                <a:gd name="connsiteY232" fmla="*/ 5520690 h 6905625"/>
                <a:gd name="connsiteX233" fmla="*/ 4331970 w 5339715"/>
                <a:gd name="connsiteY233" fmla="*/ 5594985 h 6905625"/>
                <a:gd name="connsiteX234" fmla="*/ 4351020 w 5339715"/>
                <a:gd name="connsiteY234" fmla="*/ 5657850 h 6905625"/>
                <a:gd name="connsiteX235" fmla="*/ 4267200 w 5339715"/>
                <a:gd name="connsiteY235" fmla="*/ 5711190 h 6905625"/>
                <a:gd name="connsiteX236" fmla="*/ 4211955 w 5339715"/>
                <a:gd name="connsiteY236" fmla="*/ 5808345 h 6905625"/>
                <a:gd name="connsiteX237" fmla="*/ 4063365 w 5339715"/>
                <a:gd name="connsiteY237" fmla="*/ 5869305 h 6905625"/>
                <a:gd name="connsiteX238" fmla="*/ 4069080 w 5339715"/>
                <a:gd name="connsiteY238" fmla="*/ 5894070 h 6905625"/>
                <a:gd name="connsiteX239" fmla="*/ 4023360 w 5339715"/>
                <a:gd name="connsiteY239" fmla="*/ 5920740 h 6905625"/>
                <a:gd name="connsiteX240" fmla="*/ 4013835 w 5339715"/>
                <a:gd name="connsiteY240" fmla="*/ 5977890 h 6905625"/>
                <a:gd name="connsiteX241" fmla="*/ 3941445 w 5339715"/>
                <a:gd name="connsiteY241" fmla="*/ 6052185 h 6905625"/>
                <a:gd name="connsiteX242" fmla="*/ 3874770 w 5339715"/>
                <a:gd name="connsiteY242" fmla="*/ 6086475 h 6905625"/>
                <a:gd name="connsiteX243" fmla="*/ 3821430 w 5339715"/>
                <a:gd name="connsiteY243" fmla="*/ 6160770 h 6905625"/>
                <a:gd name="connsiteX244" fmla="*/ 3903345 w 5339715"/>
                <a:gd name="connsiteY244" fmla="*/ 6269355 h 6905625"/>
                <a:gd name="connsiteX245" fmla="*/ 3823335 w 5339715"/>
                <a:gd name="connsiteY245" fmla="*/ 6330315 h 6905625"/>
                <a:gd name="connsiteX246" fmla="*/ 3756660 w 5339715"/>
                <a:gd name="connsiteY246" fmla="*/ 6320790 h 6905625"/>
                <a:gd name="connsiteX247" fmla="*/ 3632835 w 5339715"/>
                <a:gd name="connsiteY247" fmla="*/ 6282690 h 6905625"/>
                <a:gd name="connsiteX248" fmla="*/ 3587115 w 5339715"/>
                <a:gd name="connsiteY248" fmla="*/ 6235065 h 6905625"/>
                <a:gd name="connsiteX249" fmla="*/ 3529965 w 5339715"/>
                <a:gd name="connsiteY249" fmla="*/ 6210300 h 6905625"/>
                <a:gd name="connsiteX250" fmla="*/ 3472815 w 5339715"/>
                <a:gd name="connsiteY250" fmla="*/ 6195060 h 6905625"/>
                <a:gd name="connsiteX251" fmla="*/ 3409950 w 5339715"/>
                <a:gd name="connsiteY251" fmla="*/ 6242685 h 6905625"/>
                <a:gd name="connsiteX252" fmla="*/ 3421380 w 5339715"/>
                <a:gd name="connsiteY252" fmla="*/ 6330315 h 6905625"/>
                <a:gd name="connsiteX253" fmla="*/ 3295650 w 5339715"/>
                <a:gd name="connsiteY253" fmla="*/ 6351270 h 6905625"/>
                <a:gd name="connsiteX254" fmla="*/ 3291840 w 5339715"/>
                <a:gd name="connsiteY254" fmla="*/ 6416040 h 6905625"/>
                <a:gd name="connsiteX255" fmla="*/ 2815590 w 5339715"/>
                <a:gd name="connsiteY255" fmla="*/ 6429375 h 6905625"/>
                <a:gd name="connsiteX256" fmla="*/ 2933700 w 5339715"/>
                <a:gd name="connsiteY256" fmla="*/ 6619875 h 6905625"/>
                <a:gd name="connsiteX257" fmla="*/ 2546985 w 5339715"/>
                <a:gd name="connsiteY257" fmla="*/ 6633210 h 6905625"/>
                <a:gd name="connsiteX258" fmla="*/ 2533650 w 5339715"/>
                <a:gd name="connsiteY258" fmla="*/ 6741795 h 6905625"/>
                <a:gd name="connsiteX259" fmla="*/ 2577465 w 5339715"/>
                <a:gd name="connsiteY259" fmla="*/ 6905625 h 6905625"/>
                <a:gd name="connsiteX260" fmla="*/ 2385060 w 5339715"/>
                <a:gd name="connsiteY260" fmla="*/ 6898005 h 6905625"/>
                <a:gd name="connsiteX261" fmla="*/ 2289810 w 5339715"/>
                <a:gd name="connsiteY261" fmla="*/ 6810375 h 6905625"/>
                <a:gd name="connsiteX262" fmla="*/ 2190750 w 5339715"/>
                <a:gd name="connsiteY262" fmla="*/ 6802755 h 6905625"/>
                <a:gd name="connsiteX263" fmla="*/ 2114550 w 5339715"/>
                <a:gd name="connsiteY263" fmla="*/ 6654165 h 6905625"/>
                <a:gd name="connsiteX264" fmla="*/ 1775460 w 5339715"/>
                <a:gd name="connsiteY264"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8425 h 6905625"/>
                <a:gd name="connsiteX98" fmla="*/ 1215390 w 5339715"/>
                <a:gd name="connsiteY98" fmla="*/ 2571750 h 6905625"/>
                <a:gd name="connsiteX99" fmla="*/ 1253490 w 5339715"/>
                <a:gd name="connsiteY99" fmla="*/ 251460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1750 h 6905625"/>
                <a:gd name="connsiteX99" fmla="*/ 1253490 w 5339715"/>
                <a:gd name="connsiteY99" fmla="*/ 251460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53490 w 5339715"/>
                <a:gd name="connsiteY99" fmla="*/ 251460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82065 w 5339715"/>
                <a:gd name="connsiteY100" fmla="*/ 2428875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77315 w 5339715"/>
                <a:gd name="connsiteY101" fmla="*/ 240982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60170 w 5339715"/>
                <a:gd name="connsiteY101" fmla="*/ 2390775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415415 w 5339715"/>
                <a:gd name="connsiteY102" fmla="*/ 2305050 h 6905625"/>
                <a:gd name="connsiteX103" fmla="*/ 1472565 w 5339715"/>
                <a:gd name="connsiteY103" fmla="*/ 2286000 h 6905625"/>
                <a:gd name="connsiteX104" fmla="*/ 1548765 w 5339715"/>
                <a:gd name="connsiteY104" fmla="*/ 2247900 h 6905625"/>
                <a:gd name="connsiteX105" fmla="*/ 1624965 w 5339715"/>
                <a:gd name="connsiteY105" fmla="*/ 2105025 h 6905625"/>
                <a:gd name="connsiteX106" fmla="*/ 1710690 w 5339715"/>
                <a:gd name="connsiteY106" fmla="*/ 2009775 h 6905625"/>
                <a:gd name="connsiteX107" fmla="*/ 1710690 w 5339715"/>
                <a:gd name="connsiteY107" fmla="*/ 1857375 h 6905625"/>
                <a:gd name="connsiteX108" fmla="*/ 1853565 w 5339715"/>
                <a:gd name="connsiteY108" fmla="*/ 1752600 h 6905625"/>
                <a:gd name="connsiteX109" fmla="*/ 1986915 w 5339715"/>
                <a:gd name="connsiteY109" fmla="*/ 1514475 h 6905625"/>
                <a:gd name="connsiteX110" fmla="*/ 1986915 w 5339715"/>
                <a:gd name="connsiteY110" fmla="*/ 1514475 h 6905625"/>
                <a:gd name="connsiteX111" fmla="*/ 2139315 w 5339715"/>
                <a:gd name="connsiteY111" fmla="*/ 1381125 h 6905625"/>
                <a:gd name="connsiteX112" fmla="*/ 2225040 w 5339715"/>
                <a:gd name="connsiteY112" fmla="*/ 1238250 h 6905625"/>
                <a:gd name="connsiteX113" fmla="*/ 2263140 w 5339715"/>
                <a:gd name="connsiteY113" fmla="*/ 1257300 h 6905625"/>
                <a:gd name="connsiteX114" fmla="*/ 2263140 w 5339715"/>
                <a:gd name="connsiteY114" fmla="*/ 1257300 h 6905625"/>
                <a:gd name="connsiteX115" fmla="*/ 2320290 w 5339715"/>
                <a:gd name="connsiteY115" fmla="*/ 1228725 h 6905625"/>
                <a:gd name="connsiteX116" fmla="*/ 2320290 w 5339715"/>
                <a:gd name="connsiteY116" fmla="*/ 1228725 h 6905625"/>
                <a:gd name="connsiteX117" fmla="*/ 2348865 w 5339715"/>
                <a:gd name="connsiteY117" fmla="*/ 1162050 h 6905625"/>
                <a:gd name="connsiteX118" fmla="*/ 2463165 w 5339715"/>
                <a:gd name="connsiteY118" fmla="*/ 1171575 h 6905625"/>
                <a:gd name="connsiteX119" fmla="*/ 2501265 w 5339715"/>
                <a:gd name="connsiteY119" fmla="*/ 1114425 h 6905625"/>
                <a:gd name="connsiteX120" fmla="*/ 2625090 w 5339715"/>
                <a:gd name="connsiteY120" fmla="*/ 1095375 h 6905625"/>
                <a:gd name="connsiteX121" fmla="*/ 2644140 w 5339715"/>
                <a:gd name="connsiteY121" fmla="*/ 1038225 h 6905625"/>
                <a:gd name="connsiteX122" fmla="*/ 2682240 w 5339715"/>
                <a:gd name="connsiteY122" fmla="*/ 1028700 h 6905625"/>
                <a:gd name="connsiteX123" fmla="*/ 2682240 w 5339715"/>
                <a:gd name="connsiteY123" fmla="*/ 1028700 h 6905625"/>
                <a:gd name="connsiteX124" fmla="*/ 2777490 w 5339715"/>
                <a:gd name="connsiteY124" fmla="*/ 962025 h 6905625"/>
                <a:gd name="connsiteX125" fmla="*/ 2825115 w 5339715"/>
                <a:gd name="connsiteY125" fmla="*/ 914400 h 6905625"/>
                <a:gd name="connsiteX126" fmla="*/ 2853690 w 5339715"/>
                <a:gd name="connsiteY126" fmla="*/ 866775 h 6905625"/>
                <a:gd name="connsiteX127" fmla="*/ 2958465 w 5339715"/>
                <a:gd name="connsiteY127" fmla="*/ 828675 h 6905625"/>
                <a:gd name="connsiteX128" fmla="*/ 3053715 w 5339715"/>
                <a:gd name="connsiteY128" fmla="*/ 781050 h 6905625"/>
                <a:gd name="connsiteX129" fmla="*/ 3101340 w 5339715"/>
                <a:gd name="connsiteY129" fmla="*/ 695325 h 6905625"/>
                <a:gd name="connsiteX130" fmla="*/ 3101340 w 5339715"/>
                <a:gd name="connsiteY130" fmla="*/ 695325 h 6905625"/>
                <a:gd name="connsiteX131" fmla="*/ 3225165 w 5339715"/>
                <a:gd name="connsiteY131" fmla="*/ 495300 h 6905625"/>
                <a:gd name="connsiteX132" fmla="*/ 3225165 w 5339715"/>
                <a:gd name="connsiteY132" fmla="*/ 476250 h 6905625"/>
                <a:gd name="connsiteX133" fmla="*/ 3234690 w 5339715"/>
                <a:gd name="connsiteY133" fmla="*/ 438150 h 6905625"/>
                <a:gd name="connsiteX134" fmla="*/ 3329940 w 5339715"/>
                <a:gd name="connsiteY134" fmla="*/ 342900 h 6905625"/>
                <a:gd name="connsiteX135" fmla="*/ 3320415 w 5339715"/>
                <a:gd name="connsiteY135" fmla="*/ 276225 h 6905625"/>
                <a:gd name="connsiteX136" fmla="*/ 3472815 w 5339715"/>
                <a:gd name="connsiteY136" fmla="*/ 200025 h 6905625"/>
                <a:gd name="connsiteX137" fmla="*/ 3539490 w 5339715"/>
                <a:gd name="connsiteY137" fmla="*/ 171450 h 6905625"/>
                <a:gd name="connsiteX138" fmla="*/ 3634740 w 5339715"/>
                <a:gd name="connsiteY138" fmla="*/ 171450 h 6905625"/>
                <a:gd name="connsiteX139" fmla="*/ 3682365 w 5339715"/>
                <a:gd name="connsiteY139" fmla="*/ 142875 h 6905625"/>
                <a:gd name="connsiteX140" fmla="*/ 3682365 w 5339715"/>
                <a:gd name="connsiteY140" fmla="*/ 142875 h 6905625"/>
                <a:gd name="connsiteX141" fmla="*/ 3787140 w 5339715"/>
                <a:gd name="connsiteY141" fmla="*/ 123825 h 6905625"/>
                <a:gd name="connsiteX142" fmla="*/ 3844290 w 5339715"/>
                <a:gd name="connsiteY142" fmla="*/ 0 h 6905625"/>
                <a:gd name="connsiteX143" fmla="*/ 3930015 w 5339715"/>
                <a:gd name="connsiteY143" fmla="*/ 0 h 6905625"/>
                <a:gd name="connsiteX144" fmla="*/ 4110990 w 5339715"/>
                <a:gd name="connsiteY144" fmla="*/ 9525 h 6905625"/>
                <a:gd name="connsiteX145" fmla="*/ 4215765 w 5339715"/>
                <a:gd name="connsiteY145" fmla="*/ 85725 h 6905625"/>
                <a:gd name="connsiteX146" fmla="*/ 4453890 w 5339715"/>
                <a:gd name="connsiteY146" fmla="*/ 114300 h 6905625"/>
                <a:gd name="connsiteX147" fmla="*/ 4444365 w 5339715"/>
                <a:gd name="connsiteY147" fmla="*/ 190500 h 6905625"/>
                <a:gd name="connsiteX148" fmla="*/ 4396740 w 5339715"/>
                <a:gd name="connsiteY148" fmla="*/ 209550 h 6905625"/>
                <a:gd name="connsiteX149" fmla="*/ 4425315 w 5339715"/>
                <a:gd name="connsiteY149" fmla="*/ 247650 h 6905625"/>
                <a:gd name="connsiteX150" fmla="*/ 4415790 w 5339715"/>
                <a:gd name="connsiteY150" fmla="*/ 342900 h 6905625"/>
                <a:gd name="connsiteX151" fmla="*/ 4471035 w 5339715"/>
                <a:gd name="connsiteY151" fmla="*/ 411480 h 6905625"/>
                <a:gd name="connsiteX152" fmla="*/ 4461510 w 5339715"/>
                <a:gd name="connsiteY152" fmla="*/ 506730 h 6905625"/>
                <a:gd name="connsiteX153" fmla="*/ 4421505 w 5339715"/>
                <a:gd name="connsiteY153" fmla="*/ 529590 h 6905625"/>
                <a:gd name="connsiteX154" fmla="*/ 4373880 w 5339715"/>
                <a:gd name="connsiteY154" fmla="*/ 632460 h 6905625"/>
                <a:gd name="connsiteX155" fmla="*/ 4404360 w 5339715"/>
                <a:gd name="connsiteY155" fmla="*/ 674370 h 6905625"/>
                <a:gd name="connsiteX156" fmla="*/ 4413885 w 5339715"/>
                <a:gd name="connsiteY156" fmla="*/ 815340 h 6905625"/>
                <a:gd name="connsiteX157" fmla="*/ 4436745 w 5339715"/>
                <a:gd name="connsiteY157" fmla="*/ 887730 h 6905625"/>
                <a:gd name="connsiteX158" fmla="*/ 4423410 w 5339715"/>
                <a:gd name="connsiteY158" fmla="*/ 992505 h 6905625"/>
                <a:gd name="connsiteX159" fmla="*/ 4448810 w 5339715"/>
                <a:gd name="connsiteY159" fmla="*/ 1040130 h 6905625"/>
                <a:gd name="connsiteX160" fmla="*/ 4459605 w 5339715"/>
                <a:gd name="connsiteY160" fmla="*/ 1093470 h 6905625"/>
                <a:gd name="connsiteX161" fmla="*/ 4495800 w 5339715"/>
                <a:gd name="connsiteY161" fmla="*/ 1165860 h 6905625"/>
                <a:gd name="connsiteX162" fmla="*/ 4514850 w 5339715"/>
                <a:gd name="connsiteY162" fmla="*/ 1234440 h 6905625"/>
                <a:gd name="connsiteX163" fmla="*/ 4566285 w 5339715"/>
                <a:gd name="connsiteY163" fmla="*/ 1297305 h 6905625"/>
                <a:gd name="connsiteX164" fmla="*/ 4558665 w 5339715"/>
                <a:gd name="connsiteY164" fmla="*/ 1398270 h 6905625"/>
                <a:gd name="connsiteX165" fmla="*/ 4640580 w 5339715"/>
                <a:gd name="connsiteY165" fmla="*/ 1520190 h 6905625"/>
                <a:gd name="connsiteX166" fmla="*/ 4632960 w 5339715"/>
                <a:gd name="connsiteY166" fmla="*/ 1626870 h 6905625"/>
                <a:gd name="connsiteX167" fmla="*/ 4667250 w 5339715"/>
                <a:gd name="connsiteY167" fmla="*/ 1716405 h 6905625"/>
                <a:gd name="connsiteX168" fmla="*/ 4659630 w 5339715"/>
                <a:gd name="connsiteY168" fmla="*/ 1754505 h 6905625"/>
                <a:gd name="connsiteX169" fmla="*/ 4699635 w 5339715"/>
                <a:gd name="connsiteY169" fmla="*/ 1838325 h 6905625"/>
                <a:gd name="connsiteX170" fmla="*/ 4684395 w 5339715"/>
                <a:gd name="connsiteY170" fmla="*/ 1899285 h 6905625"/>
                <a:gd name="connsiteX171" fmla="*/ 4712970 w 5339715"/>
                <a:gd name="connsiteY171" fmla="*/ 1964055 h 6905625"/>
                <a:gd name="connsiteX172" fmla="*/ 4785360 w 5339715"/>
                <a:gd name="connsiteY172" fmla="*/ 2028825 h 6905625"/>
                <a:gd name="connsiteX173" fmla="*/ 4821555 w 5339715"/>
                <a:gd name="connsiteY173" fmla="*/ 2152650 h 6905625"/>
                <a:gd name="connsiteX174" fmla="*/ 4882515 w 5339715"/>
                <a:gd name="connsiteY174" fmla="*/ 2308860 h 6905625"/>
                <a:gd name="connsiteX175" fmla="*/ 4905375 w 5339715"/>
                <a:gd name="connsiteY175" fmla="*/ 2425065 h 6905625"/>
                <a:gd name="connsiteX176" fmla="*/ 4884420 w 5339715"/>
                <a:gd name="connsiteY176" fmla="*/ 2548890 h 6905625"/>
                <a:gd name="connsiteX177" fmla="*/ 4892040 w 5339715"/>
                <a:gd name="connsiteY177" fmla="*/ 2651760 h 6905625"/>
                <a:gd name="connsiteX178" fmla="*/ 4922520 w 5339715"/>
                <a:gd name="connsiteY178" fmla="*/ 2705100 h 6905625"/>
                <a:gd name="connsiteX179" fmla="*/ 4920615 w 5339715"/>
                <a:gd name="connsiteY179" fmla="*/ 2752725 h 6905625"/>
                <a:gd name="connsiteX180" fmla="*/ 4897755 w 5339715"/>
                <a:gd name="connsiteY180" fmla="*/ 2847975 h 6905625"/>
                <a:gd name="connsiteX181" fmla="*/ 4924425 w 5339715"/>
                <a:gd name="connsiteY181" fmla="*/ 2895600 h 6905625"/>
                <a:gd name="connsiteX182" fmla="*/ 4956810 w 5339715"/>
                <a:gd name="connsiteY182" fmla="*/ 2971800 h 6905625"/>
                <a:gd name="connsiteX183" fmla="*/ 4932045 w 5339715"/>
                <a:gd name="connsiteY183" fmla="*/ 3057525 h 6905625"/>
                <a:gd name="connsiteX184" fmla="*/ 5000625 w 5339715"/>
                <a:gd name="connsiteY184" fmla="*/ 3154680 h 6905625"/>
                <a:gd name="connsiteX185" fmla="*/ 4935855 w 5339715"/>
                <a:gd name="connsiteY185" fmla="*/ 3329940 h 6905625"/>
                <a:gd name="connsiteX186" fmla="*/ 4954905 w 5339715"/>
                <a:gd name="connsiteY186" fmla="*/ 3333750 h 6905625"/>
                <a:gd name="connsiteX187" fmla="*/ 5017770 w 5339715"/>
                <a:gd name="connsiteY187" fmla="*/ 3270885 h 6905625"/>
                <a:gd name="connsiteX188" fmla="*/ 5044440 w 5339715"/>
                <a:gd name="connsiteY188" fmla="*/ 3324225 h 6905625"/>
                <a:gd name="connsiteX189" fmla="*/ 5073015 w 5339715"/>
                <a:gd name="connsiteY189" fmla="*/ 3423285 h 6905625"/>
                <a:gd name="connsiteX190" fmla="*/ 5071110 w 5339715"/>
                <a:gd name="connsiteY190" fmla="*/ 3491865 h 6905625"/>
                <a:gd name="connsiteX191" fmla="*/ 5099685 w 5339715"/>
                <a:gd name="connsiteY191" fmla="*/ 3562350 h 6905625"/>
                <a:gd name="connsiteX192" fmla="*/ 5101590 w 5339715"/>
                <a:gd name="connsiteY192" fmla="*/ 3661410 h 6905625"/>
                <a:gd name="connsiteX193" fmla="*/ 5113020 w 5339715"/>
                <a:gd name="connsiteY193" fmla="*/ 3781425 h 6905625"/>
                <a:gd name="connsiteX194" fmla="*/ 5143500 w 5339715"/>
                <a:gd name="connsiteY194" fmla="*/ 3777615 h 6905625"/>
                <a:gd name="connsiteX195" fmla="*/ 5168265 w 5339715"/>
                <a:gd name="connsiteY195" fmla="*/ 3749040 h 6905625"/>
                <a:gd name="connsiteX196" fmla="*/ 5233035 w 5339715"/>
                <a:gd name="connsiteY196" fmla="*/ 3783330 h 6905625"/>
                <a:gd name="connsiteX197" fmla="*/ 5257800 w 5339715"/>
                <a:gd name="connsiteY197" fmla="*/ 3830955 h 6905625"/>
                <a:gd name="connsiteX198" fmla="*/ 5257800 w 5339715"/>
                <a:gd name="connsiteY198" fmla="*/ 3891915 h 6905625"/>
                <a:gd name="connsiteX199" fmla="*/ 5255895 w 5339715"/>
                <a:gd name="connsiteY199" fmla="*/ 3933825 h 6905625"/>
                <a:gd name="connsiteX200" fmla="*/ 5320665 w 5339715"/>
                <a:gd name="connsiteY200" fmla="*/ 3928110 h 6905625"/>
                <a:gd name="connsiteX201" fmla="*/ 5311140 w 5339715"/>
                <a:gd name="connsiteY201" fmla="*/ 3990975 h 6905625"/>
                <a:gd name="connsiteX202" fmla="*/ 5339715 w 5339715"/>
                <a:gd name="connsiteY202" fmla="*/ 4038600 h 6905625"/>
                <a:gd name="connsiteX203" fmla="*/ 5282565 w 5339715"/>
                <a:gd name="connsiteY203" fmla="*/ 4206240 h 6905625"/>
                <a:gd name="connsiteX204" fmla="*/ 5240655 w 5339715"/>
                <a:gd name="connsiteY204" fmla="*/ 4149090 h 6905625"/>
                <a:gd name="connsiteX205" fmla="*/ 5215890 w 5339715"/>
                <a:gd name="connsiteY205" fmla="*/ 4110990 h 6905625"/>
                <a:gd name="connsiteX206" fmla="*/ 5223510 w 5339715"/>
                <a:gd name="connsiteY206" fmla="*/ 4217670 h 6905625"/>
                <a:gd name="connsiteX207" fmla="*/ 5252085 w 5339715"/>
                <a:gd name="connsiteY207" fmla="*/ 4303395 h 6905625"/>
                <a:gd name="connsiteX208" fmla="*/ 5215890 w 5339715"/>
                <a:gd name="connsiteY208" fmla="*/ 4347210 h 6905625"/>
                <a:gd name="connsiteX209" fmla="*/ 5217795 w 5339715"/>
                <a:gd name="connsiteY209" fmla="*/ 4377690 h 6905625"/>
                <a:gd name="connsiteX210" fmla="*/ 5263515 w 5339715"/>
                <a:gd name="connsiteY210" fmla="*/ 4442460 h 6905625"/>
                <a:gd name="connsiteX211" fmla="*/ 5172075 w 5339715"/>
                <a:gd name="connsiteY211" fmla="*/ 4459605 h 6905625"/>
                <a:gd name="connsiteX212" fmla="*/ 5130165 w 5339715"/>
                <a:gd name="connsiteY212" fmla="*/ 4495800 h 6905625"/>
                <a:gd name="connsiteX213" fmla="*/ 5053965 w 5339715"/>
                <a:gd name="connsiteY213" fmla="*/ 4495800 h 6905625"/>
                <a:gd name="connsiteX214" fmla="*/ 5044440 w 5339715"/>
                <a:gd name="connsiteY214" fmla="*/ 4562475 h 6905625"/>
                <a:gd name="connsiteX215" fmla="*/ 4991100 w 5339715"/>
                <a:gd name="connsiteY215" fmla="*/ 4600575 h 6905625"/>
                <a:gd name="connsiteX216" fmla="*/ 4985385 w 5339715"/>
                <a:gd name="connsiteY216" fmla="*/ 4669155 h 6905625"/>
                <a:gd name="connsiteX217" fmla="*/ 4943475 w 5339715"/>
                <a:gd name="connsiteY217" fmla="*/ 4695825 h 6905625"/>
                <a:gd name="connsiteX218" fmla="*/ 4895850 w 5339715"/>
                <a:gd name="connsiteY218" fmla="*/ 4756785 h 6905625"/>
                <a:gd name="connsiteX219" fmla="*/ 4829175 w 5339715"/>
                <a:gd name="connsiteY219" fmla="*/ 4815840 h 6905625"/>
                <a:gd name="connsiteX220" fmla="*/ 4783455 w 5339715"/>
                <a:gd name="connsiteY220" fmla="*/ 4810125 h 6905625"/>
                <a:gd name="connsiteX221" fmla="*/ 4766310 w 5339715"/>
                <a:gd name="connsiteY221" fmla="*/ 4865370 h 6905625"/>
                <a:gd name="connsiteX222" fmla="*/ 4787265 w 5339715"/>
                <a:gd name="connsiteY222" fmla="*/ 4947285 h 6905625"/>
                <a:gd name="connsiteX223" fmla="*/ 4735830 w 5339715"/>
                <a:gd name="connsiteY223" fmla="*/ 5168265 h 6905625"/>
                <a:gd name="connsiteX224" fmla="*/ 4720590 w 5339715"/>
                <a:gd name="connsiteY224" fmla="*/ 5267325 h 6905625"/>
                <a:gd name="connsiteX225" fmla="*/ 4619625 w 5339715"/>
                <a:gd name="connsiteY225" fmla="*/ 5225415 h 6905625"/>
                <a:gd name="connsiteX226" fmla="*/ 4562475 w 5339715"/>
                <a:gd name="connsiteY226" fmla="*/ 5240655 h 6905625"/>
                <a:gd name="connsiteX227" fmla="*/ 4558665 w 5339715"/>
                <a:gd name="connsiteY227" fmla="*/ 5295900 h 6905625"/>
                <a:gd name="connsiteX228" fmla="*/ 4459605 w 5339715"/>
                <a:gd name="connsiteY228" fmla="*/ 5290185 h 6905625"/>
                <a:gd name="connsiteX229" fmla="*/ 4432935 w 5339715"/>
                <a:gd name="connsiteY229" fmla="*/ 5309235 h 6905625"/>
                <a:gd name="connsiteX230" fmla="*/ 4429125 w 5339715"/>
                <a:gd name="connsiteY230" fmla="*/ 5408295 h 6905625"/>
                <a:gd name="connsiteX231" fmla="*/ 4396740 w 5339715"/>
                <a:gd name="connsiteY231" fmla="*/ 5495925 h 6905625"/>
                <a:gd name="connsiteX232" fmla="*/ 4398645 w 5339715"/>
                <a:gd name="connsiteY232" fmla="*/ 5537835 h 6905625"/>
                <a:gd name="connsiteX233" fmla="*/ 4343400 w 5339715"/>
                <a:gd name="connsiteY233" fmla="*/ 5520690 h 6905625"/>
                <a:gd name="connsiteX234" fmla="*/ 4331970 w 5339715"/>
                <a:gd name="connsiteY234" fmla="*/ 5594985 h 6905625"/>
                <a:gd name="connsiteX235" fmla="*/ 4351020 w 5339715"/>
                <a:gd name="connsiteY235" fmla="*/ 5657850 h 6905625"/>
                <a:gd name="connsiteX236" fmla="*/ 4267200 w 5339715"/>
                <a:gd name="connsiteY236" fmla="*/ 5711190 h 6905625"/>
                <a:gd name="connsiteX237" fmla="*/ 4211955 w 5339715"/>
                <a:gd name="connsiteY237" fmla="*/ 5808345 h 6905625"/>
                <a:gd name="connsiteX238" fmla="*/ 4063365 w 5339715"/>
                <a:gd name="connsiteY238" fmla="*/ 5869305 h 6905625"/>
                <a:gd name="connsiteX239" fmla="*/ 4069080 w 5339715"/>
                <a:gd name="connsiteY239" fmla="*/ 5894070 h 6905625"/>
                <a:gd name="connsiteX240" fmla="*/ 4023360 w 5339715"/>
                <a:gd name="connsiteY240" fmla="*/ 5920740 h 6905625"/>
                <a:gd name="connsiteX241" fmla="*/ 4013835 w 5339715"/>
                <a:gd name="connsiteY241" fmla="*/ 5977890 h 6905625"/>
                <a:gd name="connsiteX242" fmla="*/ 3941445 w 5339715"/>
                <a:gd name="connsiteY242" fmla="*/ 6052185 h 6905625"/>
                <a:gd name="connsiteX243" fmla="*/ 3874770 w 5339715"/>
                <a:gd name="connsiteY243" fmla="*/ 6086475 h 6905625"/>
                <a:gd name="connsiteX244" fmla="*/ 3821430 w 5339715"/>
                <a:gd name="connsiteY244" fmla="*/ 6160770 h 6905625"/>
                <a:gd name="connsiteX245" fmla="*/ 3903345 w 5339715"/>
                <a:gd name="connsiteY245" fmla="*/ 6269355 h 6905625"/>
                <a:gd name="connsiteX246" fmla="*/ 3823335 w 5339715"/>
                <a:gd name="connsiteY246" fmla="*/ 6330315 h 6905625"/>
                <a:gd name="connsiteX247" fmla="*/ 3756660 w 5339715"/>
                <a:gd name="connsiteY247" fmla="*/ 6320790 h 6905625"/>
                <a:gd name="connsiteX248" fmla="*/ 3632835 w 5339715"/>
                <a:gd name="connsiteY248" fmla="*/ 6282690 h 6905625"/>
                <a:gd name="connsiteX249" fmla="*/ 3587115 w 5339715"/>
                <a:gd name="connsiteY249" fmla="*/ 6235065 h 6905625"/>
                <a:gd name="connsiteX250" fmla="*/ 3529965 w 5339715"/>
                <a:gd name="connsiteY250" fmla="*/ 6210300 h 6905625"/>
                <a:gd name="connsiteX251" fmla="*/ 3472815 w 5339715"/>
                <a:gd name="connsiteY251" fmla="*/ 6195060 h 6905625"/>
                <a:gd name="connsiteX252" fmla="*/ 3409950 w 5339715"/>
                <a:gd name="connsiteY252" fmla="*/ 6242685 h 6905625"/>
                <a:gd name="connsiteX253" fmla="*/ 3421380 w 5339715"/>
                <a:gd name="connsiteY253" fmla="*/ 6330315 h 6905625"/>
                <a:gd name="connsiteX254" fmla="*/ 3295650 w 5339715"/>
                <a:gd name="connsiteY254" fmla="*/ 6351270 h 6905625"/>
                <a:gd name="connsiteX255" fmla="*/ 3291840 w 5339715"/>
                <a:gd name="connsiteY255" fmla="*/ 6416040 h 6905625"/>
                <a:gd name="connsiteX256" fmla="*/ 2815590 w 5339715"/>
                <a:gd name="connsiteY256" fmla="*/ 6429375 h 6905625"/>
                <a:gd name="connsiteX257" fmla="*/ 2933700 w 5339715"/>
                <a:gd name="connsiteY257" fmla="*/ 6619875 h 6905625"/>
                <a:gd name="connsiteX258" fmla="*/ 2546985 w 5339715"/>
                <a:gd name="connsiteY258" fmla="*/ 6633210 h 6905625"/>
                <a:gd name="connsiteX259" fmla="*/ 2533650 w 5339715"/>
                <a:gd name="connsiteY259" fmla="*/ 6741795 h 6905625"/>
                <a:gd name="connsiteX260" fmla="*/ 2577465 w 5339715"/>
                <a:gd name="connsiteY260" fmla="*/ 6905625 h 6905625"/>
                <a:gd name="connsiteX261" fmla="*/ 2385060 w 5339715"/>
                <a:gd name="connsiteY261" fmla="*/ 6898005 h 6905625"/>
                <a:gd name="connsiteX262" fmla="*/ 2289810 w 5339715"/>
                <a:gd name="connsiteY262" fmla="*/ 6810375 h 6905625"/>
                <a:gd name="connsiteX263" fmla="*/ 2190750 w 5339715"/>
                <a:gd name="connsiteY263" fmla="*/ 6802755 h 6905625"/>
                <a:gd name="connsiteX264" fmla="*/ 2114550 w 5339715"/>
                <a:gd name="connsiteY264" fmla="*/ 6654165 h 6905625"/>
                <a:gd name="connsiteX265" fmla="*/ 1775460 w 5339715"/>
                <a:gd name="connsiteY265"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15415 w 5339715"/>
                <a:gd name="connsiteY103" fmla="*/ 2305050 h 6905625"/>
                <a:gd name="connsiteX104" fmla="*/ 1472565 w 5339715"/>
                <a:gd name="connsiteY104" fmla="*/ 228600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15415 w 5339715"/>
                <a:gd name="connsiteY103" fmla="*/ 2291715 h 6905625"/>
                <a:gd name="connsiteX104" fmla="*/ 1472565 w 5339715"/>
                <a:gd name="connsiteY104" fmla="*/ 228600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15415 w 5339715"/>
                <a:gd name="connsiteY103" fmla="*/ 2291715 h 6905625"/>
                <a:gd name="connsiteX104" fmla="*/ 1478280 w 5339715"/>
                <a:gd name="connsiteY104" fmla="*/ 226695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48765 w 5339715"/>
                <a:gd name="connsiteY105" fmla="*/ 224790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624965 w 5339715"/>
                <a:gd name="connsiteY106" fmla="*/ 210502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96390 w 5339715"/>
                <a:gd name="connsiteY106" fmla="*/ 2116455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604010 w 5339715"/>
                <a:gd name="connsiteY106" fmla="*/ 2122170 h 6905625"/>
                <a:gd name="connsiteX107" fmla="*/ 1710690 w 5339715"/>
                <a:gd name="connsiteY107" fmla="*/ 2009775 h 6905625"/>
                <a:gd name="connsiteX108" fmla="*/ 1710690 w 5339715"/>
                <a:gd name="connsiteY108" fmla="*/ 1857375 h 6905625"/>
                <a:gd name="connsiteX109" fmla="*/ 1853565 w 5339715"/>
                <a:gd name="connsiteY109" fmla="*/ 1752600 h 6905625"/>
                <a:gd name="connsiteX110" fmla="*/ 1986915 w 5339715"/>
                <a:gd name="connsiteY110" fmla="*/ 1514475 h 6905625"/>
                <a:gd name="connsiteX111" fmla="*/ 1986915 w 5339715"/>
                <a:gd name="connsiteY111" fmla="*/ 1514475 h 6905625"/>
                <a:gd name="connsiteX112" fmla="*/ 2139315 w 5339715"/>
                <a:gd name="connsiteY112" fmla="*/ 1381125 h 6905625"/>
                <a:gd name="connsiteX113" fmla="*/ 2225040 w 5339715"/>
                <a:gd name="connsiteY113" fmla="*/ 1238250 h 6905625"/>
                <a:gd name="connsiteX114" fmla="*/ 2263140 w 5339715"/>
                <a:gd name="connsiteY114" fmla="*/ 1257300 h 6905625"/>
                <a:gd name="connsiteX115" fmla="*/ 2263140 w 5339715"/>
                <a:gd name="connsiteY115" fmla="*/ 1257300 h 6905625"/>
                <a:gd name="connsiteX116" fmla="*/ 2320290 w 5339715"/>
                <a:gd name="connsiteY116" fmla="*/ 1228725 h 6905625"/>
                <a:gd name="connsiteX117" fmla="*/ 2320290 w 5339715"/>
                <a:gd name="connsiteY117" fmla="*/ 1228725 h 6905625"/>
                <a:gd name="connsiteX118" fmla="*/ 2348865 w 5339715"/>
                <a:gd name="connsiteY118" fmla="*/ 1162050 h 6905625"/>
                <a:gd name="connsiteX119" fmla="*/ 2463165 w 5339715"/>
                <a:gd name="connsiteY119" fmla="*/ 1171575 h 6905625"/>
                <a:gd name="connsiteX120" fmla="*/ 2501265 w 5339715"/>
                <a:gd name="connsiteY120" fmla="*/ 1114425 h 6905625"/>
                <a:gd name="connsiteX121" fmla="*/ 2625090 w 5339715"/>
                <a:gd name="connsiteY121" fmla="*/ 1095375 h 6905625"/>
                <a:gd name="connsiteX122" fmla="*/ 2644140 w 5339715"/>
                <a:gd name="connsiteY122" fmla="*/ 1038225 h 6905625"/>
                <a:gd name="connsiteX123" fmla="*/ 2682240 w 5339715"/>
                <a:gd name="connsiteY123" fmla="*/ 1028700 h 6905625"/>
                <a:gd name="connsiteX124" fmla="*/ 2682240 w 5339715"/>
                <a:gd name="connsiteY124" fmla="*/ 1028700 h 6905625"/>
                <a:gd name="connsiteX125" fmla="*/ 2777490 w 5339715"/>
                <a:gd name="connsiteY125" fmla="*/ 962025 h 6905625"/>
                <a:gd name="connsiteX126" fmla="*/ 2825115 w 5339715"/>
                <a:gd name="connsiteY126" fmla="*/ 914400 h 6905625"/>
                <a:gd name="connsiteX127" fmla="*/ 2853690 w 5339715"/>
                <a:gd name="connsiteY127" fmla="*/ 866775 h 6905625"/>
                <a:gd name="connsiteX128" fmla="*/ 2958465 w 5339715"/>
                <a:gd name="connsiteY128" fmla="*/ 828675 h 6905625"/>
                <a:gd name="connsiteX129" fmla="*/ 3053715 w 5339715"/>
                <a:gd name="connsiteY129" fmla="*/ 781050 h 6905625"/>
                <a:gd name="connsiteX130" fmla="*/ 3101340 w 5339715"/>
                <a:gd name="connsiteY130" fmla="*/ 695325 h 6905625"/>
                <a:gd name="connsiteX131" fmla="*/ 3101340 w 5339715"/>
                <a:gd name="connsiteY131" fmla="*/ 695325 h 6905625"/>
                <a:gd name="connsiteX132" fmla="*/ 3225165 w 5339715"/>
                <a:gd name="connsiteY132" fmla="*/ 495300 h 6905625"/>
                <a:gd name="connsiteX133" fmla="*/ 3225165 w 5339715"/>
                <a:gd name="connsiteY133" fmla="*/ 476250 h 6905625"/>
                <a:gd name="connsiteX134" fmla="*/ 3234690 w 5339715"/>
                <a:gd name="connsiteY134" fmla="*/ 438150 h 6905625"/>
                <a:gd name="connsiteX135" fmla="*/ 3329940 w 5339715"/>
                <a:gd name="connsiteY135" fmla="*/ 342900 h 6905625"/>
                <a:gd name="connsiteX136" fmla="*/ 3320415 w 5339715"/>
                <a:gd name="connsiteY136" fmla="*/ 276225 h 6905625"/>
                <a:gd name="connsiteX137" fmla="*/ 3472815 w 5339715"/>
                <a:gd name="connsiteY137" fmla="*/ 200025 h 6905625"/>
                <a:gd name="connsiteX138" fmla="*/ 3539490 w 5339715"/>
                <a:gd name="connsiteY138" fmla="*/ 171450 h 6905625"/>
                <a:gd name="connsiteX139" fmla="*/ 3634740 w 5339715"/>
                <a:gd name="connsiteY139" fmla="*/ 171450 h 6905625"/>
                <a:gd name="connsiteX140" fmla="*/ 3682365 w 5339715"/>
                <a:gd name="connsiteY140" fmla="*/ 142875 h 6905625"/>
                <a:gd name="connsiteX141" fmla="*/ 3682365 w 5339715"/>
                <a:gd name="connsiteY141" fmla="*/ 142875 h 6905625"/>
                <a:gd name="connsiteX142" fmla="*/ 3787140 w 5339715"/>
                <a:gd name="connsiteY142" fmla="*/ 123825 h 6905625"/>
                <a:gd name="connsiteX143" fmla="*/ 3844290 w 5339715"/>
                <a:gd name="connsiteY143" fmla="*/ 0 h 6905625"/>
                <a:gd name="connsiteX144" fmla="*/ 3930015 w 5339715"/>
                <a:gd name="connsiteY144" fmla="*/ 0 h 6905625"/>
                <a:gd name="connsiteX145" fmla="*/ 4110990 w 5339715"/>
                <a:gd name="connsiteY145" fmla="*/ 9525 h 6905625"/>
                <a:gd name="connsiteX146" fmla="*/ 4215765 w 5339715"/>
                <a:gd name="connsiteY146" fmla="*/ 85725 h 6905625"/>
                <a:gd name="connsiteX147" fmla="*/ 4453890 w 5339715"/>
                <a:gd name="connsiteY147" fmla="*/ 114300 h 6905625"/>
                <a:gd name="connsiteX148" fmla="*/ 4444365 w 5339715"/>
                <a:gd name="connsiteY148" fmla="*/ 190500 h 6905625"/>
                <a:gd name="connsiteX149" fmla="*/ 4396740 w 5339715"/>
                <a:gd name="connsiteY149" fmla="*/ 209550 h 6905625"/>
                <a:gd name="connsiteX150" fmla="*/ 4425315 w 5339715"/>
                <a:gd name="connsiteY150" fmla="*/ 247650 h 6905625"/>
                <a:gd name="connsiteX151" fmla="*/ 4415790 w 5339715"/>
                <a:gd name="connsiteY151" fmla="*/ 342900 h 6905625"/>
                <a:gd name="connsiteX152" fmla="*/ 4471035 w 5339715"/>
                <a:gd name="connsiteY152" fmla="*/ 411480 h 6905625"/>
                <a:gd name="connsiteX153" fmla="*/ 4461510 w 5339715"/>
                <a:gd name="connsiteY153" fmla="*/ 506730 h 6905625"/>
                <a:gd name="connsiteX154" fmla="*/ 4421505 w 5339715"/>
                <a:gd name="connsiteY154" fmla="*/ 529590 h 6905625"/>
                <a:gd name="connsiteX155" fmla="*/ 4373880 w 5339715"/>
                <a:gd name="connsiteY155" fmla="*/ 632460 h 6905625"/>
                <a:gd name="connsiteX156" fmla="*/ 4404360 w 5339715"/>
                <a:gd name="connsiteY156" fmla="*/ 674370 h 6905625"/>
                <a:gd name="connsiteX157" fmla="*/ 4413885 w 5339715"/>
                <a:gd name="connsiteY157" fmla="*/ 815340 h 6905625"/>
                <a:gd name="connsiteX158" fmla="*/ 4436745 w 5339715"/>
                <a:gd name="connsiteY158" fmla="*/ 887730 h 6905625"/>
                <a:gd name="connsiteX159" fmla="*/ 4423410 w 5339715"/>
                <a:gd name="connsiteY159" fmla="*/ 992505 h 6905625"/>
                <a:gd name="connsiteX160" fmla="*/ 4448810 w 5339715"/>
                <a:gd name="connsiteY160" fmla="*/ 1040130 h 6905625"/>
                <a:gd name="connsiteX161" fmla="*/ 4459605 w 5339715"/>
                <a:gd name="connsiteY161" fmla="*/ 1093470 h 6905625"/>
                <a:gd name="connsiteX162" fmla="*/ 4495800 w 5339715"/>
                <a:gd name="connsiteY162" fmla="*/ 1165860 h 6905625"/>
                <a:gd name="connsiteX163" fmla="*/ 4514850 w 5339715"/>
                <a:gd name="connsiteY163" fmla="*/ 1234440 h 6905625"/>
                <a:gd name="connsiteX164" fmla="*/ 4566285 w 5339715"/>
                <a:gd name="connsiteY164" fmla="*/ 1297305 h 6905625"/>
                <a:gd name="connsiteX165" fmla="*/ 4558665 w 5339715"/>
                <a:gd name="connsiteY165" fmla="*/ 1398270 h 6905625"/>
                <a:gd name="connsiteX166" fmla="*/ 4640580 w 5339715"/>
                <a:gd name="connsiteY166" fmla="*/ 1520190 h 6905625"/>
                <a:gd name="connsiteX167" fmla="*/ 4632960 w 5339715"/>
                <a:gd name="connsiteY167" fmla="*/ 1626870 h 6905625"/>
                <a:gd name="connsiteX168" fmla="*/ 4667250 w 5339715"/>
                <a:gd name="connsiteY168" fmla="*/ 1716405 h 6905625"/>
                <a:gd name="connsiteX169" fmla="*/ 4659630 w 5339715"/>
                <a:gd name="connsiteY169" fmla="*/ 1754505 h 6905625"/>
                <a:gd name="connsiteX170" fmla="*/ 4699635 w 5339715"/>
                <a:gd name="connsiteY170" fmla="*/ 1838325 h 6905625"/>
                <a:gd name="connsiteX171" fmla="*/ 4684395 w 5339715"/>
                <a:gd name="connsiteY171" fmla="*/ 1899285 h 6905625"/>
                <a:gd name="connsiteX172" fmla="*/ 4712970 w 5339715"/>
                <a:gd name="connsiteY172" fmla="*/ 1964055 h 6905625"/>
                <a:gd name="connsiteX173" fmla="*/ 4785360 w 5339715"/>
                <a:gd name="connsiteY173" fmla="*/ 2028825 h 6905625"/>
                <a:gd name="connsiteX174" fmla="*/ 4821555 w 5339715"/>
                <a:gd name="connsiteY174" fmla="*/ 2152650 h 6905625"/>
                <a:gd name="connsiteX175" fmla="*/ 4882515 w 5339715"/>
                <a:gd name="connsiteY175" fmla="*/ 2308860 h 6905625"/>
                <a:gd name="connsiteX176" fmla="*/ 4905375 w 5339715"/>
                <a:gd name="connsiteY176" fmla="*/ 2425065 h 6905625"/>
                <a:gd name="connsiteX177" fmla="*/ 4884420 w 5339715"/>
                <a:gd name="connsiteY177" fmla="*/ 2548890 h 6905625"/>
                <a:gd name="connsiteX178" fmla="*/ 4892040 w 5339715"/>
                <a:gd name="connsiteY178" fmla="*/ 2651760 h 6905625"/>
                <a:gd name="connsiteX179" fmla="*/ 4922520 w 5339715"/>
                <a:gd name="connsiteY179" fmla="*/ 2705100 h 6905625"/>
                <a:gd name="connsiteX180" fmla="*/ 4920615 w 5339715"/>
                <a:gd name="connsiteY180" fmla="*/ 2752725 h 6905625"/>
                <a:gd name="connsiteX181" fmla="*/ 4897755 w 5339715"/>
                <a:gd name="connsiteY181" fmla="*/ 2847975 h 6905625"/>
                <a:gd name="connsiteX182" fmla="*/ 4924425 w 5339715"/>
                <a:gd name="connsiteY182" fmla="*/ 2895600 h 6905625"/>
                <a:gd name="connsiteX183" fmla="*/ 4956810 w 5339715"/>
                <a:gd name="connsiteY183" fmla="*/ 2971800 h 6905625"/>
                <a:gd name="connsiteX184" fmla="*/ 4932045 w 5339715"/>
                <a:gd name="connsiteY184" fmla="*/ 3057525 h 6905625"/>
                <a:gd name="connsiteX185" fmla="*/ 5000625 w 5339715"/>
                <a:gd name="connsiteY185" fmla="*/ 3154680 h 6905625"/>
                <a:gd name="connsiteX186" fmla="*/ 4935855 w 5339715"/>
                <a:gd name="connsiteY186" fmla="*/ 3329940 h 6905625"/>
                <a:gd name="connsiteX187" fmla="*/ 4954905 w 5339715"/>
                <a:gd name="connsiteY187" fmla="*/ 3333750 h 6905625"/>
                <a:gd name="connsiteX188" fmla="*/ 5017770 w 5339715"/>
                <a:gd name="connsiteY188" fmla="*/ 3270885 h 6905625"/>
                <a:gd name="connsiteX189" fmla="*/ 5044440 w 5339715"/>
                <a:gd name="connsiteY189" fmla="*/ 3324225 h 6905625"/>
                <a:gd name="connsiteX190" fmla="*/ 5073015 w 5339715"/>
                <a:gd name="connsiteY190" fmla="*/ 3423285 h 6905625"/>
                <a:gd name="connsiteX191" fmla="*/ 5071110 w 5339715"/>
                <a:gd name="connsiteY191" fmla="*/ 3491865 h 6905625"/>
                <a:gd name="connsiteX192" fmla="*/ 5099685 w 5339715"/>
                <a:gd name="connsiteY192" fmla="*/ 3562350 h 6905625"/>
                <a:gd name="connsiteX193" fmla="*/ 5101590 w 5339715"/>
                <a:gd name="connsiteY193" fmla="*/ 3661410 h 6905625"/>
                <a:gd name="connsiteX194" fmla="*/ 5113020 w 5339715"/>
                <a:gd name="connsiteY194" fmla="*/ 3781425 h 6905625"/>
                <a:gd name="connsiteX195" fmla="*/ 5143500 w 5339715"/>
                <a:gd name="connsiteY195" fmla="*/ 3777615 h 6905625"/>
                <a:gd name="connsiteX196" fmla="*/ 5168265 w 5339715"/>
                <a:gd name="connsiteY196" fmla="*/ 3749040 h 6905625"/>
                <a:gd name="connsiteX197" fmla="*/ 5233035 w 5339715"/>
                <a:gd name="connsiteY197" fmla="*/ 3783330 h 6905625"/>
                <a:gd name="connsiteX198" fmla="*/ 5257800 w 5339715"/>
                <a:gd name="connsiteY198" fmla="*/ 3830955 h 6905625"/>
                <a:gd name="connsiteX199" fmla="*/ 5257800 w 5339715"/>
                <a:gd name="connsiteY199" fmla="*/ 3891915 h 6905625"/>
                <a:gd name="connsiteX200" fmla="*/ 5255895 w 5339715"/>
                <a:gd name="connsiteY200" fmla="*/ 3933825 h 6905625"/>
                <a:gd name="connsiteX201" fmla="*/ 5320665 w 5339715"/>
                <a:gd name="connsiteY201" fmla="*/ 3928110 h 6905625"/>
                <a:gd name="connsiteX202" fmla="*/ 5311140 w 5339715"/>
                <a:gd name="connsiteY202" fmla="*/ 3990975 h 6905625"/>
                <a:gd name="connsiteX203" fmla="*/ 5339715 w 5339715"/>
                <a:gd name="connsiteY203" fmla="*/ 4038600 h 6905625"/>
                <a:gd name="connsiteX204" fmla="*/ 5282565 w 5339715"/>
                <a:gd name="connsiteY204" fmla="*/ 4206240 h 6905625"/>
                <a:gd name="connsiteX205" fmla="*/ 5240655 w 5339715"/>
                <a:gd name="connsiteY205" fmla="*/ 4149090 h 6905625"/>
                <a:gd name="connsiteX206" fmla="*/ 5215890 w 5339715"/>
                <a:gd name="connsiteY206" fmla="*/ 4110990 h 6905625"/>
                <a:gd name="connsiteX207" fmla="*/ 5223510 w 5339715"/>
                <a:gd name="connsiteY207" fmla="*/ 4217670 h 6905625"/>
                <a:gd name="connsiteX208" fmla="*/ 5252085 w 5339715"/>
                <a:gd name="connsiteY208" fmla="*/ 4303395 h 6905625"/>
                <a:gd name="connsiteX209" fmla="*/ 5215890 w 5339715"/>
                <a:gd name="connsiteY209" fmla="*/ 4347210 h 6905625"/>
                <a:gd name="connsiteX210" fmla="*/ 5217795 w 5339715"/>
                <a:gd name="connsiteY210" fmla="*/ 4377690 h 6905625"/>
                <a:gd name="connsiteX211" fmla="*/ 5263515 w 5339715"/>
                <a:gd name="connsiteY211" fmla="*/ 4442460 h 6905625"/>
                <a:gd name="connsiteX212" fmla="*/ 5172075 w 5339715"/>
                <a:gd name="connsiteY212" fmla="*/ 4459605 h 6905625"/>
                <a:gd name="connsiteX213" fmla="*/ 5130165 w 5339715"/>
                <a:gd name="connsiteY213" fmla="*/ 4495800 h 6905625"/>
                <a:gd name="connsiteX214" fmla="*/ 5053965 w 5339715"/>
                <a:gd name="connsiteY214" fmla="*/ 4495800 h 6905625"/>
                <a:gd name="connsiteX215" fmla="*/ 5044440 w 5339715"/>
                <a:gd name="connsiteY215" fmla="*/ 4562475 h 6905625"/>
                <a:gd name="connsiteX216" fmla="*/ 4991100 w 5339715"/>
                <a:gd name="connsiteY216" fmla="*/ 4600575 h 6905625"/>
                <a:gd name="connsiteX217" fmla="*/ 4985385 w 5339715"/>
                <a:gd name="connsiteY217" fmla="*/ 4669155 h 6905625"/>
                <a:gd name="connsiteX218" fmla="*/ 4943475 w 5339715"/>
                <a:gd name="connsiteY218" fmla="*/ 4695825 h 6905625"/>
                <a:gd name="connsiteX219" fmla="*/ 4895850 w 5339715"/>
                <a:gd name="connsiteY219" fmla="*/ 4756785 h 6905625"/>
                <a:gd name="connsiteX220" fmla="*/ 4829175 w 5339715"/>
                <a:gd name="connsiteY220" fmla="*/ 4815840 h 6905625"/>
                <a:gd name="connsiteX221" fmla="*/ 4783455 w 5339715"/>
                <a:gd name="connsiteY221" fmla="*/ 4810125 h 6905625"/>
                <a:gd name="connsiteX222" fmla="*/ 4766310 w 5339715"/>
                <a:gd name="connsiteY222" fmla="*/ 4865370 h 6905625"/>
                <a:gd name="connsiteX223" fmla="*/ 4787265 w 5339715"/>
                <a:gd name="connsiteY223" fmla="*/ 4947285 h 6905625"/>
                <a:gd name="connsiteX224" fmla="*/ 4735830 w 5339715"/>
                <a:gd name="connsiteY224" fmla="*/ 5168265 h 6905625"/>
                <a:gd name="connsiteX225" fmla="*/ 4720590 w 5339715"/>
                <a:gd name="connsiteY225" fmla="*/ 5267325 h 6905625"/>
                <a:gd name="connsiteX226" fmla="*/ 4619625 w 5339715"/>
                <a:gd name="connsiteY226" fmla="*/ 5225415 h 6905625"/>
                <a:gd name="connsiteX227" fmla="*/ 4562475 w 5339715"/>
                <a:gd name="connsiteY227" fmla="*/ 5240655 h 6905625"/>
                <a:gd name="connsiteX228" fmla="*/ 4558665 w 5339715"/>
                <a:gd name="connsiteY228" fmla="*/ 5295900 h 6905625"/>
                <a:gd name="connsiteX229" fmla="*/ 4459605 w 5339715"/>
                <a:gd name="connsiteY229" fmla="*/ 5290185 h 6905625"/>
                <a:gd name="connsiteX230" fmla="*/ 4432935 w 5339715"/>
                <a:gd name="connsiteY230" fmla="*/ 5309235 h 6905625"/>
                <a:gd name="connsiteX231" fmla="*/ 4429125 w 5339715"/>
                <a:gd name="connsiteY231" fmla="*/ 5408295 h 6905625"/>
                <a:gd name="connsiteX232" fmla="*/ 4396740 w 5339715"/>
                <a:gd name="connsiteY232" fmla="*/ 5495925 h 6905625"/>
                <a:gd name="connsiteX233" fmla="*/ 4398645 w 5339715"/>
                <a:gd name="connsiteY233" fmla="*/ 5537835 h 6905625"/>
                <a:gd name="connsiteX234" fmla="*/ 4343400 w 5339715"/>
                <a:gd name="connsiteY234" fmla="*/ 5520690 h 6905625"/>
                <a:gd name="connsiteX235" fmla="*/ 4331970 w 5339715"/>
                <a:gd name="connsiteY235" fmla="*/ 5594985 h 6905625"/>
                <a:gd name="connsiteX236" fmla="*/ 4351020 w 5339715"/>
                <a:gd name="connsiteY236" fmla="*/ 5657850 h 6905625"/>
                <a:gd name="connsiteX237" fmla="*/ 4267200 w 5339715"/>
                <a:gd name="connsiteY237" fmla="*/ 5711190 h 6905625"/>
                <a:gd name="connsiteX238" fmla="*/ 4211955 w 5339715"/>
                <a:gd name="connsiteY238" fmla="*/ 5808345 h 6905625"/>
                <a:gd name="connsiteX239" fmla="*/ 4063365 w 5339715"/>
                <a:gd name="connsiteY239" fmla="*/ 5869305 h 6905625"/>
                <a:gd name="connsiteX240" fmla="*/ 4069080 w 5339715"/>
                <a:gd name="connsiteY240" fmla="*/ 5894070 h 6905625"/>
                <a:gd name="connsiteX241" fmla="*/ 4023360 w 5339715"/>
                <a:gd name="connsiteY241" fmla="*/ 5920740 h 6905625"/>
                <a:gd name="connsiteX242" fmla="*/ 4013835 w 5339715"/>
                <a:gd name="connsiteY242" fmla="*/ 5977890 h 6905625"/>
                <a:gd name="connsiteX243" fmla="*/ 3941445 w 5339715"/>
                <a:gd name="connsiteY243" fmla="*/ 6052185 h 6905625"/>
                <a:gd name="connsiteX244" fmla="*/ 3874770 w 5339715"/>
                <a:gd name="connsiteY244" fmla="*/ 6086475 h 6905625"/>
                <a:gd name="connsiteX245" fmla="*/ 3821430 w 5339715"/>
                <a:gd name="connsiteY245" fmla="*/ 6160770 h 6905625"/>
                <a:gd name="connsiteX246" fmla="*/ 3903345 w 5339715"/>
                <a:gd name="connsiteY246" fmla="*/ 6269355 h 6905625"/>
                <a:gd name="connsiteX247" fmla="*/ 3823335 w 5339715"/>
                <a:gd name="connsiteY247" fmla="*/ 6330315 h 6905625"/>
                <a:gd name="connsiteX248" fmla="*/ 3756660 w 5339715"/>
                <a:gd name="connsiteY248" fmla="*/ 6320790 h 6905625"/>
                <a:gd name="connsiteX249" fmla="*/ 3632835 w 5339715"/>
                <a:gd name="connsiteY249" fmla="*/ 6282690 h 6905625"/>
                <a:gd name="connsiteX250" fmla="*/ 3587115 w 5339715"/>
                <a:gd name="connsiteY250" fmla="*/ 6235065 h 6905625"/>
                <a:gd name="connsiteX251" fmla="*/ 3529965 w 5339715"/>
                <a:gd name="connsiteY251" fmla="*/ 6210300 h 6905625"/>
                <a:gd name="connsiteX252" fmla="*/ 3472815 w 5339715"/>
                <a:gd name="connsiteY252" fmla="*/ 6195060 h 6905625"/>
                <a:gd name="connsiteX253" fmla="*/ 3409950 w 5339715"/>
                <a:gd name="connsiteY253" fmla="*/ 6242685 h 6905625"/>
                <a:gd name="connsiteX254" fmla="*/ 3421380 w 5339715"/>
                <a:gd name="connsiteY254" fmla="*/ 6330315 h 6905625"/>
                <a:gd name="connsiteX255" fmla="*/ 3295650 w 5339715"/>
                <a:gd name="connsiteY255" fmla="*/ 6351270 h 6905625"/>
                <a:gd name="connsiteX256" fmla="*/ 3291840 w 5339715"/>
                <a:gd name="connsiteY256" fmla="*/ 6416040 h 6905625"/>
                <a:gd name="connsiteX257" fmla="*/ 2815590 w 5339715"/>
                <a:gd name="connsiteY257" fmla="*/ 6429375 h 6905625"/>
                <a:gd name="connsiteX258" fmla="*/ 2933700 w 5339715"/>
                <a:gd name="connsiteY258" fmla="*/ 6619875 h 6905625"/>
                <a:gd name="connsiteX259" fmla="*/ 2546985 w 5339715"/>
                <a:gd name="connsiteY259" fmla="*/ 6633210 h 6905625"/>
                <a:gd name="connsiteX260" fmla="*/ 2533650 w 5339715"/>
                <a:gd name="connsiteY260" fmla="*/ 6741795 h 6905625"/>
                <a:gd name="connsiteX261" fmla="*/ 2577465 w 5339715"/>
                <a:gd name="connsiteY261" fmla="*/ 6905625 h 6905625"/>
                <a:gd name="connsiteX262" fmla="*/ 2385060 w 5339715"/>
                <a:gd name="connsiteY262" fmla="*/ 6898005 h 6905625"/>
                <a:gd name="connsiteX263" fmla="*/ 2289810 w 5339715"/>
                <a:gd name="connsiteY263" fmla="*/ 6810375 h 6905625"/>
                <a:gd name="connsiteX264" fmla="*/ 2190750 w 5339715"/>
                <a:gd name="connsiteY264" fmla="*/ 6802755 h 6905625"/>
                <a:gd name="connsiteX265" fmla="*/ 2114550 w 5339715"/>
                <a:gd name="connsiteY265" fmla="*/ 6654165 h 6905625"/>
                <a:gd name="connsiteX266" fmla="*/ 1775460 w 5339715"/>
                <a:gd name="connsiteY266"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710690 w 5339715"/>
                <a:gd name="connsiteY108" fmla="*/ 2009775 h 6905625"/>
                <a:gd name="connsiteX109" fmla="*/ 1710690 w 5339715"/>
                <a:gd name="connsiteY109" fmla="*/ 185737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89735 w 5339715"/>
                <a:gd name="connsiteY108" fmla="*/ 2002155 h 6905625"/>
                <a:gd name="connsiteX109" fmla="*/ 1710690 w 5339715"/>
                <a:gd name="connsiteY109" fmla="*/ 185737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10690 w 5339715"/>
                <a:gd name="connsiteY109" fmla="*/ 185737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699260 w 5339715"/>
                <a:gd name="connsiteY109" fmla="*/ 186118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695450 w 5339715"/>
                <a:gd name="connsiteY109" fmla="*/ 187261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699260 w 5339715"/>
                <a:gd name="connsiteY109" fmla="*/ 1861185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853565 w 5339715"/>
                <a:gd name="connsiteY110" fmla="*/ 175260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887855 w 5339715"/>
                <a:gd name="connsiteY110" fmla="*/ 1725930 h 6905625"/>
                <a:gd name="connsiteX111" fmla="*/ 1986915 w 5339715"/>
                <a:gd name="connsiteY111" fmla="*/ 1514475 h 6905625"/>
                <a:gd name="connsiteX112" fmla="*/ 1986915 w 5339715"/>
                <a:gd name="connsiteY112" fmla="*/ 1514475 h 6905625"/>
                <a:gd name="connsiteX113" fmla="*/ 2139315 w 5339715"/>
                <a:gd name="connsiteY113" fmla="*/ 1381125 h 6905625"/>
                <a:gd name="connsiteX114" fmla="*/ 2225040 w 5339715"/>
                <a:gd name="connsiteY114" fmla="*/ 1238250 h 6905625"/>
                <a:gd name="connsiteX115" fmla="*/ 2263140 w 5339715"/>
                <a:gd name="connsiteY115" fmla="*/ 1257300 h 6905625"/>
                <a:gd name="connsiteX116" fmla="*/ 2263140 w 5339715"/>
                <a:gd name="connsiteY116" fmla="*/ 1257300 h 6905625"/>
                <a:gd name="connsiteX117" fmla="*/ 2320290 w 5339715"/>
                <a:gd name="connsiteY117" fmla="*/ 1228725 h 6905625"/>
                <a:gd name="connsiteX118" fmla="*/ 2320290 w 5339715"/>
                <a:gd name="connsiteY118" fmla="*/ 1228725 h 6905625"/>
                <a:gd name="connsiteX119" fmla="*/ 2348865 w 5339715"/>
                <a:gd name="connsiteY119" fmla="*/ 1162050 h 6905625"/>
                <a:gd name="connsiteX120" fmla="*/ 2463165 w 5339715"/>
                <a:gd name="connsiteY120" fmla="*/ 1171575 h 6905625"/>
                <a:gd name="connsiteX121" fmla="*/ 2501265 w 5339715"/>
                <a:gd name="connsiteY121" fmla="*/ 1114425 h 6905625"/>
                <a:gd name="connsiteX122" fmla="*/ 2625090 w 5339715"/>
                <a:gd name="connsiteY122" fmla="*/ 1095375 h 6905625"/>
                <a:gd name="connsiteX123" fmla="*/ 2644140 w 5339715"/>
                <a:gd name="connsiteY123" fmla="*/ 1038225 h 6905625"/>
                <a:gd name="connsiteX124" fmla="*/ 2682240 w 5339715"/>
                <a:gd name="connsiteY124" fmla="*/ 1028700 h 6905625"/>
                <a:gd name="connsiteX125" fmla="*/ 2682240 w 5339715"/>
                <a:gd name="connsiteY125" fmla="*/ 1028700 h 6905625"/>
                <a:gd name="connsiteX126" fmla="*/ 2777490 w 5339715"/>
                <a:gd name="connsiteY126" fmla="*/ 962025 h 6905625"/>
                <a:gd name="connsiteX127" fmla="*/ 2825115 w 5339715"/>
                <a:gd name="connsiteY127" fmla="*/ 914400 h 6905625"/>
                <a:gd name="connsiteX128" fmla="*/ 2853690 w 5339715"/>
                <a:gd name="connsiteY128" fmla="*/ 866775 h 6905625"/>
                <a:gd name="connsiteX129" fmla="*/ 2958465 w 5339715"/>
                <a:gd name="connsiteY129" fmla="*/ 828675 h 6905625"/>
                <a:gd name="connsiteX130" fmla="*/ 3053715 w 5339715"/>
                <a:gd name="connsiteY130" fmla="*/ 781050 h 6905625"/>
                <a:gd name="connsiteX131" fmla="*/ 3101340 w 5339715"/>
                <a:gd name="connsiteY131" fmla="*/ 695325 h 6905625"/>
                <a:gd name="connsiteX132" fmla="*/ 3101340 w 5339715"/>
                <a:gd name="connsiteY132" fmla="*/ 695325 h 6905625"/>
                <a:gd name="connsiteX133" fmla="*/ 3225165 w 5339715"/>
                <a:gd name="connsiteY133" fmla="*/ 495300 h 6905625"/>
                <a:gd name="connsiteX134" fmla="*/ 3225165 w 5339715"/>
                <a:gd name="connsiteY134" fmla="*/ 476250 h 6905625"/>
                <a:gd name="connsiteX135" fmla="*/ 3234690 w 5339715"/>
                <a:gd name="connsiteY135" fmla="*/ 438150 h 6905625"/>
                <a:gd name="connsiteX136" fmla="*/ 3329940 w 5339715"/>
                <a:gd name="connsiteY136" fmla="*/ 342900 h 6905625"/>
                <a:gd name="connsiteX137" fmla="*/ 3320415 w 5339715"/>
                <a:gd name="connsiteY137" fmla="*/ 276225 h 6905625"/>
                <a:gd name="connsiteX138" fmla="*/ 3472815 w 5339715"/>
                <a:gd name="connsiteY138" fmla="*/ 200025 h 6905625"/>
                <a:gd name="connsiteX139" fmla="*/ 3539490 w 5339715"/>
                <a:gd name="connsiteY139" fmla="*/ 171450 h 6905625"/>
                <a:gd name="connsiteX140" fmla="*/ 3634740 w 5339715"/>
                <a:gd name="connsiteY140" fmla="*/ 171450 h 6905625"/>
                <a:gd name="connsiteX141" fmla="*/ 3682365 w 5339715"/>
                <a:gd name="connsiteY141" fmla="*/ 142875 h 6905625"/>
                <a:gd name="connsiteX142" fmla="*/ 3682365 w 5339715"/>
                <a:gd name="connsiteY142" fmla="*/ 142875 h 6905625"/>
                <a:gd name="connsiteX143" fmla="*/ 3787140 w 5339715"/>
                <a:gd name="connsiteY143" fmla="*/ 123825 h 6905625"/>
                <a:gd name="connsiteX144" fmla="*/ 3844290 w 5339715"/>
                <a:gd name="connsiteY144" fmla="*/ 0 h 6905625"/>
                <a:gd name="connsiteX145" fmla="*/ 3930015 w 5339715"/>
                <a:gd name="connsiteY145" fmla="*/ 0 h 6905625"/>
                <a:gd name="connsiteX146" fmla="*/ 4110990 w 5339715"/>
                <a:gd name="connsiteY146" fmla="*/ 9525 h 6905625"/>
                <a:gd name="connsiteX147" fmla="*/ 4215765 w 5339715"/>
                <a:gd name="connsiteY147" fmla="*/ 85725 h 6905625"/>
                <a:gd name="connsiteX148" fmla="*/ 4453890 w 5339715"/>
                <a:gd name="connsiteY148" fmla="*/ 114300 h 6905625"/>
                <a:gd name="connsiteX149" fmla="*/ 4444365 w 5339715"/>
                <a:gd name="connsiteY149" fmla="*/ 190500 h 6905625"/>
                <a:gd name="connsiteX150" fmla="*/ 4396740 w 5339715"/>
                <a:gd name="connsiteY150" fmla="*/ 209550 h 6905625"/>
                <a:gd name="connsiteX151" fmla="*/ 4425315 w 5339715"/>
                <a:gd name="connsiteY151" fmla="*/ 247650 h 6905625"/>
                <a:gd name="connsiteX152" fmla="*/ 4415790 w 5339715"/>
                <a:gd name="connsiteY152" fmla="*/ 342900 h 6905625"/>
                <a:gd name="connsiteX153" fmla="*/ 4471035 w 5339715"/>
                <a:gd name="connsiteY153" fmla="*/ 411480 h 6905625"/>
                <a:gd name="connsiteX154" fmla="*/ 4461510 w 5339715"/>
                <a:gd name="connsiteY154" fmla="*/ 506730 h 6905625"/>
                <a:gd name="connsiteX155" fmla="*/ 4421505 w 5339715"/>
                <a:gd name="connsiteY155" fmla="*/ 529590 h 6905625"/>
                <a:gd name="connsiteX156" fmla="*/ 4373880 w 5339715"/>
                <a:gd name="connsiteY156" fmla="*/ 632460 h 6905625"/>
                <a:gd name="connsiteX157" fmla="*/ 4404360 w 5339715"/>
                <a:gd name="connsiteY157" fmla="*/ 674370 h 6905625"/>
                <a:gd name="connsiteX158" fmla="*/ 4413885 w 5339715"/>
                <a:gd name="connsiteY158" fmla="*/ 815340 h 6905625"/>
                <a:gd name="connsiteX159" fmla="*/ 4436745 w 5339715"/>
                <a:gd name="connsiteY159" fmla="*/ 887730 h 6905625"/>
                <a:gd name="connsiteX160" fmla="*/ 4423410 w 5339715"/>
                <a:gd name="connsiteY160" fmla="*/ 992505 h 6905625"/>
                <a:gd name="connsiteX161" fmla="*/ 4448810 w 5339715"/>
                <a:gd name="connsiteY161" fmla="*/ 1040130 h 6905625"/>
                <a:gd name="connsiteX162" fmla="*/ 4459605 w 5339715"/>
                <a:gd name="connsiteY162" fmla="*/ 1093470 h 6905625"/>
                <a:gd name="connsiteX163" fmla="*/ 4495800 w 5339715"/>
                <a:gd name="connsiteY163" fmla="*/ 1165860 h 6905625"/>
                <a:gd name="connsiteX164" fmla="*/ 4514850 w 5339715"/>
                <a:gd name="connsiteY164" fmla="*/ 1234440 h 6905625"/>
                <a:gd name="connsiteX165" fmla="*/ 4566285 w 5339715"/>
                <a:gd name="connsiteY165" fmla="*/ 1297305 h 6905625"/>
                <a:gd name="connsiteX166" fmla="*/ 4558665 w 5339715"/>
                <a:gd name="connsiteY166" fmla="*/ 1398270 h 6905625"/>
                <a:gd name="connsiteX167" fmla="*/ 4640580 w 5339715"/>
                <a:gd name="connsiteY167" fmla="*/ 1520190 h 6905625"/>
                <a:gd name="connsiteX168" fmla="*/ 4632960 w 5339715"/>
                <a:gd name="connsiteY168" fmla="*/ 1626870 h 6905625"/>
                <a:gd name="connsiteX169" fmla="*/ 4667250 w 5339715"/>
                <a:gd name="connsiteY169" fmla="*/ 1716405 h 6905625"/>
                <a:gd name="connsiteX170" fmla="*/ 4659630 w 5339715"/>
                <a:gd name="connsiteY170" fmla="*/ 1754505 h 6905625"/>
                <a:gd name="connsiteX171" fmla="*/ 4699635 w 5339715"/>
                <a:gd name="connsiteY171" fmla="*/ 1838325 h 6905625"/>
                <a:gd name="connsiteX172" fmla="*/ 4684395 w 5339715"/>
                <a:gd name="connsiteY172" fmla="*/ 1899285 h 6905625"/>
                <a:gd name="connsiteX173" fmla="*/ 4712970 w 5339715"/>
                <a:gd name="connsiteY173" fmla="*/ 1964055 h 6905625"/>
                <a:gd name="connsiteX174" fmla="*/ 4785360 w 5339715"/>
                <a:gd name="connsiteY174" fmla="*/ 2028825 h 6905625"/>
                <a:gd name="connsiteX175" fmla="*/ 4821555 w 5339715"/>
                <a:gd name="connsiteY175" fmla="*/ 2152650 h 6905625"/>
                <a:gd name="connsiteX176" fmla="*/ 4882515 w 5339715"/>
                <a:gd name="connsiteY176" fmla="*/ 2308860 h 6905625"/>
                <a:gd name="connsiteX177" fmla="*/ 4905375 w 5339715"/>
                <a:gd name="connsiteY177" fmla="*/ 2425065 h 6905625"/>
                <a:gd name="connsiteX178" fmla="*/ 4884420 w 5339715"/>
                <a:gd name="connsiteY178" fmla="*/ 2548890 h 6905625"/>
                <a:gd name="connsiteX179" fmla="*/ 4892040 w 5339715"/>
                <a:gd name="connsiteY179" fmla="*/ 2651760 h 6905625"/>
                <a:gd name="connsiteX180" fmla="*/ 4922520 w 5339715"/>
                <a:gd name="connsiteY180" fmla="*/ 2705100 h 6905625"/>
                <a:gd name="connsiteX181" fmla="*/ 4920615 w 5339715"/>
                <a:gd name="connsiteY181" fmla="*/ 2752725 h 6905625"/>
                <a:gd name="connsiteX182" fmla="*/ 4897755 w 5339715"/>
                <a:gd name="connsiteY182" fmla="*/ 2847975 h 6905625"/>
                <a:gd name="connsiteX183" fmla="*/ 4924425 w 5339715"/>
                <a:gd name="connsiteY183" fmla="*/ 2895600 h 6905625"/>
                <a:gd name="connsiteX184" fmla="*/ 4956810 w 5339715"/>
                <a:gd name="connsiteY184" fmla="*/ 2971800 h 6905625"/>
                <a:gd name="connsiteX185" fmla="*/ 4932045 w 5339715"/>
                <a:gd name="connsiteY185" fmla="*/ 3057525 h 6905625"/>
                <a:gd name="connsiteX186" fmla="*/ 5000625 w 5339715"/>
                <a:gd name="connsiteY186" fmla="*/ 3154680 h 6905625"/>
                <a:gd name="connsiteX187" fmla="*/ 4935855 w 5339715"/>
                <a:gd name="connsiteY187" fmla="*/ 3329940 h 6905625"/>
                <a:gd name="connsiteX188" fmla="*/ 4954905 w 5339715"/>
                <a:gd name="connsiteY188" fmla="*/ 3333750 h 6905625"/>
                <a:gd name="connsiteX189" fmla="*/ 5017770 w 5339715"/>
                <a:gd name="connsiteY189" fmla="*/ 3270885 h 6905625"/>
                <a:gd name="connsiteX190" fmla="*/ 5044440 w 5339715"/>
                <a:gd name="connsiteY190" fmla="*/ 3324225 h 6905625"/>
                <a:gd name="connsiteX191" fmla="*/ 5073015 w 5339715"/>
                <a:gd name="connsiteY191" fmla="*/ 3423285 h 6905625"/>
                <a:gd name="connsiteX192" fmla="*/ 5071110 w 5339715"/>
                <a:gd name="connsiteY192" fmla="*/ 3491865 h 6905625"/>
                <a:gd name="connsiteX193" fmla="*/ 5099685 w 5339715"/>
                <a:gd name="connsiteY193" fmla="*/ 3562350 h 6905625"/>
                <a:gd name="connsiteX194" fmla="*/ 5101590 w 5339715"/>
                <a:gd name="connsiteY194" fmla="*/ 3661410 h 6905625"/>
                <a:gd name="connsiteX195" fmla="*/ 5113020 w 5339715"/>
                <a:gd name="connsiteY195" fmla="*/ 3781425 h 6905625"/>
                <a:gd name="connsiteX196" fmla="*/ 5143500 w 5339715"/>
                <a:gd name="connsiteY196" fmla="*/ 3777615 h 6905625"/>
                <a:gd name="connsiteX197" fmla="*/ 5168265 w 5339715"/>
                <a:gd name="connsiteY197" fmla="*/ 3749040 h 6905625"/>
                <a:gd name="connsiteX198" fmla="*/ 5233035 w 5339715"/>
                <a:gd name="connsiteY198" fmla="*/ 3783330 h 6905625"/>
                <a:gd name="connsiteX199" fmla="*/ 5257800 w 5339715"/>
                <a:gd name="connsiteY199" fmla="*/ 3830955 h 6905625"/>
                <a:gd name="connsiteX200" fmla="*/ 5257800 w 5339715"/>
                <a:gd name="connsiteY200" fmla="*/ 3891915 h 6905625"/>
                <a:gd name="connsiteX201" fmla="*/ 5255895 w 5339715"/>
                <a:gd name="connsiteY201" fmla="*/ 3933825 h 6905625"/>
                <a:gd name="connsiteX202" fmla="*/ 5320665 w 5339715"/>
                <a:gd name="connsiteY202" fmla="*/ 3928110 h 6905625"/>
                <a:gd name="connsiteX203" fmla="*/ 5311140 w 5339715"/>
                <a:gd name="connsiteY203" fmla="*/ 3990975 h 6905625"/>
                <a:gd name="connsiteX204" fmla="*/ 5339715 w 5339715"/>
                <a:gd name="connsiteY204" fmla="*/ 4038600 h 6905625"/>
                <a:gd name="connsiteX205" fmla="*/ 5282565 w 5339715"/>
                <a:gd name="connsiteY205" fmla="*/ 4206240 h 6905625"/>
                <a:gd name="connsiteX206" fmla="*/ 5240655 w 5339715"/>
                <a:gd name="connsiteY206" fmla="*/ 4149090 h 6905625"/>
                <a:gd name="connsiteX207" fmla="*/ 5215890 w 5339715"/>
                <a:gd name="connsiteY207" fmla="*/ 4110990 h 6905625"/>
                <a:gd name="connsiteX208" fmla="*/ 5223510 w 5339715"/>
                <a:gd name="connsiteY208" fmla="*/ 4217670 h 6905625"/>
                <a:gd name="connsiteX209" fmla="*/ 5252085 w 5339715"/>
                <a:gd name="connsiteY209" fmla="*/ 4303395 h 6905625"/>
                <a:gd name="connsiteX210" fmla="*/ 5215890 w 5339715"/>
                <a:gd name="connsiteY210" fmla="*/ 4347210 h 6905625"/>
                <a:gd name="connsiteX211" fmla="*/ 5217795 w 5339715"/>
                <a:gd name="connsiteY211" fmla="*/ 4377690 h 6905625"/>
                <a:gd name="connsiteX212" fmla="*/ 5263515 w 5339715"/>
                <a:gd name="connsiteY212" fmla="*/ 4442460 h 6905625"/>
                <a:gd name="connsiteX213" fmla="*/ 5172075 w 5339715"/>
                <a:gd name="connsiteY213" fmla="*/ 4459605 h 6905625"/>
                <a:gd name="connsiteX214" fmla="*/ 5130165 w 5339715"/>
                <a:gd name="connsiteY214" fmla="*/ 4495800 h 6905625"/>
                <a:gd name="connsiteX215" fmla="*/ 5053965 w 5339715"/>
                <a:gd name="connsiteY215" fmla="*/ 4495800 h 6905625"/>
                <a:gd name="connsiteX216" fmla="*/ 5044440 w 5339715"/>
                <a:gd name="connsiteY216" fmla="*/ 4562475 h 6905625"/>
                <a:gd name="connsiteX217" fmla="*/ 4991100 w 5339715"/>
                <a:gd name="connsiteY217" fmla="*/ 4600575 h 6905625"/>
                <a:gd name="connsiteX218" fmla="*/ 4985385 w 5339715"/>
                <a:gd name="connsiteY218" fmla="*/ 4669155 h 6905625"/>
                <a:gd name="connsiteX219" fmla="*/ 4943475 w 5339715"/>
                <a:gd name="connsiteY219" fmla="*/ 4695825 h 6905625"/>
                <a:gd name="connsiteX220" fmla="*/ 4895850 w 5339715"/>
                <a:gd name="connsiteY220" fmla="*/ 4756785 h 6905625"/>
                <a:gd name="connsiteX221" fmla="*/ 4829175 w 5339715"/>
                <a:gd name="connsiteY221" fmla="*/ 4815840 h 6905625"/>
                <a:gd name="connsiteX222" fmla="*/ 4783455 w 5339715"/>
                <a:gd name="connsiteY222" fmla="*/ 4810125 h 6905625"/>
                <a:gd name="connsiteX223" fmla="*/ 4766310 w 5339715"/>
                <a:gd name="connsiteY223" fmla="*/ 4865370 h 6905625"/>
                <a:gd name="connsiteX224" fmla="*/ 4787265 w 5339715"/>
                <a:gd name="connsiteY224" fmla="*/ 4947285 h 6905625"/>
                <a:gd name="connsiteX225" fmla="*/ 4735830 w 5339715"/>
                <a:gd name="connsiteY225" fmla="*/ 5168265 h 6905625"/>
                <a:gd name="connsiteX226" fmla="*/ 4720590 w 5339715"/>
                <a:gd name="connsiteY226" fmla="*/ 5267325 h 6905625"/>
                <a:gd name="connsiteX227" fmla="*/ 4619625 w 5339715"/>
                <a:gd name="connsiteY227" fmla="*/ 5225415 h 6905625"/>
                <a:gd name="connsiteX228" fmla="*/ 4562475 w 5339715"/>
                <a:gd name="connsiteY228" fmla="*/ 5240655 h 6905625"/>
                <a:gd name="connsiteX229" fmla="*/ 4558665 w 5339715"/>
                <a:gd name="connsiteY229" fmla="*/ 5295900 h 6905625"/>
                <a:gd name="connsiteX230" fmla="*/ 4459605 w 5339715"/>
                <a:gd name="connsiteY230" fmla="*/ 5290185 h 6905625"/>
                <a:gd name="connsiteX231" fmla="*/ 4432935 w 5339715"/>
                <a:gd name="connsiteY231" fmla="*/ 5309235 h 6905625"/>
                <a:gd name="connsiteX232" fmla="*/ 4429125 w 5339715"/>
                <a:gd name="connsiteY232" fmla="*/ 5408295 h 6905625"/>
                <a:gd name="connsiteX233" fmla="*/ 4396740 w 5339715"/>
                <a:gd name="connsiteY233" fmla="*/ 5495925 h 6905625"/>
                <a:gd name="connsiteX234" fmla="*/ 4398645 w 5339715"/>
                <a:gd name="connsiteY234" fmla="*/ 5537835 h 6905625"/>
                <a:gd name="connsiteX235" fmla="*/ 4343400 w 5339715"/>
                <a:gd name="connsiteY235" fmla="*/ 5520690 h 6905625"/>
                <a:gd name="connsiteX236" fmla="*/ 4331970 w 5339715"/>
                <a:gd name="connsiteY236" fmla="*/ 5594985 h 6905625"/>
                <a:gd name="connsiteX237" fmla="*/ 4351020 w 5339715"/>
                <a:gd name="connsiteY237" fmla="*/ 5657850 h 6905625"/>
                <a:gd name="connsiteX238" fmla="*/ 4267200 w 5339715"/>
                <a:gd name="connsiteY238" fmla="*/ 5711190 h 6905625"/>
                <a:gd name="connsiteX239" fmla="*/ 4211955 w 5339715"/>
                <a:gd name="connsiteY239" fmla="*/ 5808345 h 6905625"/>
                <a:gd name="connsiteX240" fmla="*/ 4063365 w 5339715"/>
                <a:gd name="connsiteY240" fmla="*/ 5869305 h 6905625"/>
                <a:gd name="connsiteX241" fmla="*/ 4069080 w 5339715"/>
                <a:gd name="connsiteY241" fmla="*/ 5894070 h 6905625"/>
                <a:gd name="connsiteX242" fmla="*/ 4023360 w 5339715"/>
                <a:gd name="connsiteY242" fmla="*/ 5920740 h 6905625"/>
                <a:gd name="connsiteX243" fmla="*/ 4013835 w 5339715"/>
                <a:gd name="connsiteY243" fmla="*/ 5977890 h 6905625"/>
                <a:gd name="connsiteX244" fmla="*/ 3941445 w 5339715"/>
                <a:gd name="connsiteY244" fmla="*/ 6052185 h 6905625"/>
                <a:gd name="connsiteX245" fmla="*/ 3874770 w 5339715"/>
                <a:gd name="connsiteY245" fmla="*/ 6086475 h 6905625"/>
                <a:gd name="connsiteX246" fmla="*/ 3821430 w 5339715"/>
                <a:gd name="connsiteY246" fmla="*/ 6160770 h 6905625"/>
                <a:gd name="connsiteX247" fmla="*/ 3903345 w 5339715"/>
                <a:gd name="connsiteY247" fmla="*/ 6269355 h 6905625"/>
                <a:gd name="connsiteX248" fmla="*/ 3823335 w 5339715"/>
                <a:gd name="connsiteY248" fmla="*/ 6330315 h 6905625"/>
                <a:gd name="connsiteX249" fmla="*/ 3756660 w 5339715"/>
                <a:gd name="connsiteY249" fmla="*/ 6320790 h 6905625"/>
                <a:gd name="connsiteX250" fmla="*/ 3632835 w 5339715"/>
                <a:gd name="connsiteY250" fmla="*/ 6282690 h 6905625"/>
                <a:gd name="connsiteX251" fmla="*/ 3587115 w 5339715"/>
                <a:gd name="connsiteY251" fmla="*/ 6235065 h 6905625"/>
                <a:gd name="connsiteX252" fmla="*/ 3529965 w 5339715"/>
                <a:gd name="connsiteY252" fmla="*/ 6210300 h 6905625"/>
                <a:gd name="connsiteX253" fmla="*/ 3472815 w 5339715"/>
                <a:gd name="connsiteY253" fmla="*/ 6195060 h 6905625"/>
                <a:gd name="connsiteX254" fmla="*/ 3409950 w 5339715"/>
                <a:gd name="connsiteY254" fmla="*/ 6242685 h 6905625"/>
                <a:gd name="connsiteX255" fmla="*/ 3421380 w 5339715"/>
                <a:gd name="connsiteY255" fmla="*/ 6330315 h 6905625"/>
                <a:gd name="connsiteX256" fmla="*/ 3295650 w 5339715"/>
                <a:gd name="connsiteY256" fmla="*/ 6351270 h 6905625"/>
                <a:gd name="connsiteX257" fmla="*/ 3291840 w 5339715"/>
                <a:gd name="connsiteY257" fmla="*/ 6416040 h 6905625"/>
                <a:gd name="connsiteX258" fmla="*/ 2815590 w 5339715"/>
                <a:gd name="connsiteY258" fmla="*/ 6429375 h 6905625"/>
                <a:gd name="connsiteX259" fmla="*/ 2933700 w 5339715"/>
                <a:gd name="connsiteY259" fmla="*/ 6619875 h 6905625"/>
                <a:gd name="connsiteX260" fmla="*/ 2546985 w 5339715"/>
                <a:gd name="connsiteY260" fmla="*/ 6633210 h 6905625"/>
                <a:gd name="connsiteX261" fmla="*/ 2533650 w 5339715"/>
                <a:gd name="connsiteY261" fmla="*/ 6741795 h 6905625"/>
                <a:gd name="connsiteX262" fmla="*/ 2577465 w 5339715"/>
                <a:gd name="connsiteY262" fmla="*/ 6905625 h 6905625"/>
                <a:gd name="connsiteX263" fmla="*/ 2385060 w 5339715"/>
                <a:gd name="connsiteY263" fmla="*/ 6898005 h 6905625"/>
                <a:gd name="connsiteX264" fmla="*/ 2289810 w 5339715"/>
                <a:gd name="connsiteY264" fmla="*/ 6810375 h 6905625"/>
                <a:gd name="connsiteX265" fmla="*/ 2190750 w 5339715"/>
                <a:gd name="connsiteY265" fmla="*/ 6802755 h 6905625"/>
                <a:gd name="connsiteX266" fmla="*/ 2114550 w 5339715"/>
                <a:gd name="connsiteY266" fmla="*/ 6654165 h 6905625"/>
                <a:gd name="connsiteX267" fmla="*/ 1775460 w 5339715"/>
                <a:gd name="connsiteY267"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396740 w 5339715"/>
                <a:gd name="connsiteY151" fmla="*/ 209550 h 6905625"/>
                <a:gd name="connsiteX152" fmla="*/ 4425315 w 5339715"/>
                <a:gd name="connsiteY152" fmla="*/ 247650 h 6905625"/>
                <a:gd name="connsiteX153" fmla="*/ 4415790 w 5339715"/>
                <a:gd name="connsiteY153" fmla="*/ 34290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396740 w 5339715"/>
                <a:gd name="connsiteY151" fmla="*/ 209550 h 6905625"/>
                <a:gd name="connsiteX152" fmla="*/ 4425315 w 5339715"/>
                <a:gd name="connsiteY152" fmla="*/ 247650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396740 w 5339715"/>
                <a:gd name="connsiteY151" fmla="*/ 209550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44365 w 5339715"/>
                <a:gd name="connsiteY150" fmla="*/ 190500 h 6905625"/>
                <a:gd name="connsiteX151" fmla="*/ 4417347 w 5339715"/>
                <a:gd name="connsiteY151" fmla="*/ 240460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17347 w 5339715"/>
                <a:gd name="connsiteY151" fmla="*/ 240460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27220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48676 w 5339715"/>
                <a:gd name="connsiteY153" fmla="*/ 350520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53890 w 5339715"/>
                <a:gd name="connsiteY149" fmla="*/ 114300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48676 w 5339715"/>
                <a:gd name="connsiteY149" fmla="*/ 98846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15765 w 5339715"/>
                <a:gd name="connsiteY148" fmla="*/ 85725 h 6905625"/>
                <a:gd name="connsiteX149" fmla="*/ 4466707 w 5339715"/>
                <a:gd name="connsiteY149" fmla="*/ 93695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466707 w 5339715"/>
                <a:gd name="connsiteY149" fmla="*/ 93695 h 6905625"/>
                <a:gd name="connsiteX150" fmla="*/ 4464971 w 5339715"/>
                <a:gd name="connsiteY150" fmla="*/ 226560 h 6905625"/>
                <a:gd name="connsiteX151" fmla="*/ 4430226 w 5339715"/>
                <a:gd name="connsiteY151" fmla="*/ 235309 h 6905625"/>
                <a:gd name="connsiteX152" fmla="*/ 4438650 w 5339715"/>
                <a:gd name="connsiteY152" fmla="*/ 268605 h 6905625"/>
                <a:gd name="connsiteX153" fmla="*/ 4433221 w 5339715"/>
                <a:gd name="connsiteY153" fmla="*/ 342793 h 6905625"/>
                <a:gd name="connsiteX154" fmla="*/ 4471035 w 5339715"/>
                <a:gd name="connsiteY154" fmla="*/ 411480 h 6905625"/>
                <a:gd name="connsiteX155" fmla="*/ 4461510 w 5339715"/>
                <a:gd name="connsiteY155" fmla="*/ 506730 h 6905625"/>
                <a:gd name="connsiteX156" fmla="*/ 4421505 w 5339715"/>
                <a:gd name="connsiteY156" fmla="*/ 529590 h 6905625"/>
                <a:gd name="connsiteX157" fmla="*/ 4373880 w 5339715"/>
                <a:gd name="connsiteY157" fmla="*/ 632460 h 6905625"/>
                <a:gd name="connsiteX158" fmla="*/ 4404360 w 5339715"/>
                <a:gd name="connsiteY158" fmla="*/ 674370 h 6905625"/>
                <a:gd name="connsiteX159" fmla="*/ 4413885 w 5339715"/>
                <a:gd name="connsiteY159" fmla="*/ 815340 h 6905625"/>
                <a:gd name="connsiteX160" fmla="*/ 4436745 w 5339715"/>
                <a:gd name="connsiteY160" fmla="*/ 887730 h 6905625"/>
                <a:gd name="connsiteX161" fmla="*/ 4423410 w 5339715"/>
                <a:gd name="connsiteY161" fmla="*/ 992505 h 6905625"/>
                <a:gd name="connsiteX162" fmla="*/ 4448810 w 5339715"/>
                <a:gd name="connsiteY162" fmla="*/ 1040130 h 6905625"/>
                <a:gd name="connsiteX163" fmla="*/ 4459605 w 5339715"/>
                <a:gd name="connsiteY163" fmla="*/ 1093470 h 6905625"/>
                <a:gd name="connsiteX164" fmla="*/ 4495800 w 5339715"/>
                <a:gd name="connsiteY164" fmla="*/ 1165860 h 6905625"/>
                <a:gd name="connsiteX165" fmla="*/ 4514850 w 5339715"/>
                <a:gd name="connsiteY165" fmla="*/ 1234440 h 6905625"/>
                <a:gd name="connsiteX166" fmla="*/ 4566285 w 5339715"/>
                <a:gd name="connsiteY166" fmla="*/ 1297305 h 6905625"/>
                <a:gd name="connsiteX167" fmla="*/ 4558665 w 5339715"/>
                <a:gd name="connsiteY167" fmla="*/ 1398270 h 6905625"/>
                <a:gd name="connsiteX168" fmla="*/ 4640580 w 5339715"/>
                <a:gd name="connsiteY168" fmla="*/ 1520190 h 6905625"/>
                <a:gd name="connsiteX169" fmla="*/ 4632960 w 5339715"/>
                <a:gd name="connsiteY169" fmla="*/ 1626870 h 6905625"/>
                <a:gd name="connsiteX170" fmla="*/ 4667250 w 5339715"/>
                <a:gd name="connsiteY170" fmla="*/ 1716405 h 6905625"/>
                <a:gd name="connsiteX171" fmla="*/ 4659630 w 5339715"/>
                <a:gd name="connsiteY171" fmla="*/ 1754505 h 6905625"/>
                <a:gd name="connsiteX172" fmla="*/ 4699635 w 5339715"/>
                <a:gd name="connsiteY172" fmla="*/ 1838325 h 6905625"/>
                <a:gd name="connsiteX173" fmla="*/ 4684395 w 5339715"/>
                <a:gd name="connsiteY173" fmla="*/ 1899285 h 6905625"/>
                <a:gd name="connsiteX174" fmla="*/ 4712970 w 5339715"/>
                <a:gd name="connsiteY174" fmla="*/ 1964055 h 6905625"/>
                <a:gd name="connsiteX175" fmla="*/ 4785360 w 5339715"/>
                <a:gd name="connsiteY175" fmla="*/ 2028825 h 6905625"/>
                <a:gd name="connsiteX176" fmla="*/ 4821555 w 5339715"/>
                <a:gd name="connsiteY176" fmla="*/ 2152650 h 6905625"/>
                <a:gd name="connsiteX177" fmla="*/ 4882515 w 5339715"/>
                <a:gd name="connsiteY177" fmla="*/ 2308860 h 6905625"/>
                <a:gd name="connsiteX178" fmla="*/ 4905375 w 5339715"/>
                <a:gd name="connsiteY178" fmla="*/ 2425065 h 6905625"/>
                <a:gd name="connsiteX179" fmla="*/ 4884420 w 5339715"/>
                <a:gd name="connsiteY179" fmla="*/ 2548890 h 6905625"/>
                <a:gd name="connsiteX180" fmla="*/ 4892040 w 5339715"/>
                <a:gd name="connsiteY180" fmla="*/ 2651760 h 6905625"/>
                <a:gd name="connsiteX181" fmla="*/ 4922520 w 5339715"/>
                <a:gd name="connsiteY181" fmla="*/ 2705100 h 6905625"/>
                <a:gd name="connsiteX182" fmla="*/ 4920615 w 5339715"/>
                <a:gd name="connsiteY182" fmla="*/ 2752725 h 6905625"/>
                <a:gd name="connsiteX183" fmla="*/ 4897755 w 5339715"/>
                <a:gd name="connsiteY183" fmla="*/ 2847975 h 6905625"/>
                <a:gd name="connsiteX184" fmla="*/ 4924425 w 5339715"/>
                <a:gd name="connsiteY184" fmla="*/ 2895600 h 6905625"/>
                <a:gd name="connsiteX185" fmla="*/ 4956810 w 5339715"/>
                <a:gd name="connsiteY185" fmla="*/ 2971800 h 6905625"/>
                <a:gd name="connsiteX186" fmla="*/ 4932045 w 5339715"/>
                <a:gd name="connsiteY186" fmla="*/ 3057525 h 6905625"/>
                <a:gd name="connsiteX187" fmla="*/ 5000625 w 5339715"/>
                <a:gd name="connsiteY187" fmla="*/ 3154680 h 6905625"/>
                <a:gd name="connsiteX188" fmla="*/ 4935855 w 5339715"/>
                <a:gd name="connsiteY188" fmla="*/ 3329940 h 6905625"/>
                <a:gd name="connsiteX189" fmla="*/ 4954905 w 5339715"/>
                <a:gd name="connsiteY189" fmla="*/ 3333750 h 6905625"/>
                <a:gd name="connsiteX190" fmla="*/ 5017770 w 5339715"/>
                <a:gd name="connsiteY190" fmla="*/ 3270885 h 6905625"/>
                <a:gd name="connsiteX191" fmla="*/ 5044440 w 5339715"/>
                <a:gd name="connsiteY191" fmla="*/ 3324225 h 6905625"/>
                <a:gd name="connsiteX192" fmla="*/ 5073015 w 5339715"/>
                <a:gd name="connsiteY192" fmla="*/ 3423285 h 6905625"/>
                <a:gd name="connsiteX193" fmla="*/ 5071110 w 5339715"/>
                <a:gd name="connsiteY193" fmla="*/ 3491865 h 6905625"/>
                <a:gd name="connsiteX194" fmla="*/ 5099685 w 5339715"/>
                <a:gd name="connsiteY194" fmla="*/ 3562350 h 6905625"/>
                <a:gd name="connsiteX195" fmla="*/ 5101590 w 5339715"/>
                <a:gd name="connsiteY195" fmla="*/ 3661410 h 6905625"/>
                <a:gd name="connsiteX196" fmla="*/ 5113020 w 5339715"/>
                <a:gd name="connsiteY196" fmla="*/ 3781425 h 6905625"/>
                <a:gd name="connsiteX197" fmla="*/ 5143500 w 5339715"/>
                <a:gd name="connsiteY197" fmla="*/ 3777615 h 6905625"/>
                <a:gd name="connsiteX198" fmla="*/ 5168265 w 5339715"/>
                <a:gd name="connsiteY198" fmla="*/ 3749040 h 6905625"/>
                <a:gd name="connsiteX199" fmla="*/ 5233035 w 5339715"/>
                <a:gd name="connsiteY199" fmla="*/ 3783330 h 6905625"/>
                <a:gd name="connsiteX200" fmla="*/ 5257800 w 5339715"/>
                <a:gd name="connsiteY200" fmla="*/ 3830955 h 6905625"/>
                <a:gd name="connsiteX201" fmla="*/ 5257800 w 5339715"/>
                <a:gd name="connsiteY201" fmla="*/ 3891915 h 6905625"/>
                <a:gd name="connsiteX202" fmla="*/ 5255895 w 5339715"/>
                <a:gd name="connsiteY202" fmla="*/ 3933825 h 6905625"/>
                <a:gd name="connsiteX203" fmla="*/ 5320665 w 5339715"/>
                <a:gd name="connsiteY203" fmla="*/ 3928110 h 6905625"/>
                <a:gd name="connsiteX204" fmla="*/ 5311140 w 5339715"/>
                <a:gd name="connsiteY204" fmla="*/ 3990975 h 6905625"/>
                <a:gd name="connsiteX205" fmla="*/ 5339715 w 5339715"/>
                <a:gd name="connsiteY205" fmla="*/ 4038600 h 6905625"/>
                <a:gd name="connsiteX206" fmla="*/ 5282565 w 5339715"/>
                <a:gd name="connsiteY206" fmla="*/ 4206240 h 6905625"/>
                <a:gd name="connsiteX207" fmla="*/ 5240655 w 5339715"/>
                <a:gd name="connsiteY207" fmla="*/ 4149090 h 6905625"/>
                <a:gd name="connsiteX208" fmla="*/ 5215890 w 5339715"/>
                <a:gd name="connsiteY208" fmla="*/ 4110990 h 6905625"/>
                <a:gd name="connsiteX209" fmla="*/ 5223510 w 5339715"/>
                <a:gd name="connsiteY209" fmla="*/ 4217670 h 6905625"/>
                <a:gd name="connsiteX210" fmla="*/ 5252085 w 5339715"/>
                <a:gd name="connsiteY210" fmla="*/ 4303395 h 6905625"/>
                <a:gd name="connsiteX211" fmla="*/ 5215890 w 5339715"/>
                <a:gd name="connsiteY211" fmla="*/ 4347210 h 6905625"/>
                <a:gd name="connsiteX212" fmla="*/ 5217795 w 5339715"/>
                <a:gd name="connsiteY212" fmla="*/ 4377690 h 6905625"/>
                <a:gd name="connsiteX213" fmla="*/ 5263515 w 5339715"/>
                <a:gd name="connsiteY213" fmla="*/ 4442460 h 6905625"/>
                <a:gd name="connsiteX214" fmla="*/ 5172075 w 5339715"/>
                <a:gd name="connsiteY214" fmla="*/ 4459605 h 6905625"/>
                <a:gd name="connsiteX215" fmla="*/ 5130165 w 5339715"/>
                <a:gd name="connsiteY215" fmla="*/ 4495800 h 6905625"/>
                <a:gd name="connsiteX216" fmla="*/ 5053965 w 5339715"/>
                <a:gd name="connsiteY216" fmla="*/ 4495800 h 6905625"/>
                <a:gd name="connsiteX217" fmla="*/ 5044440 w 5339715"/>
                <a:gd name="connsiteY217" fmla="*/ 4562475 h 6905625"/>
                <a:gd name="connsiteX218" fmla="*/ 4991100 w 5339715"/>
                <a:gd name="connsiteY218" fmla="*/ 4600575 h 6905625"/>
                <a:gd name="connsiteX219" fmla="*/ 4985385 w 5339715"/>
                <a:gd name="connsiteY219" fmla="*/ 4669155 h 6905625"/>
                <a:gd name="connsiteX220" fmla="*/ 4943475 w 5339715"/>
                <a:gd name="connsiteY220" fmla="*/ 4695825 h 6905625"/>
                <a:gd name="connsiteX221" fmla="*/ 4895850 w 5339715"/>
                <a:gd name="connsiteY221" fmla="*/ 4756785 h 6905625"/>
                <a:gd name="connsiteX222" fmla="*/ 4829175 w 5339715"/>
                <a:gd name="connsiteY222" fmla="*/ 4815840 h 6905625"/>
                <a:gd name="connsiteX223" fmla="*/ 4783455 w 5339715"/>
                <a:gd name="connsiteY223" fmla="*/ 4810125 h 6905625"/>
                <a:gd name="connsiteX224" fmla="*/ 4766310 w 5339715"/>
                <a:gd name="connsiteY224" fmla="*/ 4865370 h 6905625"/>
                <a:gd name="connsiteX225" fmla="*/ 4787265 w 5339715"/>
                <a:gd name="connsiteY225" fmla="*/ 4947285 h 6905625"/>
                <a:gd name="connsiteX226" fmla="*/ 4735830 w 5339715"/>
                <a:gd name="connsiteY226" fmla="*/ 5168265 h 6905625"/>
                <a:gd name="connsiteX227" fmla="*/ 4720590 w 5339715"/>
                <a:gd name="connsiteY227" fmla="*/ 5267325 h 6905625"/>
                <a:gd name="connsiteX228" fmla="*/ 4619625 w 5339715"/>
                <a:gd name="connsiteY228" fmla="*/ 5225415 h 6905625"/>
                <a:gd name="connsiteX229" fmla="*/ 4562475 w 5339715"/>
                <a:gd name="connsiteY229" fmla="*/ 5240655 h 6905625"/>
                <a:gd name="connsiteX230" fmla="*/ 4558665 w 5339715"/>
                <a:gd name="connsiteY230" fmla="*/ 5295900 h 6905625"/>
                <a:gd name="connsiteX231" fmla="*/ 4459605 w 5339715"/>
                <a:gd name="connsiteY231" fmla="*/ 5290185 h 6905625"/>
                <a:gd name="connsiteX232" fmla="*/ 4432935 w 5339715"/>
                <a:gd name="connsiteY232" fmla="*/ 5309235 h 6905625"/>
                <a:gd name="connsiteX233" fmla="*/ 4429125 w 5339715"/>
                <a:gd name="connsiteY233" fmla="*/ 5408295 h 6905625"/>
                <a:gd name="connsiteX234" fmla="*/ 4396740 w 5339715"/>
                <a:gd name="connsiteY234" fmla="*/ 5495925 h 6905625"/>
                <a:gd name="connsiteX235" fmla="*/ 4398645 w 5339715"/>
                <a:gd name="connsiteY235" fmla="*/ 5537835 h 6905625"/>
                <a:gd name="connsiteX236" fmla="*/ 4343400 w 5339715"/>
                <a:gd name="connsiteY236" fmla="*/ 5520690 h 6905625"/>
                <a:gd name="connsiteX237" fmla="*/ 4331970 w 5339715"/>
                <a:gd name="connsiteY237" fmla="*/ 5594985 h 6905625"/>
                <a:gd name="connsiteX238" fmla="*/ 4351020 w 5339715"/>
                <a:gd name="connsiteY238" fmla="*/ 5657850 h 6905625"/>
                <a:gd name="connsiteX239" fmla="*/ 4267200 w 5339715"/>
                <a:gd name="connsiteY239" fmla="*/ 5711190 h 6905625"/>
                <a:gd name="connsiteX240" fmla="*/ 4211955 w 5339715"/>
                <a:gd name="connsiteY240" fmla="*/ 5808345 h 6905625"/>
                <a:gd name="connsiteX241" fmla="*/ 4063365 w 5339715"/>
                <a:gd name="connsiteY241" fmla="*/ 5869305 h 6905625"/>
                <a:gd name="connsiteX242" fmla="*/ 4069080 w 5339715"/>
                <a:gd name="connsiteY242" fmla="*/ 5894070 h 6905625"/>
                <a:gd name="connsiteX243" fmla="*/ 4023360 w 5339715"/>
                <a:gd name="connsiteY243" fmla="*/ 5920740 h 6905625"/>
                <a:gd name="connsiteX244" fmla="*/ 4013835 w 5339715"/>
                <a:gd name="connsiteY244" fmla="*/ 5977890 h 6905625"/>
                <a:gd name="connsiteX245" fmla="*/ 3941445 w 5339715"/>
                <a:gd name="connsiteY245" fmla="*/ 6052185 h 6905625"/>
                <a:gd name="connsiteX246" fmla="*/ 3874770 w 5339715"/>
                <a:gd name="connsiteY246" fmla="*/ 6086475 h 6905625"/>
                <a:gd name="connsiteX247" fmla="*/ 3821430 w 5339715"/>
                <a:gd name="connsiteY247" fmla="*/ 6160770 h 6905625"/>
                <a:gd name="connsiteX248" fmla="*/ 3903345 w 5339715"/>
                <a:gd name="connsiteY248" fmla="*/ 6269355 h 6905625"/>
                <a:gd name="connsiteX249" fmla="*/ 3823335 w 5339715"/>
                <a:gd name="connsiteY249" fmla="*/ 6330315 h 6905625"/>
                <a:gd name="connsiteX250" fmla="*/ 3756660 w 5339715"/>
                <a:gd name="connsiteY250" fmla="*/ 6320790 h 6905625"/>
                <a:gd name="connsiteX251" fmla="*/ 3632835 w 5339715"/>
                <a:gd name="connsiteY251" fmla="*/ 6282690 h 6905625"/>
                <a:gd name="connsiteX252" fmla="*/ 3587115 w 5339715"/>
                <a:gd name="connsiteY252" fmla="*/ 6235065 h 6905625"/>
                <a:gd name="connsiteX253" fmla="*/ 3529965 w 5339715"/>
                <a:gd name="connsiteY253" fmla="*/ 6210300 h 6905625"/>
                <a:gd name="connsiteX254" fmla="*/ 3472815 w 5339715"/>
                <a:gd name="connsiteY254" fmla="*/ 6195060 h 6905625"/>
                <a:gd name="connsiteX255" fmla="*/ 3409950 w 5339715"/>
                <a:gd name="connsiteY255" fmla="*/ 6242685 h 6905625"/>
                <a:gd name="connsiteX256" fmla="*/ 3421380 w 5339715"/>
                <a:gd name="connsiteY256" fmla="*/ 6330315 h 6905625"/>
                <a:gd name="connsiteX257" fmla="*/ 3295650 w 5339715"/>
                <a:gd name="connsiteY257" fmla="*/ 6351270 h 6905625"/>
                <a:gd name="connsiteX258" fmla="*/ 3291840 w 5339715"/>
                <a:gd name="connsiteY258" fmla="*/ 6416040 h 6905625"/>
                <a:gd name="connsiteX259" fmla="*/ 2815590 w 5339715"/>
                <a:gd name="connsiteY259" fmla="*/ 6429375 h 6905625"/>
                <a:gd name="connsiteX260" fmla="*/ 2933700 w 5339715"/>
                <a:gd name="connsiteY260" fmla="*/ 6619875 h 6905625"/>
                <a:gd name="connsiteX261" fmla="*/ 2546985 w 5339715"/>
                <a:gd name="connsiteY261" fmla="*/ 6633210 h 6905625"/>
                <a:gd name="connsiteX262" fmla="*/ 2533650 w 5339715"/>
                <a:gd name="connsiteY262" fmla="*/ 6741795 h 6905625"/>
                <a:gd name="connsiteX263" fmla="*/ 2577465 w 5339715"/>
                <a:gd name="connsiteY263" fmla="*/ 6905625 h 6905625"/>
                <a:gd name="connsiteX264" fmla="*/ 2385060 w 5339715"/>
                <a:gd name="connsiteY264" fmla="*/ 6898005 h 6905625"/>
                <a:gd name="connsiteX265" fmla="*/ 2289810 w 5339715"/>
                <a:gd name="connsiteY265" fmla="*/ 6810375 h 6905625"/>
                <a:gd name="connsiteX266" fmla="*/ 2190750 w 5339715"/>
                <a:gd name="connsiteY266" fmla="*/ 6802755 h 6905625"/>
                <a:gd name="connsiteX267" fmla="*/ 2114550 w 5339715"/>
                <a:gd name="connsiteY267" fmla="*/ 6654165 h 6905625"/>
                <a:gd name="connsiteX268" fmla="*/ 1775460 w 5339715"/>
                <a:gd name="connsiteY268"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273210 w 5339715"/>
                <a:gd name="connsiteY149" fmla="*/ 92728 h 6905625"/>
                <a:gd name="connsiteX150" fmla="*/ 4466707 w 5339715"/>
                <a:gd name="connsiteY150" fmla="*/ 93695 h 6905625"/>
                <a:gd name="connsiteX151" fmla="*/ 4464971 w 5339715"/>
                <a:gd name="connsiteY151" fmla="*/ 226560 h 6905625"/>
                <a:gd name="connsiteX152" fmla="*/ 4430226 w 5339715"/>
                <a:gd name="connsiteY152" fmla="*/ 235309 h 6905625"/>
                <a:gd name="connsiteX153" fmla="*/ 4438650 w 5339715"/>
                <a:gd name="connsiteY153" fmla="*/ 268605 h 6905625"/>
                <a:gd name="connsiteX154" fmla="*/ 4433221 w 5339715"/>
                <a:gd name="connsiteY154" fmla="*/ 342793 h 6905625"/>
                <a:gd name="connsiteX155" fmla="*/ 4471035 w 5339715"/>
                <a:gd name="connsiteY155" fmla="*/ 411480 h 6905625"/>
                <a:gd name="connsiteX156" fmla="*/ 4461510 w 5339715"/>
                <a:gd name="connsiteY156" fmla="*/ 506730 h 6905625"/>
                <a:gd name="connsiteX157" fmla="*/ 4421505 w 5339715"/>
                <a:gd name="connsiteY157" fmla="*/ 529590 h 6905625"/>
                <a:gd name="connsiteX158" fmla="*/ 4373880 w 5339715"/>
                <a:gd name="connsiteY158" fmla="*/ 632460 h 6905625"/>
                <a:gd name="connsiteX159" fmla="*/ 4404360 w 5339715"/>
                <a:gd name="connsiteY159" fmla="*/ 674370 h 6905625"/>
                <a:gd name="connsiteX160" fmla="*/ 4413885 w 5339715"/>
                <a:gd name="connsiteY160" fmla="*/ 815340 h 6905625"/>
                <a:gd name="connsiteX161" fmla="*/ 4436745 w 5339715"/>
                <a:gd name="connsiteY161" fmla="*/ 887730 h 6905625"/>
                <a:gd name="connsiteX162" fmla="*/ 4423410 w 5339715"/>
                <a:gd name="connsiteY162" fmla="*/ 992505 h 6905625"/>
                <a:gd name="connsiteX163" fmla="*/ 4448810 w 5339715"/>
                <a:gd name="connsiteY163" fmla="*/ 1040130 h 6905625"/>
                <a:gd name="connsiteX164" fmla="*/ 4459605 w 5339715"/>
                <a:gd name="connsiteY164" fmla="*/ 1093470 h 6905625"/>
                <a:gd name="connsiteX165" fmla="*/ 4495800 w 5339715"/>
                <a:gd name="connsiteY165" fmla="*/ 1165860 h 6905625"/>
                <a:gd name="connsiteX166" fmla="*/ 4514850 w 5339715"/>
                <a:gd name="connsiteY166" fmla="*/ 1234440 h 6905625"/>
                <a:gd name="connsiteX167" fmla="*/ 4566285 w 5339715"/>
                <a:gd name="connsiteY167" fmla="*/ 1297305 h 6905625"/>
                <a:gd name="connsiteX168" fmla="*/ 4558665 w 5339715"/>
                <a:gd name="connsiteY168" fmla="*/ 1398270 h 6905625"/>
                <a:gd name="connsiteX169" fmla="*/ 4640580 w 5339715"/>
                <a:gd name="connsiteY169" fmla="*/ 1520190 h 6905625"/>
                <a:gd name="connsiteX170" fmla="*/ 4632960 w 5339715"/>
                <a:gd name="connsiteY170" fmla="*/ 1626870 h 6905625"/>
                <a:gd name="connsiteX171" fmla="*/ 4667250 w 5339715"/>
                <a:gd name="connsiteY171" fmla="*/ 1716405 h 6905625"/>
                <a:gd name="connsiteX172" fmla="*/ 4659630 w 5339715"/>
                <a:gd name="connsiteY172" fmla="*/ 1754505 h 6905625"/>
                <a:gd name="connsiteX173" fmla="*/ 4699635 w 5339715"/>
                <a:gd name="connsiteY173" fmla="*/ 1838325 h 6905625"/>
                <a:gd name="connsiteX174" fmla="*/ 4684395 w 5339715"/>
                <a:gd name="connsiteY174" fmla="*/ 1899285 h 6905625"/>
                <a:gd name="connsiteX175" fmla="*/ 4712970 w 5339715"/>
                <a:gd name="connsiteY175" fmla="*/ 1964055 h 6905625"/>
                <a:gd name="connsiteX176" fmla="*/ 4785360 w 5339715"/>
                <a:gd name="connsiteY176" fmla="*/ 2028825 h 6905625"/>
                <a:gd name="connsiteX177" fmla="*/ 4821555 w 5339715"/>
                <a:gd name="connsiteY177" fmla="*/ 2152650 h 6905625"/>
                <a:gd name="connsiteX178" fmla="*/ 4882515 w 5339715"/>
                <a:gd name="connsiteY178" fmla="*/ 2308860 h 6905625"/>
                <a:gd name="connsiteX179" fmla="*/ 4905375 w 5339715"/>
                <a:gd name="connsiteY179" fmla="*/ 2425065 h 6905625"/>
                <a:gd name="connsiteX180" fmla="*/ 4884420 w 5339715"/>
                <a:gd name="connsiteY180" fmla="*/ 2548890 h 6905625"/>
                <a:gd name="connsiteX181" fmla="*/ 4892040 w 5339715"/>
                <a:gd name="connsiteY181" fmla="*/ 2651760 h 6905625"/>
                <a:gd name="connsiteX182" fmla="*/ 4922520 w 5339715"/>
                <a:gd name="connsiteY182" fmla="*/ 2705100 h 6905625"/>
                <a:gd name="connsiteX183" fmla="*/ 4920615 w 5339715"/>
                <a:gd name="connsiteY183" fmla="*/ 2752725 h 6905625"/>
                <a:gd name="connsiteX184" fmla="*/ 4897755 w 5339715"/>
                <a:gd name="connsiteY184" fmla="*/ 2847975 h 6905625"/>
                <a:gd name="connsiteX185" fmla="*/ 4924425 w 5339715"/>
                <a:gd name="connsiteY185" fmla="*/ 2895600 h 6905625"/>
                <a:gd name="connsiteX186" fmla="*/ 4956810 w 5339715"/>
                <a:gd name="connsiteY186" fmla="*/ 2971800 h 6905625"/>
                <a:gd name="connsiteX187" fmla="*/ 4932045 w 5339715"/>
                <a:gd name="connsiteY187" fmla="*/ 3057525 h 6905625"/>
                <a:gd name="connsiteX188" fmla="*/ 5000625 w 5339715"/>
                <a:gd name="connsiteY188" fmla="*/ 3154680 h 6905625"/>
                <a:gd name="connsiteX189" fmla="*/ 4935855 w 5339715"/>
                <a:gd name="connsiteY189" fmla="*/ 3329940 h 6905625"/>
                <a:gd name="connsiteX190" fmla="*/ 4954905 w 5339715"/>
                <a:gd name="connsiteY190" fmla="*/ 3333750 h 6905625"/>
                <a:gd name="connsiteX191" fmla="*/ 5017770 w 5339715"/>
                <a:gd name="connsiteY191" fmla="*/ 3270885 h 6905625"/>
                <a:gd name="connsiteX192" fmla="*/ 5044440 w 5339715"/>
                <a:gd name="connsiteY192" fmla="*/ 3324225 h 6905625"/>
                <a:gd name="connsiteX193" fmla="*/ 5073015 w 5339715"/>
                <a:gd name="connsiteY193" fmla="*/ 3423285 h 6905625"/>
                <a:gd name="connsiteX194" fmla="*/ 5071110 w 5339715"/>
                <a:gd name="connsiteY194" fmla="*/ 3491865 h 6905625"/>
                <a:gd name="connsiteX195" fmla="*/ 5099685 w 5339715"/>
                <a:gd name="connsiteY195" fmla="*/ 3562350 h 6905625"/>
                <a:gd name="connsiteX196" fmla="*/ 5101590 w 5339715"/>
                <a:gd name="connsiteY196" fmla="*/ 3661410 h 6905625"/>
                <a:gd name="connsiteX197" fmla="*/ 5113020 w 5339715"/>
                <a:gd name="connsiteY197" fmla="*/ 3781425 h 6905625"/>
                <a:gd name="connsiteX198" fmla="*/ 5143500 w 5339715"/>
                <a:gd name="connsiteY198" fmla="*/ 3777615 h 6905625"/>
                <a:gd name="connsiteX199" fmla="*/ 5168265 w 5339715"/>
                <a:gd name="connsiteY199" fmla="*/ 3749040 h 6905625"/>
                <a:gd name="connsiteX200" fmla="*/ 5233035 w 5339715"/>
                <a:gd name="connsiteY200" fmla="*/ 3783330 h 6905625"/>
                <a:gd name="connsiteX201" fmla="*/ 5257800 w 5339715"/>
                <a:gd name="connsiteY201" fmla="*/ 3830955 h 6905625"/>
                <a:gd name="connsiteX202" fmla="*/ 5257800 w 5339715"/>
                <a:gd name="connsiteY202" fmla="*/ 3891915 h 6905625"/>
                <a:gd name="connsiteX203" fmla="*/ 5255895 w 5339715"/>
                <a:gd name="connsiteY203" fmla="*/ 3933825 h 6905625"/>
                <a:gd name="connsiteX204" fmla="*/ 5320665 w 5339715"/>
                <a:gd name="connsiteY204" fmla="*/ 3928110 h 6905625"/>
                <a:gd name="connsiteX205" fmla="*/ 5311140 w 5339715"/>
                <a:gd name="connsiteY205" fmla="*/ 3990975 h 6905625"/>
                <a:gd name="connsiteX206" fmla="*/ 5339715 w 5339715"/>
                <a:gd name="connsiteY206" fmla="*/ 4038600 h 6905625"/>
                <a:gd name="connsiteX207" fmla="*/ 5282565 w 5339715"/>
                <a:gd name="connsiteY207" fmla="*/ 4206240 h 6905625"/>
                <a:gd name="connsiteX208" fmla="*/ 5240655 w 5339715"/>
                <a:gd name="connsiteY208" fmla="*/ 4149090 h 6905625"/>
                <a:gd name="connsiteX209" fmla="*/ 5215890 w 5339715"/>
                <a:gd name="connsiteY209" fmla="*/ 4110990 h 6905625"/>
                <a:gd name="connsiteX210" fmla="*/ 5223510 w 5339715"/>
                <a:gd name="connsiteY210" fmla="*/ 4217670 h 6905625"/>
                <a:gd name="connsiteX211" fmla="*/ 5252085 w 5339715"/>
                <a:gd name="connsiteY211" fmla="*/ 4303395 h 6905625"/>
                <a:gd name="connsiteX212" fmla="*/ 5215890 w 5339715"/>
                <a:gd name="connsiteY212" fmla="*/ 4347210 h 6905625"/>
                <a:gd name="connsiteX213" fmla="*/ 5217795 w 5339715"/>
                <a:gd name="connsiteY213" fmla="*/ 4377690 h 6905625"/>
                <a:gd name="connsiteX214" fmla="*/ 5263515 w 5339715"/>
                <a:gd name="connsiteY214" fmla="*/ 4442460 h 6905625"/>
                <a:gd name="connsiteX215" fmla="*/ 5172075 w 5339715"/>
                <a:gd name="connsiteY215" fmla="*/ 4459605 h 6905625"/>
                <a:gd name="connsiteX216" fmla="*/ 5130165 w 5339715"/>
                <a:gd name="connsiteY216" fmla="*/ 4495800 h 6905625"/>
                <a:gd name="connsiteX217" fmla="*/ 5053965 w 5339715"/>
                <a:gd name="connsiteY217" fmla="*/ 4495800 h 6905625"/>
                <a:gd name="connsiteX218" fmla="*/ 5044440 w 5339715"/>
                <a:gd name="connsiteY218" fmla="*/ 4562475 h 6905625"/>
                <a:gd name="connsiteX219" fmla="*/ 4991100 w 5339715"/>
                <a:gd name="connsiteY219" fmla="*/ 4600575 h 6905625"/>
                <a:gd name="connsiteX220" fmla="*/ 4985385 w 5339715"/>
                <a:gd name="connsiteY220" fmla="*/ 4669155 h 6905625"/>
                <a:gd name="connsiteX221" fmla="*/ 4943475 w 5339715"/>
                <a:gd name="connsiteY221" fmla="*/ 4695825 h 6905625"/>
                <a:gd name="connsiteX222" fmla="*/ 4895850 w 5339715"/>
                <a:gd name="connsiteY222" fmla="*/ 4756785 h 6905625"/>
                <a:gd name="connsiteX223" fmla="*/ 4829175 w 5339715"/>
                <a:gd name="connsiteY223" fmla="*/ 4815840 h 6905625"/>
                <a:gd name="connsiteX224" fmla="*/ 4783455 w 5339715"/>
                <a:gd name="connsiteY224" fmla="*/ 4810125 h 6905625"/>
                <a:gd name="connsiteX225" fmla="*/ 4766310 w 5339715"/>
                <a:gd name="connsiteY225" fmla="*/ 4865370 h 6905625"/>
                <a:gd name="connsiteX226" fmla="*/ 4787265 w 5339715"/>
                <a:gd name="connsiteY226" fmla="*/ 4947285 h 6905625"/>
                <a:gd name="connsiteX227" fmla="*/ 4735830 w 5339715"/>
                <a:gd name="connsiteY227" fmla="*/ 5168265 h 6905625"/>
                <a:gd name="connsiteX228" fmla="*/ 4720590 w 5339715"/>
                <a:gd name="connsiteY228" fmla="*/ 5267325 h 6905625"/>
                <a:gd name="connsiteX229" fmla="*/ 4619625 w 5339715"/>
                <a:gd name="connsiteY229" fmla="*/ 5225415 h 6905625"/>
                <a:gd name="connsiteX230" fmla="*/ 4562475 w 5339715"/>
                <a:gd name="connsiteY230" fmla="*/ 5240655 h 6905625"/>
                <a:gd name="connsiteX231" fmla="*/ 4558665 w 5339715"/>
                <a:gd name="connsiteY231" fmla="*/ 5295900 h 6905625"/>
                <a:gd name="connsiteX232" fmla="*/ 4459605 w 5339715"/>
                <a:gd name="connsiteY232" fmla="*/ 5290185 h 6905625"/>
                <a:gd name="connsiteX233" fmla="*/ 4432935 w 5339715"/>
                <a:gd name="connsiteY233" fmla="*/ 5309235 h 6905625"/>
                <a:gd name="connsiteX234" fmla="*/ 4429125 w 5339715"/>
                <a:gd name="connsiteY234" fmla="*/ 5408295 h 6905625"/>
                <a:gd name="connsiteX235" fmla="*/ 4396740 w 5339715"/>
                <a:gd name="connsiteY235" fmla="*/ 5495925 h 6905625"/>
                <a:gd name="connsiteX236" fmla="*/ 4398645 w 5339715"/>
                <a:gd name="connsiteY236" fmla="*/ 5537835 h 6905625"/>
                <a:gd name="connsiteX237" fmla="*/ 4343400 w 5339715"/>
                <a:gd name="connsiteY237" fmla="*/ 5520690 h 6905625"/>
                <a:gd name="connsiteX238" fmla="*/ 4331970 w 5339715"/>
                <a:gd name="connsiteY238" fmla="*/ 5594985 h 6905625"/>
                <a:gd name="connsiteX239" fmla="*/ 4351020 w 5339715"/>
                <a:gd name="connsiteY239" fmla="*/ 5657850 h 6905625"/>
                <a:gd name="connsiteX240" fmla="*/ 4267200 w 5339715"/>
                <a:gd name="connsiteY240" fmla="*/ 5711190 h 6905625"/>
                <a:gd name="connsiteX241" fmla="*/ 4211955 w 5339715"/>
                <a:gd name="connsiteY241" fmla="*/ 5808345 h 6905625"/>
                <a:gd name="connsiteX242" fmla="*/ 4063365 w 5339715"/>
                <a:gd name="connsiteY242" fmla="*/ 5869305 h 6905625"/>
                <a:gd name="connsiteX243" fmla="*/ 4069080 w 5339715"/>
                <a:gd name="connsiteY243" fmla="*/ 5894070 h 6905625"/>
                <a:gd name="connsiteX244" fmla="*/ 4023360 w 5339715"/>
                <a:gd name="connsiteY244" fmla="*/ 5920740 h 6905625"/>
                <a:gd name="connsiteX245" fmla="*/ 4013835 w 5339715"/>
                <a:gd name="connsiteY245" fmla="*/ 5977890 h 6905625"/>
                <a:gd name="connsiteX246" fmla="*/ 3941445 w 5339715"/>
                <a:gd name="connsiteY246" fmla="*/ 6052185 h 6905625"/>
                <a:gd name="connsiteX247" fmla="*/ 3874770 w 5339715"/>
                <a:gd name="connsiteY247" fmla="*/ 6086475 h 6905625"/>
                <a:gd name="connsiteX248" fmla="*/ 3821430 w 5339715"/>
                <a:gd name="connsiteY248" fmla="*/ 6160770 h 6905625"/>
                <a:gd name="connsiteX249" fmla="*/ 3903345 w 5339715"/>
                <a:gd name="connsiteY249" fmla="*/ 6269355 h 6905625"/>
                <a:gd name="connsiteX250" fmla="*/ 3823335 w 5339715"/>
                <a:gd name="connsiteY250" fmla="*/ 6330315 h 6905625"/>
                <a:gd name="connsiteX251" fmla="*/ 3756660 w 5339715"/>
                <a:gd name="connsiteY251" fmla="*/ 6320790 h 6905625"/>
                <a:gd name="connsiteX252" fmla="*/ 3632835 w 5339715"/>
                <a:gd name="connsiteY252" fmla="*/ 6282690 h 6905625"/>
                <a:gd name="connsiteX253" fmla="*/ 3587115 w 5339715"/>
                <a:gd name="connsiteY253" fmla="*/ 6235065 h 6905625"/>
                <a:gd name="connsiteX254" fmla="*/ 3529965 w 5339715"/>
                <a:gd name="connsiteY254" fmla="*/ 6210300 h 6905625"/>
                <a:gd name="connsiteX255" fmla="*/ 3472815 w 5339715"/>
                <a:gd name="connsiteY255" fmla="*/ 6195060 h 6905625"/>
                <a:gd name="connsiteX256" fmla="*/ 3409950 w 5339715"/>
                <a:gd name="connsiteY256" fmla="*/ 6242685 h 6905625"/>
                <a:gd name="connsiteX257" fmla="*/ 3421380 w 5339715"/>
                <a:gd name="connsiteY257" fmla="*/ 6330315 h 6905625"/>
                <a:gd name="connsiteX258" fmla="*/ 3295650 w 5339715"/>
                <a:gd name="connsiteY258" fmla="*/ 6351270 h 6905625"/>
                <a:gd name="connsiteX259" fmla="*/ 3291840 w 5339715"/>
                <a:gd name="connsiteY259" fmla="*/ 6416040 h 6905625"/>
                <a:gd name="connsiteX260" fmla="*/ 2815590 w 5339715"/>
                <a:gd name="connsiteY260" fmla="*/ 6429375 h 6905625"/>
                <a:gd name="connsiteX261" fmla="*/ 2933700 w 5339715"/>
                <a:gd name="connsiteY261" fmla="*/ 6619875 h 6905625"/>
                <a:gd name="connsiteX262" fmla="*/ 2546985 w 5339715"/>
                <a:gd name="connsiteY262" fmla="*/ 6633210 h 6905625"/>
                <a:gd name="connsiteX263" fmla="*/ 2533650 w 5339715"/>
                <a:gd name="connsiteY263" fmla="*/ 6741795 h 6905625"/>
                <a:gd name="connsiteX264" fmla="*/ 2577465 w 5339715"/>
                <a:gd name="connsiteY264" fmla="*/ 6905625 h 6905625"/>
                <a:gd name="connsiteX265" fmla="*/ 2385060 w 5339715"/>
                <a:gd name="connsiteY265" fmla="*/ 6898005 h 6905625"/>
                <a:gd name="connsiteX266" fmla="*/ 2289810 w 5339715"/>
                <a:gd name="connsiteY266" fmla="*/ 6810375 h 6905625"/>
                <a:gd name="connsiteX267" fmla="*/ 2190750 w 5339715"/>
                <a:gd name="connsiteY267" fmla="*/ 6802755 h 6905625"/>
                <a:gd name="connsiteX268" fmla="*/ 2114550 w 5339715"/>
                <a:gd name="connsiteY268" fmla="*/ 6654165 h 6905625"/>
                <a:gd name="connsiteX269" fmla="*/ 1775460 w 5339715"/>
                <a:gd name="connsiteY269"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273210 w 5339715"/>
                <a:gd name="connsiteY149" fmla="*/ 92728 h 6905625"/>
                <a:gd name="connsiteX150" fmla="*/ 4466707 w 5339715"/>
                <a:gd name="connsiteY150" fmla="*/ 93695 h 6905625"/>
                <a:gd name="connsiteX151" fmla="*/ 4464971 w 5339715"/>
                <a:gd name="connsiteY151" fmla="*/ 226560 h 6905625"/>
                <a:gd name="connsiteX152" fmla="*/ 4430226 w 5339715"/>
                <a:gd name="connsiteY152" fmla="*/ 235309 h 6905625"/>
                <a:gd name="connsiteX153" fmla="*/ 4438650 w 5339715"/>
                <a:gd name="connsiteY153" fmla="*/ 268605 h 6905625"/>
                <a:gd name="connsiteX154" fmla="*/ 4433221 w 5339715"/>
                <a:gd name="connsiteY154" fmla="*/ 342793 h 6905625"/>
                <a:gd name="connsiteX155" fmla="*/ 4471035 w 5339715"/>
                <a:gd name="connsiteY155" fmla="*/ 411480 h 6905625"/>
                <a:gd name="connsiteX156" fmla="*/ 4461510 w 5339715"/>
                <a:gd name="connsiteY156" fmla="*/ 506730 h 6905625"/>
                <a:gd name="connsiteX157" fmla="*/ 4421505 w 5339715"/>
                <a:gd name="connsiteY157" fmla="*/ 529590 h 6905625"/>
                <a:gd name="connsiteX158" fmla="*/ 4373880 w 5339715"/>
                <a:gd name="connsiteY158" fmla="*/ 632460 h 6905625"/>
                <a:gd name="connsiteX159" fmla="*/ 4404360 w 5339715"/>
                <a:gd name="connsiteY159" fmla="*/ 674370 h 6905625"/>
                <a:gd name="connsiteX160" fmla="*/ 4413885 w 5339715"/>
                <a:gd name="connsiteY160" fmla="*/ 815340 h 6905625"/>
                <a:gd name="connsiteX161" fmla="*/ 4436745 w 5339715"/>
                <a:gd name="connsiteY161" fmla="*/ 887730 h 6905625"/>
                <a:gd name="connsiteX162" fmla="*/ 4423410 w 5339715"/>
                <a:gd name="connsiteY162" fmla="*/ 992505 h 6905625"/>
                <a:gd name="connsiteX163" fmla="*/ 4448810 w 5339715"/>
                <a:gd name="connsiteY163" fmla="*/ 1040130 h 6905625"/>
                <a:gd name="connsiteX164" fmla="*/ 4459605 w 5339715"/>
                <a:gd name="connsiteY164" fmla="*/ 1093470 h 6905625"/>
                <a:gd name="connsiteX165" fmla="*/ 4495800 w 5339715"/>
                <a:gd name="connsiteY165" fmla="*/ 1165860 h 6905625"/>
                <a:gd name="connsiteX166" fmla="*/ 4514850 w 5339715"/>
                <a:gd name="connsiteY166" fmla="*/ 1234440 h 6905625"/>
                <a:gd name="connsiteX167" fmla="*/ 4566285 w 5339715"/>
                <a:gd name="connsiteY167" fmla="*/ 1297305 h 6905625"/>
                <a:gd name="connsiteX168" fmla="*/ 4558665 w 5339715"/>
                <a:gd name="connsiteY168" fmla="*/ 1398270 h 6905625"/>
                <a:gd name="connsiteX169" fmla="*/ 4640580 w 5339715"/>
                <a:gd name="connsiteY169" fmla="*/ 1520190 h 6905625"/>
                <a:gd name="connsiteX170" fmla="*/ 4632960 w 5339715"/>
                <a:gd name="connsiteY170" fmla="*/ 1626870 h 6905625"/>
                <a:gd name="connsiteX171" fmla="*/ 4667250 w 5339715"/>
                <a:gd name="connsiteY171" fmla="*/ 1716405 h 6905625"/>
                <a:gd name="connsiteX172" fmla="*/ 4659630 w 5339715"/>
                <a:gd name="connsiteY172" fmla="*/ 1754505 h 6905625"/>
                <a:gd name="connsiteX173" fmla="*/ 4699635 w 5339715"/>
                <a:gd name="connsiteY173" fmla="*/ 1838325 h 6905625"/>
                <a:gd name="connsiteX174" fmla="*/ 4684395 w 5339715"/>
                <a:gd name="connsiteY174" fmla="*/ 1899285 h 6905625"/>
                <a:gd name="connsiteX175" fmla="*/ 4712970 w 5339715"/>
                <a:gd name="connsiteY175" fmla="*/ 1964055 h 6905625"/>
                <a:gd name="connsiteX176" fmla="*/ 4785360 w 5339715"/>
                <a:gd name="connsiteY176" fmla="*/ 2028825 h 6905625"/>
                <a:gd name="connsiteX177" fmla="*/ 4821555 w 5339715"/>
                <a:gd name="connsiteY177" fmla="*/ 2152650 h 6905625"/>
                <a:gd name="connsiteX178" fmla="*/ 4882515 w 5339715"/>
                <a:gd name="connsiteY178" fmla="*/ 2308860 h 6905625"/>
                <a:gd name="connsiteX179" fmla="*/ 4905375 w 5339715"/>
                <a:gd name="connsiteY179" fmla="*/ 2425065 h 6905625"/>
                <a:gd name="connsiteX180" fmla="*/ 4884420 w 5339715"/>
                <a:gd name="connsiteY180" fmla="*/ 2548890 h 6905625"/>
                <a:gd name="connsiteX181" fmla="*/ 4892040 w 5339715"/>
                <a:gd name="connsiteY181" fmla="*/ 2651760 h 6905625"/>
                <a:gd name="connsiteX182" fmla="*/ 4922520 w 5339715"/>
                <a:gd name="connsiteY182" fmla="*/ 2705100 h 6905625"/>
                <a:gd name="connsiteX183" fmla="*/ 4920615 w 5339715"/>
                <a:gd name="connsiteY183" fmla="*/ 2752725 h 6905625"/>
                <a:gd name="connsiteX184" fmla="*/ 4897755 w 5339715"/>
                <a:gd name="connsiteY184" fmla="*/ 2847975 h 6905625"/>
                <a:gd name="connsiteX185" fmla="*/ 4924425 w 5339715"/>
                <a:gd name="connsiteY185" fmla="*/ 2895600 h 6905625"/>
                <a:gd name="connsiteX186" fmla="*/ 4956810 w 5339715"/>
                <a:gd name="connsiteY186" fmla="*/ 2971800 h 6905625"/>
                <a:gd name="connsiteX187" fmla="*/ 4932045 w 5339715"/>
                <a:gd name="connsiteY187" fmla="*/ 3057525 h 6905625"/>
                <a:gd name="connsiteX188" fmla="*/ 5000625 w 5339715"/>
                <a:gd name="connsiteY188" fmla="*/ 3154680 h 6905625"/>
                <a:gd name="connsiteX189" fmla="*/ 4935855 w 5339715"/>
                <a:gd name="connsiteY189" fmla="*/ 3329940 h 6905625"/>
                <a:gd name="connsiteX190" fmla="*/ 4954905 w 5339715"/>
                <a:gd name="connsiteY190" fmla="*/ 3333750 h 6905625"/>
                <a:gd name="connsiteX191" fmla="*/ 5017770 w 5339715"/>
                <a:gd name="connsiteY191" fmla="*/ 3270885 h 6905625"/>
                <a:gd name="connsiteX192" fmla="*/ 5044440 w 5339715"/>
                <a:gd name="connsiteY192" fmla="*/ 3324225 h 6905625"/>
                <a:gd name="connsiteX193" fmla="*/ 5073015 w 5339715"/>
                <a:gd name="connsiteY193" fmla="*/ 3423285 h 6905625"/>
                <a:gd name="connsiteX194" fmla="*/ 5071110 w 5339715"/>
                <a:gd name="connsiteY194" fmla="*/ 3491865 h 6905625"/>
                <a:gd name="connsiteX195" fmla="*/ 5099685 w 5339715"/>
                <a:gd name="connsiteY195" fmla="*/ 3562350 h 6905625"/>
                <a:gd name="connsiteX196" fmla="*/ 5101590 w 5339715"/>
                <a:gd name="connsiteY196" fmla="*/ 3661410 h 6905625"/>
                <a:gd name="connsiteX197" fmla="*/ 5113020 w 5339715"/>
                <a:gd name="connsiteY197" fmla="*/ 3781425 h 6905625"/>
                <a:gd name="connsiteX198" fmla="*/ 5143500 w 5339715"/>
                <a:gd name="connsiteY198" fmla="*/ 3777615 h 6905625"/>
                <a:gd name="connsiteX199" fmla="*/ 5168265 w 5339715"/>
                <a:gd name="connsiteY199" fmla="*/ 3749040 h 6905625"/>
                <a:gd name="connsiteX200" fmla="*/ 5233035 w 5339715"/>
                <a:gd name="connsiteY200" fmla="*/ 3783330 h 6905625"/>
                <a:gd name="connsiteX201" fmla="*/ 5257800 w 5339715"/>
                <a:gd name="connsiteY201" fmla="*/ 3830955 h 6905625"/>
                <a:gd name="connsiteX202" fmla="*/ 5257800 w 5339715"/>
                <a:gd name="connsiteY202" fmla="*/ 3891915 h 6905625"/>
                <a:gd name="connsiteX203" fmla="*/ 5255895 w 5339715"/>
                <a:gd name="connsiteY203" fmla="*/ 3933825 h 6905625"/>
                <a:gd name="connsiteX204" fmla="*/ 5320665 w 5339715"/>
                <a:gd name="connsiteY204" fmla="*/ 3928110 h 6905625"/>
                <a:gd name="connsiteX205" fmla="*/ 5311140 w 5339715"/>
                <a:gd name="connsiteY205" fmla="*/ 3990975 h 6905625"/>
                <a:gd name="connsiteX206" fmla="*/ 5339715 w 5339715"/>
                <a:gd name="connsiteY206" fmla="*/ 4038600 h 6905625"/>
                <a:gd name="connsiteX207" fmla="*/ 5282565 w 5339715"/>
                <a:gd name="connsiteY207" fmla="*/ 4206240 h 6905625"/>
                <a:gd name="connsiteX208" fmla="*/ 5240655 w 5339715"/>
                <a:gd name="connsiteY208" fmla="*/ 4149090 h 6905625"/>
                <a:gd name="connsiteX209" fmla="*/ 5215890 w 5339715"/>
                <a:gd name="connsiteY209" fmla="*/ 4110990 h 6905625"/>
                <a:gd name="connsiteX210" fmla="*/ 5223510 w 5339715"/>
                <a:gd name="connsiteY210" fmla="*/ 4217670 h 6905625"/>
                <a:gd name="connsiteX211" fmla="*/ 5252085 w 5339715"/>
                <a:gd name="connsiteY211" fmla="*/ 4303395 h 6905625"/>
                <a:gd name="connsiteX212" fmla="*/ 5215890 w 5339715"/>
                <a:gd name="connsiteY212" fmla="*/ 4347210 h 6905625"/>
                <a:gd name="connsiteX213" fmla="*/ 5217795 w 5339715"/>
                <a:gd name="connsiteY213" fmla="*/ 4377690 h 6905625"/>
                <a:gd name="connsiteX214" fmla="*/ 5263515 w 5339715"/>
                <a:gd name="connsiteY214" fmla="*/ 4442460 h 6905625"/>
                <a:gd name="connsiteX215" fmla="*/ 5172075 w 5339715"/>
                <a:gd name="connsiteY215" fmla="*/ 4459605 h 6905625"/>
                <a:gd name="connsiteX216" fmla="*/ 5130165 w 5339715"/>
                <a:gd name="connsiteY216" fmla="*/ 4495800 h 6905625"/>
                <a:gd name="connsiteX217" fmla="*/ 5053965 w 5339715"/>
                <a:gd name="connsiteY217" fmla="*/ 4495800 h 6905625"/>
                <a:gd name="connsiteX218" fmla="*/ 5044440 w 5339715"/>
                <a:gd name="connsiteY218" fmla="*/ 4562475 h 6905625"/>
                <a:gd name="connsiteX219" fmla="*/ 4991100 w 5339715"/>
                <a:gd name="connsiteY219" fmla="*/ 4600575 h 6905625"/>
                <a:gd name="connsiteX220" fmla="*/ 4985385 w 5339715"/>
                <a:gd name="connsiteY220" fmla="*/ 4669155 h 6905625"/>
                <a:gd name="connsiteX221" fmla="*/ 4943475 w 5339715"/>
                <a:gd name="connsiteY221" fmla="*/ 4695825 h 6905625"/>
                <a:gd name="connsiteX222" fmla="*/ 4895850 w 5339715"/>
                <a:gd name="connsiteY222" fmla="*/ 4756785 h 6905625"/>
                <a:gd name="connsiteX223" fmla="*/ 4829175 w 5339715"/>
                <a:gd name="connsiteY223" fmla="*/ 4815840 h 6905625"/>
                <a:gd name="connsiteX224" fmla="*/ 4783455 w 5339715"/>
                <a:gd name="connsiteY224" fmla="*/ 4810125 h 6905625"/>
                <a:gd name="connsiteX225" fmla="*/ 4766310 w 5339715"/>
                <a:gd name="connsiteY225" fmla="*/ 4865370 h 6905625"/>
                <a:gd name="connsiteX226" fmla="*/ 4787265 w 5339715"/>
                <a:gd name="connsiteY226" fmla="*/ 4947285 h 6905625"/>
                <a:gd name="connsiteX227" fmla="*/ 4735830 w 5339715"/>
                <a:gd name="connsiteY227" fmla="*/ 5168265 h 6905625"/>
                <a:gd name="connsiteX228" fmla="*/ 4720590 w 5339715"/>
                <a:gd name="connsiteY228" fmla="*/ 5267325 h 6905625"/>
                <a:gd name="connsiteX229" fmla="*/ 4619625 w 5339715"/>
                <a:gd name="connsiteY229" fmla="*/ 5225415 h 6905625"/>
                <a:gd name="connsiteX230" fmla="*/ 4562475 w 5339715"/>
                <a:gd name="connsiteY230" fmla="*/ 5240655 h 6905625"/>
                <a:gd name="connsiteX231" fmla="*/ 4558665 w 5339715"/>
                <a:gd name="connsiteY231" fmla="*/ 5295900 h 6905625"/>
                <a:gd name="connsiteX232" fmla="*/ 4459605 w 5339715"/>
                <a:gd name="connsiteY232" fmla="*/ 5290185 h 6905625"/>
                <a:gd name="connsiteX233" fmla="*/ 4432935 w 5339715"/>
                <a:gd name="connsiteY233" fmla="*/ 5309235 h 6905625"/>
                <a:gd name="connsiteX234" fmla="*/ 4429125 w 5339715"/>
                <a:gd name="connsiteY234" fmla="*/ 5408295 h 6905625"/>
                <a:gd name="connsiteX235" fmla="*/ 4396740 w 5339715"/>
                <a:gd name="connsiteY235" fmla="*/ 5495925 h 6905625"/>
                <a:gd name="connsiteX236" fmla="*/ 4398645 w 5339715"/>
                <a:gd name="connsiteY236" fmla="*/ 5537835 h 6905625"/>
                <a:gd name="connsiteX237" fmla="*/ 4343400 w 5339715"/>
                <a:gd name="connsiteY237" fmla="*/ 5520690 h 6905625"/>
                <a:gd name="connsiteX238" fmla="*/ 4331970 w 5339715"/>
                <a:gd name="connsiteY238" fmla="*/ 5594985 h 6905625"/>
                <a:gd name="connsiteX239" fmla="*/ 4351020 w 5339715"/>
                <a:gd name="connsiteY239" fmla="*/ 5657850 h 6905625"/>
                <a:gd name="connsiteX240" fmla="*/ 4267200 w 5339715"/>
                <a:gd name="connsiteY240" fmla="*/ 5711190 h 6905625"/>
                <a:gd name="connsiteX241" fmla="*/ 4211955 w 5339715"/>
                <a:gd name="connsiteY241" fmla="*/ 5808345 h 6905625"/>
                <a:gd name="connsiteX242" fmla="*/ 4063365 w 5339715"/>
                <a:gd name="connsiteY242" fmla="*/ 5869305 h 6905625"/>
                <a:gd name="connsiteX243" fmla="*/ 4069080 w 5339715"/>
                <a:gd name="connsiteY243" fmla="*/ 5894070 h 6905625"/>
                <a:gd name="connsiteX244" fmla="*/ 4023360 w 5339715"/>
                <a:gd name="connsiteY244" fmla="*/ 5920740 h 6905625"/>
                <a:gd name="connsiteX245" fmla="*/ 4013835 w 5339715"/>
                <a:gd name="connsiteY245" fmla="*/ 5977890 h 6905625"/>
                <a:gd name="connsiteX246" fmla="*/ 3941445 w 5339715"/>
                <a:gd name="connsiteY246" fmla="*/ 6052185 h 6905625"/>
                <a:gd name="connsiteX247" fmla="*/ 3874770 w 5339715"/>
                <a:gd name="connsiteY247" fmla="*/ 6086475 h 6905625"/>
                <a:gd name="connsiteX248" fmla="*/ 3821430 w 5339715"/>
                <a:gd name="connsiteY248" fmla="*/ 6160770 h 6905625"/>
                <a:gd name="connsiteX249" fmla="*/ 3903345 w 5339715"/>
                <a:gd name="connsiteY249" fmla="*/ 6269355 h 6905625"/>
                <a:gd name="connsiteX250" fmla="*/ 3823335 w 5339715"/>
                <a:gd name="connsiteY250" fmla="*/ 6330315 h 6905625"/>
                <a:gd name="connsiteX251" fmla="*/ 3756660 w 5339715"/>
                <a:gd name="connsiteY251" fmla="*/ 6320790 h 6905625"/>
                <a:gd name="connsiteX252" fmla="*/ 3632835 w 5339715"/>
                <a:gd name="connsiteY252" fmla="*/ 6282690 h 6905625"/>
                <a:gd name="connsiteX253" fmla="*/ 3587115 w 5339715"/>
                <a:gd name="connsiteY253" fmla="*/ 6235065 h 6905625"/>
                <a:gd name="connsiteX254" fmla="*/ 3529965 w 5339715"/>
                <a:gd name="connsiteY254" fmla="*/ 6210300 h 6905625"/>
                <a:gd name="connsiteX255" fmla="*/ 3472815 w 5339715"/>
                <a:gd name="connsiteY255" fmla="*/ 6195060 h 6905625"/>
                <a:gd name="connsiteX256" fmla="*/ 3409950 w 5339715"/>
                <a:gd name="connsiteY256" fmla="*/ 6242685 h 6905625"/>
                <a:gd name="connsiteX257" fmla="*/ 3421380 w 5339715"/>
                <a:gd name="connsiteY257" fmla="*/ 6330315 h 6905625"/>
                <a:gd name="connsiteX258" fmla="*/ 3295650 w 5339715"/>
                <a:gd name="connsiteY258" fmla="*/ 6351270 h 6905625"/>
                <a:gd name="connsiteX259" fmla="*/ 3291840 w 5339715"/>
                <a:gd name="connsiteY259" fmla="*/ 6416040 h 6905625"/>
                <a:gd name="connsiteX260" fmla="*/ 2815590 w 5339715"/>
                <a:gd name="connsiteY260" fmla="*/ 6429375 h 6905625"/>
                <a:gd name="connsiteX261" fmla="*/ 2933700 w 5339715"/>
                <a:gd name="connsiteY261" fmla="*/ 6619875 h 6905625"/>
                <a:gd name="connsiteX262" fmla="*/ 2546985 w 5339715"/>
                <a:gd name="connsiteY262" fmla="*/ 6633210 h 6905625"/>
                <a:gd name="connsiteX263" fmla="*/ 2533650 w 5339715"/>
                <a:gd name="connsiteY263" fmla="*/ 6741795 h 6905625"/>
                <a:gd name="connsiteX264" fmla="*/ 2577465 w 5339715"/>
                <a:gd name="connsiteY264" fmla="*/ 6905625 h 6905625"/>
                <a:gd name="connsiteX265" fmla="*/ 2385060 w 5339715"/>
                <a:gd name="connsiteY265" fmla="*/ 6898005 h 6905625"/>
                <a:gd name="connsiteX266" fmla="*/ 2289810 w 5339715"/>
                <a:gd name="connsiteY266" fmla="*/ 6810375 h 6905625"/>
                <a:gd name="connsiteX267" fmla="*/ 2190750 w 5339715"/>
                <a:gd name="connsiteY267" fmla="*/ 6802755 h 6905625"/>
                <a:gd name="connsiteX268" fmla="*/ 2114550 w 5339715"/>
                <a:gd name="connsiteY268" fmla="*/ 6654165 h 6905625"/>
                <a:gd name="connsiteX269" fmla="*/ 1775460 w 5339715"/>
                <a:gd name="connsiteY269" fmla="*/ 6518910 h 6905625"/>
                <a:gd name="connsiteX0" fmla="*/ 1775460 w 5339715"/>
                <a:gd name="connsiteY0" fmla="*/ 6518910 h 6905625"/>
                <a:gd name="connsiteX1" fmla="*/ 1731645 w 5339715"/>
                <a:gd name="connsiteY1" fmla="*/ 6385560 h 6905625"/>
                <a:gd name="connsiteX2" fmla="*/ 1703070 w 5339715"/>
                <a:gd name="connsiteY2" fmla="*/ 6328410 h 6905625"/>
                <a:gd name="connsiteX3" fmla="*/ 1678305 w 5339715"/>
                <a:gd name="connsiteY3" fmla="*/ 6141720 h 6905625"/>
                <a:gd name="connsiteX4" fmla="*/ 1600200 w 5339715"/>
                <a:gd name="connsiteY4" fmla="*/ 6063615 h 6905625"/>
                <a:gd name="connsiteX5" fmla="*/ 1598295 w 5339715"/>
                <a:gd name="connsiteY5" fmla="*/ 5920740 h 6905625"/>
                <a:gd name="connsiteX6" fmla="*/ 1440180 w 5339715"/>
                <a:gd name="connsiteY6" fmla="*/ 5941695 h 6905625"/>
                <a:gd name="connsiteX7" fmla="*/ 1442085 w 5339715"/>
                <a:gd name="connsiteY7" fmla="*/ 5825490 h 6905625"/>
                <a:gd name="connsiteX8" fmla="*/ 1323975 w 5339715"/>
                <a:gd name="connsiteY8" fmla="*/ 5836920 h 6905625"/>
                <a:gd name="connsiteX9" fmla="*/ 1362075 w 5339715"/>
                <a:gd name="connsiteY9" fmla="*/ 5884545 h 6905625"/>
                <a:gd name="connsiteX10" fmla="*/ 1291590 w 5339715"/>
                <a:gd name="connsiteY10" fmla="*/ 5905500 h 6905625"/>
                <a:gd name="connsiteX11" fmla="*/ 1306830 w 5339715"/>
                <a:gd name="connsiteY11" fmla="*/ 5949315 h 6905625"/>
                <a:gd name="connsiteX12" fmla="*/ 1002030 w 5339715"/>
                <a:gd name="connsiteY12" fmla="*/ 5964555 h 6905625"/>
                <a:gd name="connsiteX13" fmla="*/ 992505 w 5339715"/>
                <a:gd name="connsiteY13" fmla="*/ 5833110 h 6905625"/>
                <a:gd name="connsiteX14" fmla="*/ 1007745 w 5339715"/>
                <a:gd name="connsiteY14" fmla="*/ 5756910 h 6905625"/>
                <a:gd name="connsiteX15" fmla="*/ 1066800 w 5339715"/>
                <a:gd name="connsiteY15" fmla="*/ 5770245 h 6905625"/>
                <a:gd name="connsiteX16" fmla="*/ 1068705 w 5339715"/>
                <a:gd name="connsiteY16" fmla="*/ 5747385 h 6905625"/>
                <a:gd name="connsiteX17" fmla="*/ 1000125 w 5339715"/>
                <a:gd name="connsiteY17" fmla="*/ 5722620 h 6905625"/>
                <a:gd name="connsiteX18" fmla="*/ 988695 w 5339715"/>
                <a:gd name="connsiteY18" fmla="*/ 5608320 h 6905625"/>
                <a:gd name="connsiteX19" fmla="*/ 910590 w 5339715"/>
                <a:gd name="connsiteY19" fmla="*/ 5564505 h 6905625"/>
                <a:gd name="connsiteX20" fmla="*/ 883920 w 5339715"/>
                <a:gd name="connsiteY20" fmla="*/ 5522595 h 6905625"/>
                <a:gd name="connsiteX21" fmla="*/ 813435 w 5339715"/>
                <a:gd name="connsiteY21" fmla="*/ 5486400 h 6905625"/>
                <a:gd name="connsiteX22" fmla="*/ 838200 w 5339715"/>
                <a:gd name="connsiteY22" fmla="*/ 5394960 h 6905625"/>
                <a:gd name="connsiteX23" fmla="*/ 786765 w 5339715"/>
                <a:gd name="connsiteY23" fmla="*/ 5402580 h 6905625"/>
                <a:gd name="connsiteX24" fmla="*/ 727710 w 5339715"/>
                <a:gd name="connsiteY24" fmla="*/ 5370195 h 6905625"/>
                <a:gd name="connsiteX25" fmla="*/ 742950 w 5339715"/>
                <a:gd name="connsiteY25" fmla="*/ 5252085 h 6905625"/>
                <a:gd name="connsiteX26" fmla="*/ 706755 w 5339715"/>
                <a:gd name="connsiteY26" fmla="*/ 5292090 h 6905625"/>
                <a:gd name="connsiteX27" fmla="*/ 657225 w 5339715"/>
                <a:gd name="connsiteY27" fmla="*/ 5267325 h 6905625"/>
                <a:gd name="connsiteX28" fmla="*/ 596265 w 5339715"/>
                <a:gd name="connsiteY28" fmla="*/ 5265420 h 6905625"/>
                <a:gd name="connsiteX29" fmla="*/ 569595 w 5339715"/>
                <a:gd name="connsiteY29" fmla="*/ 5343525 h 6905625"/>
                <a:gd name="connsiteX30" fmla="*/ 514350 w 5339715"/>
                <a:gd name="connsiteY30" fmla="*/ 5233035 h 6905625"/>
                <a:gd name="connsiteX31" fmla="*/ 491490 w 5339715"/>
                <a:gd name="connsiteY31" fmla="*/ 5130165 h 6905625"/>
                <a:gd name="connsiteX32" fmla="*/ 596265 w 5339715"/>
                <a:gd name="connsiteY32" fmla="*/ 5124450 h 6905625"/>
                <a:gd name="connsiteX33" fmla="*/ 561975 w 5339715"/>
                <a:gd name="connsiteY33" fmla="*/ 4991100 h 6905625"/>
                <a:gd name="connsiteX34" fmla="*/ 582930 w 5339715"/>
                <a:gd name="connsiteY34" fmla="*/ 4954905 h 6905625"/>
                <a:gd name="connsiteX35" fmla="*/ 581025 w 5339715"/>
                <a:gd name="connsiteY35" fmla="*/ 4855845 h 6905625"/>
                <a:gd name="connsiteX36" fmla="*/ 546735 w 5339715"/>
                <a:gd name="connsiteY36" fmla="*/ 4834890 h 6905625"/>
                <a:gd name="connsiteX37" fmla="*/ 464820 w 5339715"/>
                <a:gd name="connsiteY37" fmla="*/ 4844415 h 6905625"/>
                <a:gd name="connsiteX38" fmla="*/ 438150 w 5339715"/>
                <a:gd name="connsiteY38" fmla="*/ 4783455 h 6905625"/>
                <a:gd name="connsiteX39" fmla="*/ 487680 w 5339715"/>
                <a:gd name="connsiteY39" fmla="*/ 4741545 h 6905625"/>
                <a:gd name="connsiteX40" fmla="*/ 472440 w 5339715"/>
                <a:gd name="connsiteY40" fmla="*/ 4663440 h 6905625"/>
                <a:gd name="connsiteX41" fmla="*/ 554355 w 5339715"/>
                <a:gd name="connsiteY41" fmla="*/ 4682490 h 6905625"/>
                <a:gd name="connsiteX42" fmla="*/ 613410 w 5339715"/>
                <a:gd name="connsiteY42" fmla="*/ 4663440 h 6905625"/>
                <a:gd name="connsiteX43" fmla="*/ 680085 w 5339715"/>
                <a:gd name="connsiteY43" fmla="*/ 4682490 h 6905625"/>
                <a:gd name="connsiteX44" fmla="*/ 672465 w 5339715"/>
                <a:gd name="connsiteY44" fmla="*/ 4608195 h 6905625"/>
                <a:gd name="connsiteX45" fmla="*/ 601980 w 5339715"/>
                <a:gd name="connsiteY45" fmla="*/ 4490085 h 6905625"/>
                <a:gd name="connsiteX46" fmla="*/ 611505 w 5339715"/>
                <a:gd name="connsiteY46" fmla="*/ 4451985 h 6905625"/>
                <a:gd name="connsiteX47" fmla="*/ 611505 w 5339715"/>
                <a:gd name="connsiteY47" fmla="*/ 4371975 h 6905625"/>
                <a:gd name="connsiteX48" fmla="*/ 521970 w 5339715"/>
                <a:gd name="connsiteY48" fmla="*/ 4373880 h 6905625"/>
                <a:gd name="connsiteX49" fmla="*/ 529590 w 5339715"/>
                <a:gd name="connsiteY49" fmla="*/ 4314825 h 6905625"/>
                <a:gd name="connsiteX50" fmla="*/ 481965 w 5339715"/>
                <a:gd name="connsiteY50" fmla="*/ 4295775 h 6905625"/>
                <a:gd name="connsiteX51" fmla="*/ 403860 w 5339715"/>
                <a:gd name="connsiteY51" fmla="*/ 4295775 h 6905625"/>
                <a:gd name="connsiteX52" fmla="*/ 405765 w 5339715"/>
                <a:gd name="connsiteY52" fmla="*/ 4248150 h 6905625"/>
                <a:gd name="connsiteX53" fmla="*/ 396240 w 5339715"/>
                <a:gd name="connsiteY53" fmla="*/ 4240530 h 6905625"/>
                <a:gd name="connsiteX54" fmla="*/ 371475 w 5339715"/>
                <a:gd name="connsiteY54" fmla="*/ 4257675 h 6905625"/>
                <a:gd name="connsiteX55" fmla="*/ 386715 w 5339715"/>
                <a:gd name="connsiteY55" fmla="*/ 4335780 h 6905625"/>
                <a:gd name="connsiteX56" fmla="*/ 375285 w 5339715"/>
                <a:gd name="connsiteY56" fmla="*/ 4408170 h 6905625"/>
                <a:gd name="connsiteX57" fmla="*/ 179070 w 5339715"/>
                <a:gd name="connsiteY57" fmla="*/ 4417695 h 6905625"/>
                <a:gd name="connsiteX58" fmla="*/ 104775 w 5339715"/>
                <a:gd name="connsiteY58" fmla="*/ 4360545 h 6905625"/>
                <a:gd name="connsiteX59" fmla="*/ 102870 w 5339715"/>
                <a:gd name="connsiteY59" fmla="*/ 4242435 h 6905625"/>
                <a:gd name="connsiteX60" fmla="*/ 38100 w 5339715"/>
                <a:gd name="connsiteY60" fmla="*/ 4154805 h 6905625"/>
                <a:gd name="connsiteX61" fmla="*/ 41910 w 5339715"/>
                <a:gd name="connsiteY61" fmla="*/ 4050030 h 6905625"/>
                <a:gd name="connsiteX62" fmla="*/ 0 w 5339715"/>
                <a:gd name="connsiteY62" fmla="*/ 4048125 h 6905625"/>
                <a:gd name="connsiteX63" fmla="*/ 9525 w 5339715"/>
                <a:gd name="connsiteY63" fmla="*/ 3857625 h 6905625"/>
                <a:gd name="connsiteX64" fmla="*/ 0 w 5339715"/>
                <a:gd name="connsiteY64" fmla="*/ 3817620 h 6905625"/>
                <a:gd name="connsiteX65" fmla="*/ 13335 w 5339715"/>
                <a:gd name="connsiteY65" fmla="*/ 3768090 h 6905625"/>
                <a:gd name="connsiteX66" fmla="*/ 38100 w 5339715"/>
                <a:gd name="connsiteY66" fmla="*/ 3749040 h 6905625"/>
                <a:gd name="connsiteX67" fmla="*/ 81915 w 5339715"/>
                <a:gd name="connsiteY67" fmla="*/ 3667125 h 6905625"/>
                <a:gd name="connsiteX68" fmla="*/ 81915 w 5339715"/>
                <a:gd name="connsiteY68" fmla="*/ 3667125 h 6905625"/>
                <a:gd name="connsiteX69" fmla="*/ 45720 w 5339715"/>
                <a:gd name="connsiteY69" fmla="*/ 3596640 h 6905625"/>
                <a:gd name="connsiteX70" fmla="*/ 72390 w 5339715"/>
                <a:gd name="connsiteY70" fmla="*/ 3518535 h 6905625"/>
                <a:gd name="connsiteX71" fmla="*/ 283845 w 5339715"/>
                <a:gd name="connsiteY71" fmla="*/ 3596640 h 6905625"/>
                <a:gd name="connsiteX72" fmla="*/ 403860 w 5339715"/>
                <a:gd name="connsiteY72" fmla="*/ 3796665 h 6905625"/>
                <a:gd name="connsiteX73" fmla="*/ 453390 w 5339715"/>
                <a:gd name="connsiteY73" fmla="*/ 3867150 h 6905625"/>
                <a:gd name="connsiteX74" fmla="*/ 567690 w 5339715"/>
                <a:gd name="connsiteY74" fmla="*/ 3952875 h 6905625"/>
                <a:gd name="connsiteX75" fmla="*/ 567690 w 5339715"/>
                <a:gd name="connsiteY75" fmla="*/ 3952875 h 6905625"/>
                <a:gd name="connsiteX76" fmla="*/ 567690 w 5339715"/>
                <a:gd name="connsiteY76" fmla="*/ 3966210 h 6905625"/>
                <a:gd name="connsiteX77" fmla="*/ 561975 w 5339715"/>
                <a:gd name="connsiteY77" fmla="*/ 4025265 h 6905625"/>
                <a:gd name="connsiteX78" fmla="*/ 601980 w 5339715"/>
                <a:gd name="connsiteY78" fmla="*/ 4029075 h 6905625"/>
                <a:gd name="connsiteX79" fmla="*/ 653415 w 5339715"/>
                <a:gd name="connsiteY79" fmla="*/ 3950970 h 6905625"/>
                <a:gd name="connsiteX80" fmla="*/ 659130 w 5339715"/>
                <a:gd name="connsiteY80" fmla="*/ 3651885 h 6905625"/>
                <a:gd name="connsiteX81" fmla="*/ 756285 w 5339715"/>
                <a:gd name="connsiteY81" fmla="*/ 3779520 h 6905625"/>
                <a:gd name="connsiteX82" fmla="*/ 748665 w 5339715"/>
                <a:gd name="connsiteY82" fmla="*/ 3638550 h 6905625"/>
                <a:gd name="connsiteX83" fmla="*/ 792480 w 5339715"/>
                <a:gd name="connsiteY83" fmla="*/ 3569970 h 6905625"/>
                <a:gd name="connsiteX84" fmla="*/ 805815 w 5339715"/>
                <a:gd name="connsiteY84" fmla="*/ 3505200 h 6905625"/>
                <a:gd name="connsiteX85" fmla="*/ 798195 w 5339715"/>
                <a:gd name="connsiteY85" fmla="*/ 3442335 h 6905625"/>
                <a:gd name="connsiteX86" fmla="*/ 805815 w 5339715"/>
                <a:gd name="connsiteY86" fmla="*/ 3388995 h 6905625"/>
                <a:gd name="connsiteX87" fmla="*/ 832485 w 5339715"/>
                <a:gd name="connsiteY87" fmla="*/ 3408045 h 6905625"/>
                <a:gd name="connsiteX88" fmla="*/ 857250 w 5339715"/>
                <a:gd name="connsiteY88" fmla="*/ 3230880 h 6905625"/>
                <a:gd name="connsiteX89" fmla="*/ 878205 w 5339715"/>
                <a:gd name="connsiteY89" fmla="*/ 3131820 h 6905625"/>
                <a:gd name="connsiteX90" fmla="*/ 950595 w 5339715"/>
                <a:gd name="connsiteY90" fmla="*/ 3027045 h 6905625"/>
                <a:gd name="connsiteX91" fmla="*/ 996315 w 5339715"/>
                <a:gd name="connsiteY91" fmla="*/ 3004185 h 6905625"/>
                <a:gd name="connsiteX92" fmla="*/ 1089660 w 5339715"/>
                <a:gd name="connsiteY92" fmla="*/ 2967990 h 6905625"/>
                <a:gd name="connsiteX93" fmla="*/ 1120140 w 5339715"/>
                <a:gd name="connsiteY93" fmla="*/ 2924175 h 6905625"/>
                <a:gd name="connsiteX94" fmla="*/ 1122045 w 5339715"/>
                <a:gd name="connsiteY94" fmla="*/ 2830830 h 6905625"/>
                <a:gd name="connsiteX95" fmla="*/ 1129665 w 5339715"/>
                <a:gd name="connsiteY95" fmla="*/ 2771775 h 6905625"/>
                <a:gd name="connsiteX96" fmla="*/ 1133475 w 5339715"/>
                <a:gd name="connsiteY96" fmla="*/ 2714625 h 6905625"/>
                <a:gd name="connsiteX97" fmla="*/ 1148715 w 5339715"/>
                <a:gd name="connsiteY97" fmla="*/ 2630805 h 6905625"/>
                <a:gd name="connsiteX98" fmla="*/ 1215390 w 5339715"/>
                <a:gd name="connsiteY98" fmla="*/ 2577465 h 6905625"/>
                <a:gd name="connsiteX99" fmla="*/ 1243965 w 5339715"/>
                <a:gd name="connsiteY99" fmla="*/ 2506980 h 6905625"/>
                <a:gd name="connsiteX100" fmla="*/ 1293495 w 5339715"/>
                <a:gd name="connsiteY100" fmla="*/ 2423160 h 6905625"/>
                <a:gd name="connsiteX101" fmla="*/ 1356360 w 5339715"/>
                <a:gd name="connsiteY101" fmla="*/ 2400300 h 6905625"/>
                <a:gd name="connsiteX102" fmla="*/ 1394460 w 5339715"/>
                <a:gd name="connsiteY102" fmla="*/ 2356485 h 6905625"/>
                <a:gd name="connsiteX103" fmla="*/ 1423035 w 5339715"/>
                <a:gd name="connsiteY103" fmla="*/ 2287905 h 6905625"/>
                <a:gd name="connsiteX104" fmla="*/ 1478280 w 5339715"/>
                <a:gd name="connsiteY104" fmla="*/ 2266950 h 6905625"/>
                <a:gd name="connsiteX105" fmla="*/ 1527810 w 5339715"/>
                <a:gd name="connsiteY105" fmla="*/ 2221230 h 6905625"/>
                <a:gd name="connsiteX106" fmla="*/ 1586865 w 5339715"/>
                <a:gd name="connsiteY106" fmla="*/ 2148840 h 6905625"/>
                <a:gd name="connsiteX107" fmla="*/ 1604010 w 5339715"/>
                <a:gd name="connsiteY107" fmla="*/ 2122170 h 6905625"/>
                <a:gd name="connsiteX108" fmla="*/ 1693545 w 5339715"/>
                <a:gd name="connsiteY108" fmla="*/ 1996440 h 6905625"/>
                <a:gd name="connsiteX109" fmla="*/ 1701165 w 5339715"/>
                <a:gd name="connsiteY109" fmla="*/ 1866900 h 6905625"/>
                <a:gd name="connsiteX110" fmla="*/ 1781175 w 5339715"/>
                <a:gd name="connsiteY110" fmla="*/ 1796415 h 6905625"/>
                <a:gd name="connsiteX111" fmla="*/ 1887855 w 5339715"/>
                <a:gd name="connsiteY111" fmla="*/ 1725930 h 6905625"/>
                <a:gd name="connsiteX112" fmla="*/ 1986915 w 5339715"/>
                <a:gd name="connsiteY112" fmla="*/ 1514475 h 6905625"/>
                <a:gd name="connsiteX113" fmla="*/ 1986915 w 5339715"/>
                <a:gd name="connsiteY113" fmla="*/ 1514475 h 6905625"/>
                <a:gd name="connsiteX114" fmla="*/ 2139315 w 5339715"/>
                <a:gd name="connsiteY114" fmla="*/ 1381125 h 6905625"/>
                <a:gd name="connsiteX115" fmla="*/ 2225040 w 5339715"/>
                <a:gd name="connsiteY115" fmla="*/ 1238250 h 6905625"/>
                <a:gd name="connsiteX116" fmla="*/ 2263140 w 5339715"/>
                <a:gd name="connsiteY116" fmla="*/ 1257300 h 6905625"/>
                <a:gd name="connsiteX117" fmla="*/ 2263140 w 5339715"/>
                <a:gd name="connsiteY117" fmla="*/ 1257300 h 6905625"/>
                <a:gd name="connsiteX118" fmla="*/ 2320290 w 5339715"/>
                <a:gd name="connsiteY118" fmla="*/ 1228725 h 6905625"/>
                <a:gd name="connsiteX119" fmla="*/ 2320290 w 5339715"/>
                <a:gd name="connsiteY119" fmla="*/ 1228725 h 6905625"/>
                <a:gd name="connsiteX120" fmla="*/ 2348865 w 5339715"/>
                <a:gd name="connsiteY120" fmla="*/ 1162050 h 6905625"/>
                <a:gd name="connsiteX121" fmla="*/ 2463165 w 5339715"/>
                <a:gd name="connsiteY121" fmla="*/ 1171575 h 6905625"/>
                <a:gd name="connsiteX122" fmla="*/ 2501265 w 5339715"/>
                <a:gd name="connsiteY122" fmla="*/ 1114425 h 6905625"/>
                <a:gd name="connsiteX123" fmla="*/ 2625090 w 5339715"/>
                <a:gd name="connsiteY123" fmla="*/ 1095375 h 6905625"/>
                <a:gd name="connsiteX124" fmla="*/ 2644140 w 5339715"/>
                <a:gd name="connsiteY124" fmla="*/ 1038225 h 6905625"/>
                <a:gd name="connsiteX125" fmla="*/ 2682240 w 5339715"/>
                <a:gd name="connsiteY125" fmla="*/ 1028700 h 6905625"/>
                <a:gd name="connsiteX126" fmla="*/ 2682240 w 5339715"/>
                <a:gd name="connsiteY126" fmla="*/ 1028700 h 6905625"/>
                <a:gd name="connsiteX127" fmla="*/ 2777490 w 5339715"/>
                <a:gd name="connsiteY127" fmla="*/ 962025 h 6905625"/>
                <a:gd name="connsiteX128" fmla="*/ 2825115 w 5339715"/>
                <a:gd name="connsiteY128" fmla="*/ 914400 h 6905625"/>
                <a:gd name="connsiteX129" fmla="*/ 2853690 w 5339715"/>
                <a:gd name="connsiteY129" fmla="*/ 866775 h 6905625"/>
                <a:gd name="connsiteX130" fmla="*/ 2958465 w 5339715"/>
                <a:gd name="connsiteY130" fmla="*/ 828675 h 6905625"/>
                <a:gd name="connsiteX131" fmla="*/ 3053715 w 5339715"/>
                <a:gd name="connsiteY131" fmla="*/ 781050 h 6905625"/>
                <a:gd name="connsiteX132" fmla="*/ 3101340 w 5339715"/>
                <a:gd name="connsiteY132" fmla="*/ 695325 h 6905625"/>
                <a:gd name="connsiteX133" fmla="*/ 3101340 w 5339715"/>
                <a:gd name="connsiteY133" fmla="*/ 695325 h 6905625"/>
                <a:gd name="connsiteX134" fmla="*/ 3225165 w 5339715"/>
                <a:gd name="connsiteY134" fmla="*/ 495300 h 6905625"/>
                <a:gd name="connsiteX135" fmla="*/ 3225165 w 5339715"/>
                <a:gd name="connsiteY135" fmla="*/ 476250 h 6905625"/>
                <a:gd name="connsiteX136" fmla="*/ 3234690 w 5339715"/>
                <a:gd name="connsiteY136" fmla="*/ 438150 h 6905625"/>
                <a:gd name="connsiteX137" fmla="*/ 3329940 w 5339715"/>
                <a:gd name="connsiteY137" fmla="*/ 342900 h 6905625"/>
                <a:gd name="connsiteX138" fmla="*/ 3320415 w 5339715"/>
                <a:gd name="connsiteY138" fmla="*/ 276225 h 6905625"/>
                <a:gd name="connsiteX139" fmla="*/ 3472815 w 5339715"/>
                <a:gd name="connsiteY139" fmla="*/ 200025 h 6905625"/>
                <a:gd name="connsiteX140" fmla="*/ 3539490 w 5339715"/>
                <a:gd name="connsiteY140" fmla="*/ 171450 h 6905625"/>
                <a:gd name="connsiteX141" fmla="*/ 3634740 w 5339715"/>
                <a:gd name="connsiteY141" fmla="*/ 171450 h 6905625"/>
                <a:gd name="connsiteX142" fmla="*/ 3682365 w 5339715"/>
                <a:gd name="connsiteY142" fmla="*/ 142875 h 6905625"/>
                <a:gd name="connsiteX143" fmla="*/ 3682365 w 5339715"/>
                <a:gd name="connsiteY143" fmla="*/ 142875 h 6905625"/>
                <a:gd name="connsiteX144" fmla="*/ 3787140 w 5339715"/>
                <a:gd name="connsiteY144" fmla="*/ 123825 h 6905625"/>
                <a:gd name="connsiteX145" fmla="*/ 3844290 w 5339715"/>
                <a:gd name="connsiteY145" fmla="*/ 0 h 6905625"/>
                <a:gd name="connsiteX146" fmla="*/ 3930015 w 5339715"/>
                <a:gd name="connsiteY146" fmla="*/ 0 h 6905625"/>
                <a:gd name="connsiteX147" fmla="*/ 4110990 w 5339715"/>
                <a:gd name="connsiteY147" fmla="*/ 9525 h 6905625"/>
                <a:gd name="connsiteX148" fmla="*/ 4208038 w 5339715"/>
                <a:gd name="connsiteY148" fmla="*/ 72846 h 6905625"/>
                <a:gd name="connsiteX149" fmla="*/ 4273210 w 5339715"/>
                <a:gd name="connsiteY149" fmla="*/ 92728 h 6905625"/>
                <a:gd name="connsiteX150" fmla="*/ 4466707 w 5339715"/>
                <a:gd name="connsiteY150" fmla="*/ 93695 h 6905625"/>
                <a:gd name="connsiteX151" fmla="*/ 4464971 w 5339715"/>
                <a:gd name="connsiteY151" fmla="*/ 226560 h 6905625"/>
                <a:gd name="connsiteX152" fmla="*/ 4430226 w 5339715"/>
                <a:gd name="connsiteY152" fmla="*/ 235309 h 6905625"/>
                <a:gd name="connsiteX153" fmla="*/ 4438650 w 5339715"/>
                <a:gd name="connsiteY153" fmla="*/ 268605 h 6905625"/>
                <a:gd name="connsiteX154" fmla="*/ 4433221 w 5339715"/>
                <a:gd name="connsiteY154" fmla="*/ 342793 h 6905625"/>
                <a:gd name="connsiteX155" fmla="*/ 4471035 w 5339715"/>
                <a:gd name="connsiteY155" fmla="*/ 411480 h 6905625"/>
                <a:gd name="connsiteX156" fmla="*/ 4461510 w 5339715"/>
                <a:gd name="connsiteY156" fmla="*/ 506730 h 6905625"/>
                <a:gd name="connsiteX157" fmla="*/ 4421505 w 5339715"/>
                <a:gd name="connsiteY157" fmla="*/ 529590 h 6905625"/>
                <a:gd name="connsiteX158" fmla="*/ 4373880 w 5339715"/>
                <a:gd name="connsiteY158" fmla="*/ 632460 h 6905625"/>
                <a:gd name="connsiteX159" fmla="*/ 4404360 w 5339715"/>
                <a:gd name="connsiteY159" fmla="*/ 674370 h 6905625"/>
                <a:gd name="connsiteX160" fmla="*/ 4413885 w 5339715"/>
                <a:gd name="connsiteY160" fmla="*/ 815340 h 6905625"/>
                <a:gd name="connsiteX161" fmla="*/ 4436745 w 5339715"/>
                <a:gd name="connsiteY161" fmla="*/ 887730 h 6905625"/>
                <a:gd name="connsiteX162" fmla="*/ 4423410 w 5339715"/>
                <a:gd name="connsiteY162" fmla="*/ 992505 h 6905625"/>
                <a:gd name="connsiteX163" fmla="*/ 4448810 w 5339715"/>
                <a:gd name="connsiteY163" fmla="*/ 1040130 h 6905625"/>
                <a:gd name="connsiteX164" fmla="*/ 4459605 w 5339715"/>
                <a:gd name="connsiteY164" fmla="*/ 1093470 h 6905625"/>
                <a:gd name="connsiteX165" fmla="*/ 4495800 w 5339715"/>
                <a:gd name="connsiteY165" fmla="*/ 1165860 h 6905625"/>
                <a:gd name="connsiteX166" fmla="*/ 4514850 w 5339715"/>
                <a:gd name="connsiteY166" fmla="*/ 1234440 h 6905625"/>
                <a:gd name="connsiteX167" fmla="*/ 4566285 w 5339715"/>
                <a:gd name="connsiteY167" fmla="*/ 1297305 h 6905625"/>
                <a:gd name="connsiteX168" fmla="*/ 4558665 w 5339715"/>
                <a:gd name="connsiteY168" fmla="*/ 1398270 h 6905625"/>
                <a:gd name="connsiteX169" fmla="*/ 4640580 w 5339715"/>
                <a:gd name="connsiteY169" fmla="*/ 1520190 h 6905625"/>
                <a:gd name="connsiteX170" fmla="*/ 4632960 w 5339715"/>
                <a:gd name="connsiteY170" fmla="*/ 1626870 h 6905625"/>
                <a:gd name="connsiteX171" fmla="*/ 4667250 w 5339715"/>
                <a:gd name="connsiteY171" fmla="*/ 1716405 h 6905625"/>
                <a:gd name="connsiteX172" fmla="*/ 4659630 w 5339715"/>
                <a:gd name="connsiteY172" fmla="*/ 1754505 h 6905625"/>
                <a:gd name="connsiteX173" fmla="*/ 4699635 w 5339715"/>
                <a:gd name="connsiteY173" fmla="*/ 1838325 h 6905625"/>
                <a:gd name="connsiteX174" fmla="*/ 4684395 w 5339715"/>
                <a:gd name="connsiteY174" fmla="*/ 1899285 h 6905625"/>
                <a:gd name="connsiteX175" fmla="*/ 4712970 w 5339715"/>
                <a:gd name="connsiteY175" fmla="*/ 1964055 h 6905625"/>
                <a:gd name="connsiteX176" fmla="*/ 4785360 w 5339715"/>
                <a:gd name="connsiteY176" fmla="*/ 2028825 h 6905625"/>
                <a:gd name="connsiteX177" fmla="*/ 4821555 w 5339715"/>
                <a:gd name="connsiteY177" fmla="*/ 2152650 h 6905625"/>
                <a:gd name="connsiteX178" fmla="*/ 4882515 w 5339715"/>
                <a:gd name="connsiteY178" fmla="*/ 2308860 h 6905625"/>
                <a:gd name="connsiteX179" fmla="*/ 4905375 w 5339715"/>
                <a:gd name="connsiteY179" fmla="*/ 2425065 h 6905625"/>
                <a:gd name="connsiteX180" fmla="*/ 4884420 w 5339715"/>
                <a:gd name="connsiteY180" fmla="*/ 2548890 h 6905625"/>
                <a:gd name="connsiteX181" fmla="*/ 4892040 w 5339715"/>
                <a:gd name="connsiteY181" fmla="*/ 2651760 h 6905625"/>
                <a:gd name="connsiteX182" fmla="*/ 4922520 w 5339715"/>
                <a:gd name="connsiteY182" fmla="*/ 2705100 h 6905625"/>
                <a:gd name="connsiteX183" fmla="*/ 4920615 w 5339715"/>
                <a:gd name="connsiteY183" fmla="*/ 2752725 h 6905625"/>
                <a:gd name="connsiteX184" fmla="*/ 4897755 w 5339715"/>
                <a:gd name="connsiteY184" fmla="*/ 2847975 h 6905625"/>
                <a:gd name="connsiteX185" fmla="*/ 4924425 w 5339715"/>
                <a:gd name="connsiteY185" fmla="*/ 2895600 h 6905625"/>
                <a:gd name="connsiteX186" fmla="*/ 4956810 w 5339715"/>
                <a:gd name="connsiteY186" fmla="*/ 2971800 h 6905625"/>
                <a:gd name="connsiteX187" fmla="*/ 4932045 w 5339715"/>
                <a:gd name="connsiteY187" fmla="*/ 3057525 h 6905625"/>
                <a:gd name="connsiteX188" fmla="*/ 5000625 w 5339715"/>
                <a:gd name="connsiteY188" fmla="*/ 3154680 h 6905625"/>
                <a:gd name="connsiteX189" fmla="*/ 4935855 w 5339715"/>
                <a:gd name="connsiteY189" fmla="*/ 3329940 h 6905625"/>
                <a:gd name="connsiteX190" fmla="*/ 4954905 w 5339715"/>
                <a:gd name="connsiteY190" fmla="*/ 3333750 h 6905625"/>
                <a:gd name="connsiteX191" fmla="*/ 5017770 w 5339715"/>
                <a:gd name="connsiteY191" fmla="*/ 3270885 h 6905625"/>
                <a:gd name="connsiteX192" fmla="*/ 5044440 w 5339715"/>
                <a:gd name="connsiteY192" fmla="*/ 3324225 h 6905625"/>
                <a:gd name="connsiteX193" fmla="*/ 5073015 w 5339715"/>
                <a:gd name="connsiteY193" fmla="*/ 3423285 h 6905625"/>
                <a:gd name="connsiteX194" fmla="*/ 5071110 w 5339715"/>
                <a:gd name="connsiteY194" fmla="*/ 3491865 h 6905625"/>
                <a:gd name="connsiteX195" fmla="*/ 5099685 w 5339715"/>
                <a:gd name="connsiteY195" fmla="*/ 3562350 h 6905625"/>
                <a:gd name="connsiteX196" fmla="*/ 5101590 w 5339715"/>
                <a:gd name="connsiteY196" fmla="*/ 3661410 h 6905625"/>
                <a:gd name="connsiteX197" fmla="*/ 5113020 w 5339715"/>
                <a:gd name="connsiteY197" fmla="*/ 3781425 h 6905625"/>
                <a:gd name="connsiteX198" fmla="*/ 5143500 w 5339715"/>
                <a:gd name="connsiteY198" fmla="*/ 3777615 h 6905625"/>
                <a:gd name="connsiteX199" fmla="*/ 5168265 w 5339715"/>
                <a:gd name="connsiteY199" fmla="*/ 3749040 h 6905625"/>
                <a:gd name="connsiteX200" fmla="*/ 5233035 w 5339715"/>
                <a:gd name="connsiteY200" fmla="*/ 3783330 h 6905625"/>
                <a:gd name="connsiteX201" fmla="*/ 5257800 w 5339715"/>
                <a:gd name="connsiteY201" fmla="*/ 3830955 h 6905625"/>
                <a:gd name="connsiteX202" fmla="*/ 5257800 w 5339715"/>
                <a:gd name="connsiteY202" fmla="*/ 3891915 h 6905625"/>
                <a:gd name="connsiteX203" fmla="*/ 5255895 w 5339715"/>
                <a:gd name="connsiteY203" fmla="*/ 3933825 h 6905625"/>
                <a:gd name="connsiteX204" fmla="*/ 5320665 w 5339715"/>
                <a:gd name="connsiteY204" fmla="*/ 3928110 h 6905625"/>
                <a:gd name="connsiteX205" fmla="*/ 5311140 w 5339715"/>
                <a:gd name="connsiteY205" fmla="*/ 3990975 h 6905625"/>
                <a:gd name="connsiteX206" fmla="*/ 5339715 w 5339715"/>
                <a:gd name="connsiteY206" fmla="*/ 4038600 h 6905625"/>
                <a:gd name="connsiteX207" fmla="*/ 5282565 w 5339715"/>
                <a:gd name="connsiteY207" fmla="*/ 4206240 h 6905625"/>
                <a:gd name="connsiteX208" fmla="*/ 5240655 w 5339715"/>
                <a:gd name="connsiteY208" fmla="*/ 4149090 h 6905625"/>
                <a:gd name="connsiteX209" fmla="*/ 5215890 w 5339715"/>
                <a:gd name="connsiteY209" fmla="*/ 4110990 h 6905625"/>
                <a:gd name="connsiteX210" fmla="*/ 5223510 w 5339715"/>
                <a:gd name="connsiteY210" fmla="*/ 4217670 h 6905625"/>
                <a:gd name="connsiteX211" fmla="*/ 5252085 w 5339715"/>
                <a:gd name="connsiteY211" fmla="*/ 4303395 h 6905625"/>
                <a:gd name="connsiteX212" fmla="*/ 5215890 w 5339715"/>
                <a:gd name="connsiteY212" fmla="*/ 4347210 h 6905625"/>
                <a:gd name="connsiteX213" fmla="*/ 5217795 w 5339715"/>
                <a:gd name="connsiteY213" fmla="*/ 4377690 h 6905625"/>
                <a:gd name="connsiteX214" fmla="*/ 5263515 w 5339715"/>
                <a:gd name="connsiteY214" fmla="*/ 4442460 h 6905625"/>
                <a:gd name="connsiteX215" fmla="*/ 5172075 w 5339715"/>
                <a:gd name="connsiteY215" fmla="*/ 4459605 h 6905625"/>
                <a:gd name="connsiteX216" fmla="*/ 5130165 w 5339715"/>
                <a:gd name="connsiteY216" fmla="*/ 4495800 h 6905625"/>
                <a:gd name="connsiteX217" fmla="*/ 5053965 w 5339715"/>
                <a:gd name="connsiteY217" fmla="*/ 4495800 h 6905625"/>
                <a:gd name="connsiteX218" fmla="*/ 5044440 w 5339715"/>
                <a:gd name="connsiteY218" fmla="*/ 4562475 h 6905625"/>
                <a:gd name="connsiteX219" fmla="*/ 4991100 w 5339715"/>
                <a:gd name="connsiteY219" fmla="*/ 4600575 h 6905625"/>
                <a:gd name="connsiteX220" fmla="*/ 4985385 w 5339715"/>
                <a:gd name="connsiteY220" fmla="*/ 4669155 h 6905625"/>
                <a:gd name="connsiteX221" fmla="*/ 4943475 w 5339715"/>
                <a:gd name="connsiteY221" fmla="*/ 4695825 h 6905625"/>
                <a:gd name="connsiteX222" fmla="*/ 4895850 w 5339715"/>
                <a:gd name="connsiteY222" fmla="*/ 4756785 h 6905625"/>
                <a:gd name="connsiteX223" fmla="*/ 4829175 w 5339715"/>
                <a:gd name="connsiteY223" fmla="*/ 4815840 h 6905625"/>
                <a:gd name="connsiteX224" fmla="*/ 4783455 w 5339715"/>
                <a:gd name="connsiteY224" fmla="*/ 4810125 h 6905625"/>
                <a:gd name="connsiteX225" fmla="*/ 4766310 w 5339715"/>
                <a:gd name="connsiteY225" fmla="*/ 4865370 h 6905625"/>
                <a:gd name="connsiteX226" fmla="*/ 4787265 w 5339715"/>
                <a:gd name="connsiteY226" fmla="*/ 4947285 h 6905625"/>
                <a:gd name="connsiteX227" fmla="*/ 4735830 w 5339715"/>
                <a:gd name="connsiteY227" fmla="*/ 5168265 h 6905625"/>
                <a:gd name="connsiteX228" fmla="*/ 4720590 w 5339715"/>
                <a:gd name="connsiteY228" fmla="*/ 5267325 h 6905625"/>
                <a:gd name="connsiteX229" fmla="*/ 4619625 w 5339715"/>
                <a:gd name="connsiteY229" fmla="*/ 5225415 h 6905625"/>
                <a:gd name="connsiteX230" fmla="*/ 4562475 w 5339715"/>
                <a:gd name="connsiteY230" fmla="*/ 5240655 h 6905625"/>
                <a:gd name="connsiteX231" fmla="*/ 4558665 w 5339715"/>
                <a:gd name="connsiteY231" fmla="*/ 5295900 h 6905625"/>
                <a:gd name="connsiteX232" fmla="*/ 4459605 w 5339715"/>
                <a:gd name="connsiteY232" fmla="*/ 5290185 h 6905625"/>
                <a:gd name="connsiteX233" fmla="*/ 4432935 w 5339715"/>
                <a:gd name="connsiteY233" fmla="*/ 5309235 h 6905625"/>
                <a:gd name="connsiteX234" fmla="*/ 4429125 w 5339715"/>
                <a:gd name="connsiteY234" fmla="*/ 5408295 h 6905625"/>
                <a:gd name="connsiteX235" fmla="*/ 4396740 w 5339715"/>
                <a:gd name="connsiteY235" fmla="*/ 5495925 h 6905625"/>
                <a:gd name="connsiteX236" fmla="*/ 4398645 w 5339715"/>
                <a:gd name="connsiteY236" fmla="*/ 5537835 h 6905625"/>
                <a:gd name="connsiteX237" fmla="*/ 4343400 w 5339715"/>
                <a:gd name="connsiteY237" fmla="*/ 5520690 h 6905625"/>
                <a:gd name="connsiteX238" fmla="*/ 4331970 w 5339715"/>
                <a:gd name="connsiteY238" fmla="*/ 5594985 h 6905625"/>
                <a:gd name="connsiteX239" fmla="*/ 4351020 w 5339715"/>
                <a:gd name="connsiteY239" fmla="*/ 5657850 h 6905625"/>
                <a:gd name="connsiteX240" fmla="*/ 4267200 w 5339715"/>
                <a:gd name="connsiteY240" fmla="*/ 5711190 h 6905625"/>
                <a:gd name="connsiteX241" fmla="*/ 4211955 w 5339715"/>
                <a:gd name="connsiteY241" fmla="*/ 5808345 h 6905625"/>
                <a:gd name="connsiteX242" fmla="*/ 4063365 w 5339715"/>
                <a:gd name="connsiteY242" fmla="*/ 5869305 h 6905625"/>
                <a:gd name="connsiteX243" fmla="*/ 4069080 w 5339715"/>
                <a:gd name="connsiteY243" fmla="*/ 5894070 h 6905625"/>
                <a:gd name="connsiteX244" fmla="*/ 4023360 w 5339715"/>
                <a:gd name="connsiteY244" fmla="*/ 5920740 h 6905625"/>
                <a:gd name="connsiteX245" fmla="*/ 4013835 w 5339715"/>
                <a:gd name="connsiteY245" fmla="*/ 5977890 h 6905625"/>
                <a:gd name="connsiteX246" fmla="*/ 3941445 w 5339715"/>
                <a:gd name="connsiteY246" fmla="*/ 6052185 h 6905625"/>
                <a:gd name="connsiteX247" fmla="*/ 3874770 w 5339715"/>
                <a:gd name="connsiteY247" fmla="*/ 6086475 h 6905625"/>
                <a:gd name="connsiteX248" fmla="*/ 3821430 w 5339715"/>
                <a:gd name="connsiteY248" fmla="*/ 6160770 h 6905625"/>
                <a:gd name="connsiteX249" fmla="*/ 3903345 w 5339715"/>
                <a:gd name="connsiteY249" fmla="*/ 6269355 h 6905625"/>
                <a:gd name="connsiteX250" fmla="*/ 3823335 w 5339715"/>
                <a:gd name="connsiteY250" fmla="*/ 6330315 h 6905625"/>
                <a:gd name="connsiteX251" fmla="*/ 3756660 w 5339715"/>
                <a:gd name="connsiteY251" fmla="*/ 6320790 h 6905625"/>
                <a:gd name="connsiteX252" fmla="*/ 3632835 w 5339715"/>
                <a:gd name="connsiteY252" fmla="*/ 6282690 h 6905625"/>
                <a:gd name="connsiteX253" fmla="*/ 3587115 w 5339715"/>
                <a:gd name="connsiteY253" fmla="*/ 6235065 h 6905625"/>
                <a:gd name="connsiteX254" fmla="*/ 3529965 w 5339715"/>
                <a:gd name="connsiteY254" fmla="*/ 6210300 h 6905625"/>
                <a:gd name="connsiteX255" fmla="*/ 3472815 w 5339715"/>
                <a:gd name="connsiteY255" fmla="*/ 6195060 h 6905625"/>
                <a:gd name="connsiteX256" fmla="*/ 3409950 w 5339715"/>
                <a:gd name="connsiteY256" fmla="*/ 6242685 h 6905625"/>
                <a:gd name="connsiteX257" fmla="*/ 3421380 w 5339715"/>
                <a:gd name="connsiteY257" fmla="*/ 6330315 h 6905625"/>
                <a:gd name="connsiteX258" fmla="*/ 3295650 w 5339715"/>
                <a:gd name="connsiteY258" fmla="*/ 6351270 h 6905625"/>
                <a:gd name="connsiteX259" fmla="*/ 3291840 w 5339715"/>
                <a:gd name="connsiteY259" fmla="*/ 6416040 h 6905625"/>
                <a:gd name="connsiteX260" fmla="*/ 2815590 w 5339715"/>
                <a:gd name="connsiteY260" fmla="*/ 6429375 h 6905625"/>
                <a:gd name="connsiteX261" fmla="*/ 2933700 w 5339715"/>
                <a:gd name="connsiteY261" fmla="*/ 6619875 h 6905625"/>
                <a:gd name="connsiteX262" fmla="*/ 2546985 w 5339715"/>
                <a:gd name="connsiteY262" fmla="*/ 6633210 h 6905625"/>
                <a:gd name="connsiteX263" fmla="*/ 2533650 w 5339715"/>
                <a:gd name="connsiteY263" fmla="*/ 6741795 h 6905625"/>
                <a:gd name="connsiteX264" fmla="*/ 2577465 w 5339715"/>
                <a:gd name="connsiteY264" fmla="*/ 6905625 h 6905625"/>
                <a:gd name="connsiteX265" fmla="*/ 2385060 w 5339715"/>
                <a:gd name="connsiteY265" fmla="*/ 6898005 h 6905625"/>
                <a:gd name="connsiteX266" fmla="*/ 2289810 w 5339715"/>
                <a:gd name="connsiteY266" fmla="*/ 6810375 h 6905625"/>
                <a:gd name="connsiteX267" fmla="*/ 2190750 w 5339715"/>
                <a:gd name="connsiteY267" fmla="*/ 6802755 h 6905625"/>
                <a:gd name="connsiteX268" fmla="*/ 2114550 w 5339715"/>
                <a:gd name="connsiteY268" fmla="*/ 6654165 h 6905625"/>
                <a:gd name="connsiteX269" fmla="*/ 1775460 w 5339715"/>
                <a:gd name="connsiteY269" fmla="*/ 6518910 h 6905625"/>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30015 w 5339715"/>
                <a:gd name="connsiteY146" fmla="*/ 12879 h 6918504"/>
                <a:gd name="connsiteX147" fmla="*/ 4085232 w 5339715"/>
                <a:gd name="connsiteY147" fmla="*/ 0 h 6918504"/>
                <a:gd name="connsiteX148" fmla="*/ 4208038 w 5339715"/>
                <a:gd name="connsiteY148" fmla="*/ 8572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30015 w 5339715"/>
                <a:gd name="connsiteY146" fmla="*/ 12879 h 6918504"/>
                <a:gd name="connsiteX147" fmla="*/ 4077505 w 5339715"/>
                <a:gd name="connsiteY147" fmla="*/ 0 h 6918504"/>
                <a:gd name="connsiteX148" fmla="*/ 4208038 w 5339715"/>
                <a:gd name="connsiteY148" fmla="*/ 8572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30015 w 5339715"/>
                <a:gd name="connsiteY146" fmla="*/ 12879 h 6918504"/>
                <a:gd name="connsiteX147" fmla="*/ 4077505 w 5339715"/>
                <a:gd name="connsiteY147" fmla="*/ 0 h 6918504"/>
                <a:gd name="connsiteX148" fmla="*/ 4190007 w 5339715"/>
                <a:gd name="connsiteY148" fmla="*/ 8057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31789 h 6918504"/>
                <a:gd name="connsiteX1" fmla="*/ 1731645 w 5339715"/>
                <a:gd name="connsiteY1" fmla="*/ 6398439 h 6918504"/>
                <a:gd name="connsiteX2" fmla="*/ 1703070 w 5339715"/>
                <a:gd name="connsiteY2" fmla="*/ 6341289 h 6918504"/>
                <a:gd name="connsiteX3" fmla="*/ 1678305 w 5339715"/>
                <a:gd name="connsiteY3" fmla="*/ 6154599 h 6918504"/>
                <a:gd name="connsiteX4" fmla="*/ 1600200 w 5339715"/>
                <a:gd name="connsiteY4" fmla="*/ 6076494 h 6918504"/>
                <a:gd name="connsiteX5" fmla="*/ 1598295 w 5339715"/>
                <a:gd name="connsiteY5" fmla="*/ 5933619 h 6918504"/>
                <a:gd name="connsiteX6" fmla="*/ 1440180 w 5339715"/>
                <a:gd name="connsiteY6" fmla="*/ 5954574 h 6918504"/>
                <a:gd name="connsiteX7" fmla="*/ 1442085 w 5339715"/>
                <a:gd name="connsiteY7" fmla="*/ 5838369 h 6918504"/>
                <a:gd name="connsiteX8" fmla="*/ 1323975 w 5339715"/>
                <a:gd name="connsiteY8" fmla="*/ 5849799 h 6918504"/>
                <a:gd name="connsiteX9" fmla="*/ 1362075 w 5339715"/>
                <a:gd name="connsiteY9" fmla="*/ 5897424 h 6918504"/>
                <a:gd name="connsiteX10" fmla="*/ 1291590 w 5339715"/>
                <a:gd name="connsiteY10" fmla="*/ 5918379 h 6918504"/>
                <a:gd name="connsiteX11" fmla="*/ 1306830 w 5339715"/>
                <a:gd name="connsiteY11" fmla="*/ 5962194 h 6918504"/>
                <a:gd name="connsiteX12" fmla="*/ 1002030 w 5339715"/>
                <a:gd name="connsiteY12" fmla="*/ 5977434 h 6918504"/>
                <a:gd name="connsiteX13" fmla="*/ 992505 w 5339715"/>
                <a:gd name="connsiteY13" fmla="*/ 5845989 h 6918504"/>
                <a:gd name="connsiteX14" fmla="*/ 1007745 w 5339715"/>
                <a:gd name="connsiteY14" fmla="*/ 5769789 h 6918504"/>
                <a:gd name="connsiteX15" fmla="*/ 1066800 w 5339715"/>
                <a:gd name="connsiteY15" fmla="*/ 5783124 h 6918504"/>
                <a:gd name="connsiteX16" fmla="*/ 1068705 w 5339715"/>
                <a:gd name="connsiteY16" fmla="*/ 5760264 h 6918504"/>
                <a:gd name="connsiteX17" fmla="*/ 1000125 w 5339715"/>
                <a:gd name="connsiteY17" fmla="*/ 5735499 h 6918504"/>
                <a:gd name="connsiteX18" fmla="*/ 988695 w 5339715"/>
                <a:gd name="connsiteY18" fmla="*/ 5621199 h 6918504"/>
                <a:gd name="connsiteX19" fmla="*/ 910590 w 5339715"/>
                <a:gd name="connsiteY19" fmla="*/ 5577384 h 6918504"/>
                <a:gd name="connsiteX20" fmla="*/ 883920 w 5339715"/>
                <a:gd name="connsiteY20" fmla="*/ 5535474 h 6918504"/>
                <a:gd name="connsiteX21" fmla="*/ 813435 w 5339715"/>
                <a:gd name="connsiteY21" fmla="*/ 5499279 h 6918504"/>
                <a:gd name="connsiteX22" fmla="*/ 838200 w 5339715"/>
                <a:gd name="connsiteY22" fmla="*/ 5407839 h 6918504"/>
                <a:gd name="connsiteX23" fmla="*/ 786765 w 5339715"/>
                <a:gd name="connsiteY23" fmla="*/ 5415459 h 6918504"/>
                <a:gd name="connsiteX24" fmla="*/ 727710 w 5339715"/>
                <a:gd name="connsiteY24" fmla="*/ 5383074 h 6918504"/>
                <a:gd name="connsiteX25" fmla="*/ 742950 w 5339715"/>
                <a:gd name="connsiteY25" fmla="*/ 5264964 h 6918504"/>
                <a:gd name="connsiteX26" fmla="*/ 706755 w 5339715"/>
                <a:gd name="connsiteY26" fmla="*/ 5304969 h 6918504"/>
                <a:gd name="connsiteX27" fmla="*/ 657225 w 5339715"/>
                <a:gd name="connsiteY27" fmla="*/ 5280204 h 6918504"/>
                <a:gd name="connsiteX28" fmla="*/ 596265 w 5339715"/>
                <a:gd name="connsiteY28" fmla="*/ 5278299 h 6918504"/>
                <a:gd name="connsiteX29" fmla="*/ 569595 w 5339715"/>
                <a:gd name="connsiteY29" fmla="*/ 5356404 h 6918504"/>
                <a:gd name="connsiteX30" fmla="*/ 514350 w 5339715"/>
                <a:gd name="connsiteY30" fmla="*/ 5245914 h 6918504"/>
                <a:gd name="connsiteX31" fmla="*/ 491490 w 5339715"/>
                <a:gd name="connsiteY31" fmla="*/ 5143044 h 6918504"/>
                <a:gd name="connsiteX32" fmla="*/ 596265 w 5339715"/>
                <a:gd name="connsiteY32" fmla="*/ 5137329 h 6918504"/>
                <a:gd name="connsiteX33" fmla="*/ 561975 w 5339715"/>
                <a:gd name="connsiteY33" fmla="*/ 5003979 h 6918504"/>
                <a:gd name="connsiteX34" fmla="*/ 582930 w 5339715"/>
                <a:gd name="connsiteY34" fmla="*/ 4967784 h 6918504"/>
                <a:gd name="connsiteX35" fmla="*/ 581025 w 5339715"/>
                <a:gd name="connsiteY35" fmla="*/ 4868724 h 6918504"/>
                <a:gd name="connsiteX36" fmla="*/ 546735 w 5339715"/>
                <a:gd name="connsiteY36" fmla="*/ 4847769 h 6918504"/>
                <a:gd name="connsiteX37" fmla="*/ 464820 w 5339715"/>
                <a:gd name="connsiteY37" fmla="*/ 4857294 h 6918504"/>
                <a:gd name="connsiteX38" fmla="*/ 438150 w 5339715"/>
                <a:gd name="connsiteY38" fmla="*/ 4796334 h 6918504"/>
                <a:gd name="connsiteX39" fmla="*/ 487680 w 5339715"/>
                <a:gd name="connsiteY39" fmla="*/ 4754424 h 6918504"/>
                <a:gd name="connsiteX40" fmla="*/ 472440 w 5339715"/>
                <a:gd name="connsiteY40" fmla="*/ 4676319 h 6918504"/>
                <a:gd name="connsiteX41" fmla="*/ 554355 w 5339715"/>
                <a:gd name="connsiteY41" fmla="*/ 4695369 h 6918504"/>
                <a:gd name="connsiteX42" fmla="*/ 613410 w 5339715"/>
                <a:gd name="connsiteY42" fmla="*/ 4676319 h 6918504"/>
                <a:gd name="connsiteX43" fmla="*/ 680085 w 5339715"/>
                <a:gd name="connsiteY43" fmla="*/ 4695369 h 6918504"/>
                <a:gd name="connsiteX44" fmla="*/ 672465 w 5339715"/>
                <a:gd name="connsiteY44" fmla="*/ 4621074 h 6918504"/>
                <a:gd name="connsiteX45" fmla="*/ 601980 w 5339715"/>
                <a:gd name="connsiteY45" fmla="*/ 4502964 h 6918504"/>
                <a:gd name="connsiteX46" fmla="*/ 611505 w 5339715"/>
                <a:gd name="connsiteY46" fmla="*/ 4464864 h 6918504"/>
                <a:gd name="connsiteX47" fmla="*/ 611505 w 5339715"/>
                <a:gd name="connsiteY47" fmla="*/ 4384854 h 6918504"/>
                <a:gd name="connsiteX48" fmla="*/ 521970 w 5339715"/>
                <a:gd name="connsiteY48" fmla="*/ 4386759 h 6918504"/>
                <a:gd name="connsiteX49" fmla="*/ 529590 w 5339715"/>
                <a:gd name="connsiteY49" fmla="*/ 4327704 h 6918504"/>
                <a:gd name="connsiteX50" fmla="*/ 481965 w 5339715"/>
                <a:gd name="connsiteY50" fmla="*/ 4308654 h 6918504"/>
                <a:gd name="connsiteX51" fmla="*/ 403860 w 5339715"/>
                <a:gd name="connsiteY51" fmla="*/ 4308654 h 6918504"/>
                <a:gd name="connsiteX52" fmla="*/ 405765 w 5339715"/>
                <a:gd name="connsiteY52" fmla="*/ 4261029 h 6918504"/>
                <a:gd name="connsiteX53" fmla="*/ 396240 w 5339715"/>
                <a:gd name="connsiteY53" fmla="*/ 4253409 h 6918504"/>
                <a:gd name="connsiteX54" fmla="*/ 371475 w 5339715"/>
                <a:gd name="connsiteY54" fmla="*/ 4270554 h 6918504"/>
                <a:gd name="connsiteX55" fmla="*/ 386715 w 5339715"/>
                <a:gd name="connsiteY55" fmla="*/ 4348659 h 6918504"/>
                <a:gd name="connsiteX56" fmla="*/ 375285 w 5339715"/>
                <a:gd name="connsiteY56" fmla="*/ 4421049 h 6918504"/>
                <a:gd name="connsiteX57" fmla="*/ 179070 w 5339715"/>
                <a:gd name="connsiteY57" fmla="*/ 4430574 h 6918504"/>
                <a:gd name="connsiteX58" fmla="*/ 104775 w 5339715"/>
                <a:gd name="connsiteY58" fmla="*/ 4373424 h 6918504"/>
                <a:gd name="connsiteX59" fmla="*/ 102870 w 5339715"/>
                <a:gd name="connsiteY59" fmla="*/ 4255314 h 6918504"/>
                <a:gd name="connsiteX60" fmla="*/ 38100 w 5339715"/>
                <a:gd name="connsiteY60" fmla="*/ 4167684 h 6918504"/>
                <a:gd name="connsiteX61" fmla="*/ 41910 w 5339715"/>
                <a:gd name="connsiteY61" fmla="*/ 4062909 h 6918504"/>
                <a:gd name="connsiteX62" fmla="*/ 0 w 5339715"/>
                <a:gd name="connsiteY62" fmla="*/ 4061004 h 6918504"/>
                <a:gd name="connsiteX63" fmla="*/ 9525 w 5339715"/>
                <a:gd name="connsiteY63" fmla="*/ 3870504 h 6918504"/>
                <a:gd name="connsiteX64" fmla="*/ 0 w 5339715"/>
                <a:gd name="connsiteY64" fmla="*/ 3830499 h 6918504"/>
                <a:gd name="connsiteX65" fmla="*/ 13335 w 5339715"/>
                <a:gd name="connsiteY65" fmla="*/ 3780969 h 6918504"/>
                <a:gd name="connsiteX66" fmla="*/ 38100 w 5339715"/>
                <a:gd name="connsiteY66" fmla="*/ 3761919 h 6918504"/>
                <a:gd name="connsiteX67" fmla="*/ 81915 w 5339715"/>
                <a:gd name="connsiteY67" fmla="*/ 3680004 h 6918504"/>
                <a:gd name="connsiteX68" fmla="*/ 81915 w 5339715"/>
                <a:gd name="connsiteY68" fmla="*/ 3680004 h 6918504"/>
                <a:gd name="connsiteX69" fmla="*/ 45720 w 5339715"/>
                <a:gd name="connsiteY69" fmla="*/ 3609519 h 6918504"/>
                <a:gd name="connsiteX70" fmla="*/ 72390 w 5339715"/>
                <a:gd name="connsiteY70" fmla="*/ 3531414 h 6918504"/>
                <a:gd name="connsiteX71" fmla="*/ 283845 w 5339715"/>
                <a:gd name="connsiteY71" fmla="*/ 3609519 h 6918504"/>
                <a:gd name="connsiteX72" fmla="*/ 403860 w 5339715"/>
                <a:gd name="connsiteY72" fmla="*/ 3809544 h 6918504"/>
                <a:gd name="connsiteX73" fmla="*/ 453390 w 5339715"/>
                <a:gd name="connsiteY73" fmla="*/ 3880029 h 6918504"/>
                <a:gd name="connsiteX74" fmla="*/ 567690 w 5339715"/>
                <a:gd name="connsiteY74" fmla="*/ 3965754 h 6918504"/>
                <a:gd name="connsiteX75" fmla="*/ 567690 w 5339715"/>
                <a:gd name="connsiteY75" fmla="*/ 3965754 h 6918504"/>
                <a:gd name="connsiteX76" fmla="*/ 567690 w 5339715"/>
                <a:gd name="connsiteY76" fmla="*/ 3979089 h 6918504"/>
                <a:gd name="connsiteX77" fmla="*/ 561975 w 5339715"/>
                <a:gd name="connsiteY77" fmla="*/ 4038144 h 6918504"/>
                <a:gd name="connsiteX78" fmla="*/ 601980 w 5339715"/>
                <a:gd name="connsiteY78" fmla="*/ 4041954 h 6918504"/>
                <a:gd name="connsiteX79" fmla="*/ 653415 w 5339715"/>
                <a:gd name="connsiteY79" fmla="*/ 3963849 h 6918504"/>
                <a:gd name="connsiteX80" fmla="*/ 659130 w 5339715"/>
                <a:gd name="connsiteY80" fmla="*/ 3664764 h 6918504"/>
                <a:gd name="connsiteX81" fmla="*/ 756285 w 5339715"/>
                <a:gd name="connsiteY81" fmla="*/ 3792399 h 6918504"/>
                <a:gd name="connsiteX82" fmla="*/ 748665 w 5339715"/>
                <a:gd name="connsiteY82" fmla="*/ 3651429 h 6918504"/>
                <a:gd name="connsiteX83" fmla="*/ 792480 w 5339715"/>
                <a:gd name="connsiteY83" fmla="*/ 3582849 h 6918504"/>
                <a:gd name="connsiteX84" fmla="*/ 805815 w 5339715"/>
                <a:gd name="connsiteY84" fmla="*/ 3518079 h 6918504"/>
                <a:gd name="connsiteX85" fmla="*/ 798195 w 5339715"/>
                <a:gd name="connsiteY85" fmla="*/ 3455214 h 6918504"/>
                <a:gd name="connsiteX86" fmla="*/ 805815 w 5339715"/>
                <a:gd name="connsiteY86" fmla="*/ 3401874 h 6918504"/>
                <a:gd name="connsiteX87" fmla="*/ 832485 w 5339715"/>
                <a:gd name="connsiteY87" fmla="*/ 3420924 h 6918504"/>
                <a:gd name="connsiteX88" fmla="*/ 857250 w 5339715"/>
                <a:gd name="connsiteY88" fmla="*/ 3243759 h 6918504"/>
                <a:gd name="connsiteX89" fmla="*/ 878205 w 5339715"/>
                <a:gd name="connsiteY89" fmla="*/ 3144699 h 6918504"/>
                <a:gd name="connsiteX90" fmla="*/ 950595 w 5339715"/>
                <a:gd name="connsiteY90" fmla="*/ 3039924 h 6918504"/>
                <a:gd name="connsiteX91" fmla="*/ 996315 w 5339715"/>
                <a:gd name="connsiteY91" fmla="*/ 3017064 h 6918504"/>
                <a:gd name="connsiteX92" fmla="*/ 1089660 w 5339715"/>
                <a:gd name="connsiteY92" fmla="*/ 2980869 h 6918504"/>
                <a:gd name="connsiteX93" fmla="*/ 1120140 w 5339715"/>
                <a:gd name="connsiteY93" fmla="*/ 2937054 h 6918504"/>
                <a:gd name="connsiteX94" fmla="*/ 1122045 w 5339715"/>
                <a:gd name="connsiteY94" fmla="*/ 2843709 h 6918504"/>
                <a:gd name="connsiteX95" fmla="*/ 1129665 w 5339715"/>
                <a:gd name="connsiteY95" fmla="*/ 2784654 h 6918504"/>
                <a:gd name="connsiteX96" fmla="*/ 1133475 w 5339715"/>
                <a:gd name="connsiteY96" fmla="*/ 2727504 h 6918504"/>
                <a:gd name="connsiteX97" fmla="*/ 1148715 w 5339715"/>
                <a:gd name="connsiteY97" fmla="*/ 2643684 h 6918504"/>
                <a:gd name="connsiteX98" fmla="*/ 1215390 w 5339715"/>
                <a:gd name="connsiteY98" fmla="*/ 2590344 h 6918504"/>
                <a:gd name="connsiteX99" fmla="*/ 1243965 w 5339715"/>
                <a:gd name="connsiteY99" fmla="*/ 2519859 h 6918504"/>
                <a:gd name="connsiteX100" fmla="*/ 1293495 w 5339715"/>
                <a:gd name="connsiteY100" fmla="*/ 2436039 h 6918504"/>
                <a:gd name="connsiteX101" fmla="*/ 1356360 w 5339715"/>
                <a:gd name="connsiteY101" fmla="*/ 2413179 h 6918504"/>
                <a:gd name="connsiteX102" fmla="*/ 1394460 w 5339715"/>
                <a:gd name="connsiteY102" fmla="*/ 2369364 h 6918504"/>
                <a:gd name="connsiteX103" fmla="*/ 1423035 w 5339715"/>
                <a:gd name="connsiteY103" fmla="*/ 2300784 h 6918504"/>
                <a:gd name="connsiteX104" fmla="*/ 1478280 w 5339715"/>
                <a:gd name="connsiteY104" fmla="*/ 2279829 h 6918504"/>
                <a:gd name="connsiteX105" fmla="*/ 1527810 w 5339715"/>
                <a:gd name="connsiteY105" fmla="*/ 2234109 h 6918504"/>
                <a:gd name="connsiteX106" fmla="*/ 1586865 w 5339715"/>
                <a:gd name="connsiteY106" fmla="*/ 2161719 h 6918504"/>
                <a:gd name="connsiteX107" fmla="*/ 1604010 w 5339715"/>
                <a:gd name="connsiteY107" fmla="*/ 2135049 h 6918504"/>
                <a:gd name="connsiteX108" fmla="*/ 1693545 w 5339715"/>
                <a:gd name="connsiteY108" fmla="*/ 2009319 h 6918504"/>
                <a:gd name="connsiteX109" fmla="*/ 1701165 w 5339715"/>
                <a:gd name="connsiteY109" fmla="*/ 1879779 h 6918504"/>
                <a:gd name="connsiteX110" fmla="*/ 1781175 w 5339715"/>
                <a:gd name="connsiteY110" fmla="*/ 1809294 h 6918504"/>
                <a:gd name="connsiteX111" fmla="*/ 1887855 w 5339715"/>
                <a:gd name="connsiteY111" fmla="*/ 1738809 h 6918504"/>
                <a:gd name="connsiteX112" fmla="*/ 1986915 w 5339715"/>
                <a:gd name="connsiteY112" fmla="*/ 1527354 h 6918504"/>
                <a:gd name="connsiteX113" fmla="*/ 1986915 w 5339715"/>
                <a:gd name="connsiteY113" fmla="*/ 1527354 h 6918504"/>
                <a:gd name="connsiteX114" fmla="*/ 2139315 w 5339715"/>
                <a:gd name="connsiteY114" fmla="*/ 1394004 h 6918504"/>
                <a:gd name="connsiteX115" fmla="*/ 2225040 w 5339715"/>
                <a:gd name="connsiteY115" fmla="*/ 1251129 h 6918504"/>
                <a:gd name="connsiteX116" fmla="*/ 2263140 w 5339715"/>
                <a:gd name="connsiteY116" fmla="*/ 1270179 h 6918504"/>
                <a:gd name="connsiteX117" fmla="*/ 2263140 w 5339715"/>
                <a:gd name="connsiteY117" fmla="*/ 1270179 h 6918504"/>
                <a:gd name="connsiteX118" fmla="*/ 2320290 w 5339715"/>
                <a:gd name="connsiteY118" fmla="*/ 1241604 h 6918504"/>
                <a:gd name="connsiteX119" fmla="*/ 2320290 w 5339715"/>
                <a:gd name="connsiteY119" fmla="*/ 1241604 h 6918504"/>
                <a:gd name="connsiteX120" fmla="*/ 2348865 w 5339715"/>
                <a:gd name="connsiteY120" fmla="*/ 1174929 h 6918504"/>
                <a:gd name="connsiteX121" fmla="*/ 2463165 w 5339715"/>
                <a:gd name="connsiteY121" fmla="*/ 1184454 h 6918504"/>
                <a:gd name="connsiteX122" fmla="*/ 2501265 w 5339715"/>
                <a:gd name="connsiteY122" fmla="*/ 1127304 h 6918504"/>
                <a:gd name="connsiteX123" fmla="*/ 2625090 w 5339715"/>
                <a:gd name="connsiteY123" fmla="*/ 1108254 h 6918504"/>
                <a:gd name="connsiteX124" fmla="*/ 2644140 w 5339715"/>
                <a:gd name="connsiteY124" fmla="*/ 1051104 h 6918504"/>
                <a:gd name="connsiteX125" fmla="*/ 2682240 w 5339715"/>
                <a:gd name="connsiteY125" fmla="*/ 1041579 h 6918504"/>
                <a:gd name="connsiteX126" fmla="*/ 2682240 w 5339715"/>
                <a:gd name="connsiteY126" fmla="*/ 1041579 h 6918504"/>
                <a:gd name="connsiteX127" fmla="*/ 2777490 w 5339715"/>
                <a:gd name="connsiteY127" fmla="*/ 974904 h 6918504"/>
                <a:gd name="connsiteX128" fmla="*/ 2825115 w 5339715"/>
                <a:gd name="connsiteY128" fmla="*/ 927279 h 6918504"/>
                <a:gd name="connsiteX129" fmla="*/ 2853690 w 5339715"/>
                <a:gd name="connsiteY129" fmla="*/ 879654 h 6918504"/>
                <a:gd name="connsiteX130" fmla="*/ 2958465 w 5339715"/>
                <a:gd name="connsiteY130" fmla="*/ 841554 h 6918504"/>
                <a:gd name="connsiteX131" fmla="*/ 3053715 w 5339715"/>
                <a:gd name="connsiteY131" fmla="*/ 793929 h 6918504"/>
                <a:gd name="connsiteX132" fmla="*/ 3101340 w 5339715"/>
                <a:gd name="connsiteY132" fmla="*/ 708204 h 6918504"/>
                <a:gd name="connsiteX133" fmla="*/ 3101340 w 5339715"/>
                <a:gd name="connsiteY133" fmla="*/ 708204 h 6918504"/>
                <a:gd name="connsiteX134" fmla="*/ 3225165 w 5339715"/>
                <a:gd name="connsiteY134" fmla="*/ 508179 h 6918504"/>
                <a:gd name="connsiteX135" fmla="*/ 3225165 w 5339715"/>
                <a:gd name="connsiteY135" fmla="*/ 489129 h 6918504"/>
                <a:gd name="connsiteX136" fmla="*/ 3234690 w 5339715"/>
                <a:gd name="connsiteY136" fmla="*/ 451029 h 6918504"/>
                <a:gd name="connsiteX137" fmla="*/ 3329940 w 5339715"/>
                <a:gd name="connsiteY137" fmla="*/ 355779 h 6918504"/>
                <a:gd name="connsiteX138" fmla="*/ 3320415 w 5339715"/>
                <a:gd name="connsiteY138" fmla="*/ 289104 h 6918504"/>
                <a:gd name="connsiteX139" fmla="*/ 3472815 w 5339715"/>
                <a:gd name="connsiteY139" fmla="*/ 212904 h 6918504"/>
                <a:gd name="connsiteX140" fmla="*/ 3539490 w 5339715"/>
                <a:gd name="connsiteY140" fmla="*/ 184329 h 6918504"/>
                <a:gd name="connsiteX141" fmla="*/ 3634740 w 5339715"/>
                <a:gd name="connsiteY141" fmla="*/ 184329 h 6918504"/>
                <a:gd name="connsiteX142" fmla="*/ 3682365 w 5339715"/>
                <a:gd name="connsiteY142" fmla="*/ 155754 h 6918504"/>
                <a:gd name="connsiteX143" fmla="*/ 3682365 w 5339715"/>
                <a:gd name="connsiteY143" fmla="*/ 155754 h 6918504"/>
                <a:gd name="connsiteX144" fmla="*/ 3787140 w 5339715"/>
                <a:gd name="connsiteY144" fmla="*/ 136704 h 6918504"/>
                <a:gd name="connsiteX145" fmla="*/ 3844290 w 5339715"/>
                <a:gd name="connsiteY145" fmla="*/ 12879 h 6918504"/>
                <a:gd name="connsiteX146" fmla="*/ 3927439 w 5339715"/>
                <a:gd name="connsiteY146" fmla="*/ 0 h 6918504"/>
                <a:gd name="connsiteX147" fmla="*/ 4077505 w 5339715"/>
                <a:gd name="connsiteY147" fmla="*/ 0 h 6918504"/>
                <a:gd name="connsiteX148" fmla="*/ 4190007 w 5339715"/>
                <a:gd name="connsiteY148" fmla="*/ 80575 h 6918504"/>
                <a:gd name="connsiteX149" fmla="*/ 4273210 w 5339715"/>
                <a:gd name="connsiteY149" fmla="*/ 105607 h 6918504"/>
                <a:gd name="connsiteX150" fmla="*/ 4466707 w 5339715"/>
                <a:gd name="connsiteY150" fmla="*/ 106574 h 6918504"/>
                <a:gd name="connsiteX151" fmla="*/ 4464971 w 5339715"/>
                <a:gd name="connsiteY151" fmla="*/ 239439 h 6918504"/>
                <a:gd name="connsiteX152" fmla="*/ 4430226 w 5339715"/>
                <a:gd name="connsiteY152" fmla="*/ 248188 h 6918504"/>
                <a:gd name="connsiteX153" fmla="*/ 4438650 w 5339715"/>
                <a:gd name="connsiteY153" fmla="*/ 281484 h 6918504"/>
                <a:gd name="connsiteX154" fmla="*/ 4433221 w 5339715"/>
                <a:gd name="connsiteY154" fmla="*/ 355672 h 6918504"/>
                <a:gd name="connsiteX155" fmla="*/ 4471035 w 5339715"/>
                <a:gd name="connsiteY155" fmla="*/ 424359 h 6918504"/>
                <a:gd name="connsiteX156" fmla="*/ 4461510 w 5339715"/>
                <a:gd name="connsiteY156" fmla="*/ 519609 h 6918504"/>
                <a:gd name="connsiteX157" fmla="*/ 4421505 w 5339715"/>
                <a:gd name="connsiteY157" fmla="*/ 542469 h 6918504"/>
                <a:gd name="connsiteX158" fmla="*/ 4373880 w 5339715"/>
                <a:gd name="connsiteY158" fmla="*/ 645339 h 6918504"/>
                <a:gd name="connsiteX159" fmla="*/ 4404360 w 5339715"/>
                <a:gd name="connsiteY159" fmla="*/ 687249 h 6918504"/>
                <a:gd name="connsiteX160" fmla="*/ 4413885 w 5339715"/>
                <a:gd name="connsiteY160" fmla="*/ 828219 h 6918504"/>
                <a:gd name="connsiteX161" fmla="*/ 4436745 w 5339715"/>
                <a:gd name="connsiteY161" fmla="*/ 900609 h 6918504"/>
                <a:gd name="connsiteX162" fmla="*/ 4423410 w 5339715"/>
                <a:gd name="connsiteY162" fmla="*/ 1005384 h 6918504"/>
                <a:gd name="connsiteX163" fmla="*/ 4448810 w 5339715"/>
                <a:gd name="connsiteY163" fmla="*/ 1053009 h 6918504"/>
                <a:gd name="connsiteX164" fmla="*/ 4459605 w 5339715"/>
                <a:gd name="connsiteY164" fmla="*/ 1106349 h 6918504"/>
                <a:gd name="connsiteX165" fmla="*/ 4495800 w 5339715"/>
                <a:gd name="connsiteY165" fmla="*/ 1178739 h 6918504"/>
                <a:gd name="connsiteX166" fmla="*/ 4514850 w 5339715"/>
                <a:gd name="connsiteY166" fmla="*/ 1247319 h 6918504"/>
                <a:gd name="connsiteX167" fmla="*/ 4566285 w 5339715"/>
                <a:gd name="connsiteY167" fmla="*/ 1310184 h 6918504"/>
                <a:gd name="connsiteX168" fmla="*/ 4558665 w 5339715"/>
                <a:gd name="connsiteY168" fmla="*/ 1411149 h 6918504"/>
                <a:gd name="connsiteX169" fmla="*/ 4640580 w 5339715"/>
                <a:gd name="connsiteY169" fmla="*/ 1533069 h 6918504"/>
                <a:gd name="connsiteX170" fmla="*/ 4632960 w 5339715"/>
                <a:gd name="connsiteY170" fmla="*/ 1639749 h 6918504"/>
                <a:gd name="connsiteX171" fmla="*/ 4667250 w 5339715"/>
                <a:gd name="connsiteY171" fmla="*/ 1729284 h 6918504"/>
                <a:gd name="connsiteX172" fmla="*/ 4659630 w 5339715"/>
                <a:gd name="connsiteY172" fmla="*/ 1767384 h 6918504"/>
                <a:gd name="connsiteX173" fmla="*/ 4699635 w 5339715"/>
                <a:gd name="connsiteY173" fmla="*/ 1851204 h 6918504"/>
                <a:gd name="connsiteX174" fmla="*/ 4684395 w 5339715"/>
                <a:gd name="connsiteY174" fmla="*/ 1912164 h 6918504"/>
                <a:gd name="connsiteX175" fmla="*/ 4712970 w 5339715"/>
                <a:gd name="connsiteY175" fmla="*/ 1976934 h 6918504"/>
                <a:gd name="connsiteX176" fmla="*/ 4785360 w 5339715"/>
                <a:gd name="connsiteY176" fmla="*/ 2041704 h 6918504"/>
                <a:gd name="connsiteX177" fmla="*/ 4821555 w 5339715"/>
                <a:gd name="connsiteY177" fmla="*/ 2165529 h 6918504"/>
                <a:gd name="connsiteX178" fmla="*/ 4882515 w 5339715"/>
                <a:gd name="connsiteY178" fmla="*/ 2321739 h 6918504"/>
                <a:gd name="connsiteX179" fmla="*/ 4905375 w 5339715"/>
                <a:gd name="connsiteY179" fmla="*/ 2437944 h 6918504"/>
                <a:gd name="connsiteX180" fmla="*/ 4884420 w 5339715"/>
                <a:gd name="connsiteY180" fmla="*/ 2561769 h 6918504"/>
                <a:gd name="connsiteX181" fmla="*/ 4892040 w 5339715"/>
                <a:gd name="connsiteY181" fmla="*/ 2664639 h 6918504"/>
                <a:gd name="connsiteX182" fmla="*/ 4922520 w 5339715"/>
                <a:gd name="connsiteY182" fmla="*/ 2717979 h 6918504"/>
                <a:gd name="connsiteX183" fmla="*/ 4920615 w 5339715"/>
                <a:gd name="connsiteY183" fmla="*/ 2765604 h 6918504"/>
                <a:gd name="connsiteX184" fmla="*/ 4897755 w 5339715"/>
                <a:gd name="connsiteY184" fmla="*/ 2860854 h 6918504"/>
                <a:gd name="connsiteX185" fmla="*/ 4924425 w 5339715"/>
                <a:gd name="connsiteY185" fmla="*/ 2908479 h 6918504"/>
                <a:gd name="connsiteX186" fmla="*/ 4956810 w 5339715"/>
                <a:gd name="connsiteY186" fmla="*/ 2984679 h 6918504"/>
                <a:gd name="connsiteX187" fmla="*/ 4932045 w 5339715"/>
                <a:gd name="connsiteY187" fmla="*/ 3070404 h 6918504"/>
                <a:gd name="connsiteX188" fmla="*/ 5000625 w 5339715"/>
                <a:gd name="connsiteY188" fmla="*/ 3167559 h 6918504"/>
                <a:gd name="connsiteX189" fmla="*/ 4935855 w 5339715"/>
                <a:gd name="connsiteY189" fmla="*/ 3342819 h 6918504"/>
                <a:gd name="connsiteX190" fmla="*/ 4954905 w 5339715"/>
                <a:gd name="connsiteY190" fmla="*/ 3346629 h 6918504"/>
                <a:gd name="connsiteX191" fmla="*/ 5017770 w 5339715"/>
                <a:gd name="connsiteY191" fmla="*/ 3283764 h 6918504"/>
                <a:gd name="connsiteX192" fmla="*/ 5044440 w 5339715"/>
                <a:gd name="connsiteY192" fmla="*/ 3337104 h 6918504"/>
                <a:gd name="connsiteX193" fmla="*/ 5073015 w 5339715"/>
                <a:gd name="connsiteY193" fmla="*/ 3436164 h 6918504"/>
                <a:gd name="connsiteX194" fmla="*/ 5071110 w 5339715"/>
                <a:gd name="connsiteY194" fmla="*/ 3504744 h 6918504"/>
                <a:gd name="connsiteX195" fmla="*/ 5099685 w 5339715"/>
                <a:gd name="connsiteY195" fmla="*/ 3575229 h 6918504"/>
                <a:gd name="connsiteX196" fmla="*/ 5101590 w 5339715"/>
                <a:gd name="connsiteY196" fmla="*/ 3674289 h 6918504"/>
                <a:gd name="connsiteX197" fmla="*/ 5113020 w 5339715"/>
                <a:gd name="connsiteY197" fmla="*/ 3794304 h 6918504"/>
                <a:gd name="connsiteX198" fmla="*/ 5143500 w 5339715"/>
                <a:gd name="connsiteY198" fmla="*/ 3790494 h 6918504"/>
                <a:gd name="connsiteX199" fmla="*/ 5168265 w 5339715"/>
                <a:gd name="connsiteY199" fmla="*/ 3761919 h 6918504"/>
                <a:gd name="connsiteX200" fmla="*/ 5233035 w 5339715"/>
                <a:gd name="connsiteY200" fmla="*/ 3796209 h 6918504"/>
                <a:gd name="connsiteX201" fmla="*/ 5257800 w 5339715"/>
                <a:gd name="connsiteY201" fmla="*/ 3843834 h 6918504"/>
                <a:gd name="connsiteX202" fmla="*/ 5257800 w 5339715"/>
                <a:gd name="connsiteY202" fmla="*/ 3904794 h 6918504"/>
                <a:gd name="connsiteX203" fmla="*/ 5255895 w 5339715"/>
                <a:gd name="connsiteY203" fmla="*/ 3946704 h 6918504"/>
                <a:gd name="connsiteX204" fmla="*/ 5320665 w 5339715"/>
                <a:gd name="connsiteY204" fmla="*/ 3940989 h 6918504"/>
                <a:gd name="connsiteX205" fmla="*/ 5311140 w 5339715"/>
                <a:gd name="connsiteY205" fmla="*/ 4003854 h 6918504"/>
                <a:gd name="connsiteX206" fmla="*/ 5339715 w 5339715"/>
                <a:gd name="connsiteY206" fmla="*/ 4051479 h 6918504"/>
                <a:gd name="connsiteX207" fmla="*/ 5282565 w 5339715"/>
                <a:gd name="connsiteY207" fmla="*/ 4219119 h 6918504"/>
                <a:gd name="connsiteX208" fmla="*/ 5240655 w 5339715"/>
                <a:gd name="connsiteY208" fmla="*/ 4161969 h 6918504"/>
                <a:gd name="connsiteX209" fmla="*/ 5215890 w 5339715"/>
                <a:gd name="connsiteY209" fmla="*/ 4123869 h 6918504"/>
                <a:gd name="connsiteX210" fmla="*/ 5223510 w 5339715"/>
                <a:gd name="connsiteY210" fmla="*/ 4230549 h 6918504"/>
                <a:gd name="connsiteX211" fmla="*/ 5252085 w 5339715"/>
                <a:gd name="connsiteY211" fmla="*/ 4316274 h 6918504"/>
                <a:gd name="connsiteX212" fmla="*/ 5215890 w 5339715"/>
                <a:gd name="connsiteY212" fmla="*/ 4360089 h 6918504"/>
                <a:gd name="connsiteX213" fmla="*/ 5217795 w 5339715"/>
                <a:gd name="connsiteY213" fmla="*/ 4390569 h 6918504"/>
                <a:gd name="connsiteX214" fmla="*/ 5263515 w 5339715"/>
                <a:gd name="connsiteY214" fmla="*/ 4455339 h 6918504"/>
                <a:gd name="connsiteX215" fmla="*/ 5172075 w 5339715"/>
                <a:gd name="connsiteY215" fmla="*/ 4472484 h 6918504"/>
                <a:gd name="connsiteX216" fmla="*/ 5130165 w 5339715"/>
                <a:gd name="connsiteY216" fmla="*/ 4508679 h 6918504"/>
                <a:gd name="connsiteX217" fmla="*/ 5053965 w 5339715"/>
                <a:gd name="connsiteY217" fmla="*/ 4508679 h 6918504"/>
                <a:gd name="connsiteX218" fmla="*/ 5044440 w 5339715"/>
                <a:gd name="connsiteY218" fmla="*/ 4575354 h 6918504"/>
                <a:gd name="connsiteX219" fmla="*/ 4991100 w 5339715"/>
                <a:gd name="connsiteY219" fmla="*/ 4613454 h 6918504"/>
                <a:gd name="connsiteX220" fmla="*/ 4985385 w 5339715"/>
                <a:gd name="connsiteY220" fmla="*/ 4682034 h 6918504"/>
                <a:gd name="connsiteX221" fmla="*/ 4943475 w 5339715"/>
                <a:gd name="connsiteY221" fmla="*/ 4708704 h 6918504"/>
                <a:gd name="connsiteX222" fmla="*/ 4895850 w 5339715"/>
                <a:gd name="connsiteY222" fmla="*/ 4769664 h 6918504"/>
                <a:gd name="connsiteX223" fmla="*/ 4829175 w 5339715"/>
                <a:gd name="connsiteY223" fmla="*/ 4828719 h 6918504"/>
                <a:gd name="connsiteX224" fmla="*/ 4783455 w 5339715"/>
                <a:gd name="connsiteY224" fmla="*/ 4823004 h 6918504"/>
                <a:gd name="connsiteX225" fmla="*/ 4766310 w 5339715"/>
                <a:gd name="connsiteY225" fmla="*/ 4878249 h 6918504"/>
                <a:gd name="connsiteX226" fmla="*/ 4787265 w 5339715"/>
                <a:gd name="connsiteY226" fmla="*/ 4960164 h 6918504"/>
                <a:gd name="connsiteX227" fmla="*/ 4735830 w 5339715"/>
                <a:gd name="connsiteY227" fmla="*/ 5181144 h 6918504"/>
                <a:gd name="connsiteX228" fmla="*/ 4720590 w 5339715"/>
                <a:gd name="connsiteY228" fmla="*/ 5280204 h 6918504"/>
                <a:gd name="connsiteX229" fmla="*/ 4619625 w 5339715"/>
                <a:gd name="connsiteY229" fmla="*/ 5238294 h 6918504"/>
                <a:gd name="connsiteX230" fmla="*/ 4562475 w 5339715"/>
                <a:gd name="connsiteY230" fmla="*/ 5253534 h 6918504"/>
                <a:gd name="connsiteX231" fmla="*/ 4558665 w 5339715"/>
                <a:gd name="connsiteY231" fmla="*/ 5308779 h 6918504"/>
                <a:gd name="connsiteX232" fmla="*/ 4459605 w 5339715"/>
                <a:gd name="connsiteY232" fmla="*/ 5303064 h 6918504"/>
                <a:gd name="connsiteX233" fmla="*/ 4432935 w 5339715"/>
                <a:gd name="connsiteY233" fmla="*/ 5322114 h 6918504"/>
                <a:gd name="connsiteX234" fmla="*/ 4429125 w 5339715"/>
                <a:gd name="connsiteY234" fmla="*/ 5421174 h 6918504"/>
                <a:gd name="connsiteX235" fmla="*/ 4396740 w 5339715"/>
                <a:gd name="connsiteY235" fmla="*/ 5508804 h 6918504"/>
                <a:gd name="connsiteX236" fmla="*/ 4398645 w 5339715"/>
                <a:gd name="connsiteY236" fmla="*/ 5550714 h 6918504"/>
                <a:gd name="connsiteX237" fmla="*/ 4343400 w 5339715"/>
                <a:gd name="connsiteY237" fmla="*/ 5533569 h 6918504"/>
                <a:gd name="connsiteX238" fmla="*/ 4331970 w 5339715"/>
                <a:gd name="connsiteY238" fmla="*/ 5607864 h 6918504"/>
                <a:gd name="connsiteX239" fmla="*/ 4351020 w 5339715"/>
                <a:gd name="connsiteY239" fmla="*/ 5670729 h 6918504"/>
                <a:gd name="connsiteX240" fmla="*/ 4267200 w 5339715"/>
                <a:gd name="connsiteY240" fmla="*/ 5724069 h 6918504"/>
                <a:gd name="connsiteX241" fmla="*/ 4211955 w 5339715"/>
                <a:gd name="connsiteY241" fmla="*/ 5821224 h 6918504"/>
                <a:gd name="connsiteX242" fmla="*/ 4063365 w 5339715"/>
                <a:gd name="connsiteY242" fmla="*/ 5882184 h 6918504"/>
                <a:gd name="connsiteX243" fmla="*/ 4069080 w 5339715"/>
                <a:gd name="connsiteY243" fmla="*/ 5906949 h 6918504"/>
                <a:gd name="connsiteX244" fmla="*/ 4023360 w 5339715"/>
                <a:gd name="connsiteY244" fmla="*/ 5933619 h 6918504"/>
                <a:gd name="connsiteX245" fmla="*/ 4013835 w 5339715"/>
                <a:gd name="connsiteY245" fmla="*/ 5990769 h 6918504"/>
                <a:gd name="connsiteX246" fmla="*/ 3941445 w 5339715"/>
                <a:gd name="connsiteY246" fmla="*/ 6065064 h 6918504"/>
                <a:gd name="connsiteX247" fmla="*/ 3874770 w 5339715"/>
                <a:gd name="connsiteY247" fmla="*/ 6099354 h 6918504"/>
                <a:gd name="connsiteX248" fmla="*/ 3821430 w 5339715"/>
                <a:gd name="connsiteY248" fmla="*/ 6173649 h 6918504"/>
                <a:gd name="connsiteX249" fmla="*/ 3903345 w 5339715"/>
                <a:gd name="connsiteY249" fmla="*/ 6282234 h 6918504"/>
                <a:gd name="connsiteX250" fmla="*/ 3823335 w 5339715"/>
                <a:gd name="connsiteY250" fmla="*/ 6343194 h 6918504"/>
                <a:gd name="connsiteX251" fmla="*/ 3756660 w 5339715"/>
                <a:gd name="connsiteY251" fmla="*/ 6333669 h 6918504"/>
                <a:gd name="connsiteX252" fmla="*/ 3632835 w 5339715"/>
                <a:gd name="connsiteY252" fmla="*/ 6295569 h 6918504"/>
                <a:gd name="connsiteX253" fmla="*/ 3587115 w 5339715"/>
                <a:gd name="connsiteY253" fmla="*/ 6247944 h 6918504"/>
                <a:gd name="connsiteX254" fmla="*/ 3529965 w 5339715"/>
                <a:gd name="connsiteY254" fmla="*/ 6223179 h 6918504"/>
                <a:gd name="connsiteX255" fmla="*/ 3472815 w 5339715"/>
                <a:gd name="connsiteY255" fmla="*/ 6207939 h 6918504"/>
                <a:gd name="connsiteX256" fmla="*/ 3409950 w 5339715"/>
                <a:gd name="connsiteY256" fmla="*/ 6255564 h 6918504"/>
                <a:gd name="connsiteX257" fmla="*/ 3421380 w 5339715"/>
                <a:gd name="connsiteY257" fmla="*/ 6343194 h 6918504"/>
                <a:gd name="connsiteX258" fmla="*/ 3295650 w 5339715"/>
                <a:gd name="connsiteY258" fmla="*/ 6364149 h 6918504"/>
                <a:gd name="connsiteX259" fmla="*/ 3291840 w 5339715"/>
                <a:gd name="connsiteY259" fmla="*/ 6428919 h 6918504"/>
                <a:gd name="connsiteX260" fmla="*/ 2815590 w 5339715"/>
                <a:gd name="connsiteY260" fmla="*/ 6442254 h 6918504"/>
                <a:gd name="connsiteX261" fmla="*/ 2933700 w 5339715"/>
                <a:gd name="connsiteY261" fmla="*/ 6632754 h 6918504"/>
                <a:gd name="connsiteX262" fmla="*/ 2546985 w 5339715"/>
                <a:gd name="connsiteY262" fmla="*/ 6646089 h 6918504"/>
                <a:gd name="connsiteX263" fmla="*/ 2533650 w 5339715"/>
                <a:gd name="connsiteY263" fmla="*/ 6754674 h 6918504"/>
                <a:gd name="connsiteX264" fmla="*/ 2577465 w 5339715"/>
                <a:gd name="connsiteY264" fmla="*/ 6918504 h 6918504"/>
                <a:gd name="connsiteX265" fmla="*/ 2385060 w 5339715"/>
                <a:gd name="connsiteY265" fmla="*/ 6910884 h 6918504"/>
                <a:gd name="connsiteX266" fmla="*/ 2289810 w 5339715"/>
                <a:gd name="connsiteY266" fmla="*/ 6823254 h 6918504"/>
                <a:gd name="connsiteX267" fmla="*/ 2190750 w 5339715"/>
                <a:gd name="connsiteY267" fmla="*/ 6815634 h 6918504"/>
                <a:gd name="connsiteX268" fmla="*/ 2114550 w 5339715"/>
                <a:gd name="connsiteY268" fmla="*/ 6667044 h 6918504"/>
                <a:gd name="connsiteX269" fmla="*/ 1775460 w 5339715"/>
                <a:gd name="connsiteY269" fmla="*/ 6531789 h 691850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87140 w 5339715"/>
                <a:gd name="connsiteY144" fmla="*/ 167614 h 6949414"/>
                <a:gd name="connsiteX145" fmla="*/ 3833987 w 5339715"/>
                <a:gd name="connsiteY145" fmla="*/ 0 h 6949414"/>
                <a:gd name="connsiteX146" fmla="*/ 3927439 w 5339715"/>
                <a:gd name="connsiteY146" fmla="*/ 30910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87140 w 5339715"/>
                <a:gd name="connsiteY144" fmla="*/ 167614 h 6949414"/>
                <a:gd name="connsiteX145" fmla="*/ 3833987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3987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20415 w 5339715"/>
                <a:gd name="connsiteY138" fmla="*/ 320014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72815 w 5339715"/>
                <a:gd name="connsiteY139" fmla="*/ 24381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4481 w 5339715"/>
                <a:gd name="connsiteY139" fmla="*/ 230955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82365 w 5339715"/>
                <a:gd name="connsiteY143" fmla="*/ 186664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90092 w 5339715"/>
                <a:gd name="connsiteY143" fmla="*/ 163496 h 6949414"/>
                <a:gd name="connsiteX144" fmla="*/ 3763958 w 5339715"/>
                <a:gd name="connsiteY144" fmla="*/ 131566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34740 w 5339715"/>
                <a:gd name="connsiteY141" fmla="*/ 215239 h 6949414"/>
                <a:gd name="connsiteX142" fmla="*/ 3682365 w 5339715"/>
                <a:gd name="connsiteY142" fmla="*/ 186664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16709 w 5339715"/>
                <a:gd name="connsiteY141" fmla="*/ 189499 h 6949414"/>
                <a:gd name="connsiteX142" fmla="*/ 3682365 w 5339715"/>
                <a:gd name="connsiteY142" fmla="*/ 186664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0 w 5339715"/>
                <a:gd name="connsiteY140" fmla="*/ 215239 h 6949414"/>
                <a:gd name="connsiteX141" fmla="*/ 3616709 w 5339715"/>
                <a:gd name="connsiteY141" fmla="*/ 189499 h 6949414"/>
                <a:gd name="connsiteX142" fmla="*/ 3659183 w 5339715"/>
                <a:gd name="connsiteY142" fmla="*/ 17895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21460 w 5339715"/>
                <a:gd name="connsiteY140" fmla="*/ 207530 h 6949414"/>
                <a:gd name="connsiteX141" fmla="*/ 3616709 w 5339715"/>
                <a:gd name="connsiteY141" fmla="*/ 189499 h 6949414"/>
                <a:gd name="connsiteX142" fmla="*/ 3659183 w 5339715"/>
                <a:gd name="connsiteY142" fmla="*/ 17895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21460 w 5339715"/>
                <a:gd name="connsiteY140" fmla="*/ 207530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29188 w 5339715"/>
                <a:gd name="connsiteY140" fmla="*/ 197244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9633 w 5339715"/>
                <a:gd name="connsiteY139" fmla="*/ 238704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04960 w 5339715"/>
                <a:gd name="connsiteY138" fmla="*/ 317466 h 6949414"/>
                <a:gd name="connsiteX139" fmla="*/ 3441905 w 5339715"/>
                <a:gd name="connsiteY139" fmla="*/ 23872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10112 w 5339715"/>
                <a:gd name="connsiteY138" fmla="*/ 325222 h 6949414"/>
                <a:gd name="connsiteX139" fmla="*/ 3441905 w 5339715"/>
                <a:gd name="connsiteY139" fmla="*/ 23872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29940 w 5339715"/>
                <a:gd name="connsiteY137" fmla="*/ 386689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81939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34690 w 5339715"/>
                <a:gd name="connsiteY136" fmla="*/ 469101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25165 w 5339715"/>
                <a:gd name="connsiteY135" fmla="*/ 520039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25165 w 5339715"/>
                <a:gd name="connsiteY134" fmla="*/ 539089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101340 w 5339715"/>
                <a:gd name="connsiteY133" fmla="*/ 739114 h 6949414"/>
                <a:gd name="connsiteX134" fmla="*/ 3212286 w 5339715"/>
                <a:gd name="connsiteY134" fmla="*/ 541711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078158 w 5339715"/>
                <a:gd name="connsiteY133" fmla="*/ 690234 h 6949414"/>
                <a:gd name="connsiteX134" fmla="*/ 3212286 w 5339715"/>
                <a:gd name="connsiteY134" fmla="*/ 541711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078158 w 5339715"/>
                <a:gd name="connsiteY133" fmla="*/ 690234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101340 w 5339715"/>
                <a:gd name="connsiteY132" fmla="*/ 739114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085886 w 5339715"/>
                <a:gd name="connsiteY132" fmla="*/ 739179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8465 w 5339715"/>
                <a:gd name="connsiteY130" fmla="*/ 872464 h 6949414"/>
                <a:gd name="connsiteX131" fmla="*/ 3053715 w 5339715"/>
                <a:gd name="connsiteY131" fmla="*/ 824839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0738 w 5339715"/>
                <a:gd name="connsiteY130" fmla="*/ 849356 h 6949414"/>
                <a:gd name="connsiteX131" fmla="*/ 3053715 w 5339715"/>
                <a:gd name="connsiteY131" fmla="*/ 824839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0738 w 5339715"/>
                <a:gd name="connsiteY130" fmla="*/ 849356 h 6949414"/>
                <a:gd name="connsiteX131" fmla="*/ 3051139 w 5339715"/>
                <a:gd name="connsiteY131" fmla="*/ 81203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53690 w 5339715"/>
                <a:gd name="connsiteY129" fmla="*/ 910564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825115 w 5339715"/>
                <a:gd name="connsiteY128" fmla="*/ 958189 h 6949414"/>
                <a:gd name="connsiteX129" fmla="*/ 2817629 w 5339715"/>
                <a:gd name="connsiteY129" fmla="*/ 897764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783902 w 5339715"/>
                <a:gd name="connsiteY128" fmla="*/ 942818 h 6949414"/>
                <a:gd name="connsiteX129" fmla="*/ 2817629 w 5339715"/>
                <a:gd name="connsiteY129" fmla="*/ 897764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77490 w 5339715"/>
                <a:gd name="connsiteY127" fmla="*/ 1005814 h 6949414"/>
                <a:gd name="connsiteX128" fmla="*/ 2783902 w 5339715"/>
                <a:gd name="connsiteY128" fmla="*/ 942818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83902 w 5339715"/>
                <a:gd name="connsiteY128" fmla="*/ 942818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8448 w 5339715"/>
                <a:gd name="connsiteY128" fmla="*/ 966085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9315 w 5339715"/>
                <a:gd name="connsiteY114" fmla="*/ 1424914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23861 w 5339715"/>
                <a:gd name="connsiteY114" fmla="*/ 1414735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6915 w 5339715"/>
                <a:gd name="connsiteY113" fmla="*/ 1558264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1989491 w 5339715"/>
                <a:gd name="connsiteY113" fmla="*/ 1540369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348865 w 5339715"/>
                <a:gd name="connsiteY120" fmla="*/ 1205839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63165 w 5339715"/>
                <a:gd name="connsiteY121" fmla="*/ 1215364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501265 w 5339715"/>
                <a:gd name="connsiteY122" fmla="*/ 1158214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25090 w 5339715"/>
                <a:gd name="connsiteY123" fmla="*/ 1139164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44140 w 5339715"/>
                <a:gd name="connsiteY124" fmla="*/ 1082014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18383 w 5339715"/>
                <a:gd name="connsiteY124" fmla="*/ 1066653 h 6949414"/>
                <a:gd name="connsiteX125" fmla="*/ 2682240 w 5339715"/>
                <a:gd name="connsiteY125" fmla="*/ 1072489 h 6949414"/>
                <a:gd name="connsiteX126" fmla="*/ 2682240 w 5339715"/>
                <a:gd name="connsiteY126" fmla="*/ 1072489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18383 w 5339715"/>
                <a:gd name="connsiteY124" fmla="*/ 1066653 h 6949414"/>
                <a:gd name="connsiteX125" fmla="*/ 2682240 w 5339715"/>
                <a:gd name="connsiteY125" fmla="*/ 1072489 h 6949414"/>
                <a:gd name="connsiteX126" fmla="*/ 2671937 w 5339715"/>
                <a:gd name="connsiteY126" fmla="*/ 1054551 h 6949414"/>
                <a:gd name="connsiteX127" fmla="*/ 2707944 w 5339715"/>
                <a:gd name="connsiteY127" fmla="*/ 990447 h 6949414"/>
                <a:gd name="connsiteX128" fmla="*/ 2760721 w 5339715"/>
                <a:gd name="connsiteY128" fmla="*/ 973897 h 6949414"/>
                <a:gd name="connsiteX129" fmla="*/ 2820205 w 5339715"/>
                <a:gd name="connsiteY129" fmla="*/ 895266 h 6949414"/>
                <a:gd name="connsiteX130" fmla="*/ 2950738 w 5339715"/>
                <a:gd name="connsiteY130" fmla="*/ 849356 h 6949414"/>
                <a:gd name="connsiteX131" fmla="*/ 3056290 w 5339715"/>
                <a:gd name="connsiteY131" fmla="*/ 804374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18383 w 5339715"/>
                <a:gd name="connsiteY124" fmla="*/ 1066653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20205 w 5339715"/>
                <a:gd name="connsiteY128" fmla="*/ 895266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20205 w 5339715"/>
                <a:gd name="connsiteY128" fmla="*/ 895266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07327 w 5339715"/>
                <a:gd name="connsiteY128" fmla="*/ 905648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56290 w 5339715"/>
                <a:gd name="connsiteY130" fmla="*/ 804374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56290 w 5339715"/>
                <a:gd name="connsiteY130" fmla="*/ 804374 h 6949414"/>
                <a:gd name="connsiteX131" fmla="*/ 3060020 w 5339715"/>
                <a:gd name="connsiteY131" fmla="*/ 806288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56290 w 5339715"/>
                <a:gd name="connsiteY130" fmla="*/ 804374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35684 w 5339715"/>
                <a:gd name="connsiteY130" fmla="*/ 8095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6113 w 5339715"/>
                <a:gd name="connsiteY122" fmla="*/ 1145435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27956 w 5339715"/>
                <a:gd name="connsiteY130" fmla="*/ 8173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20290 w 5339715"/>
                <a:gd name="connsiteY119" fmla="*/ 1272514 h 6949414"/>
                <a:gd name="connsiteX120" fmla="*/ 2299926 w 5339715"/>
                <a:gd name="connsiteY120" fmla="*/ 1211097 h 6949414"/>
                <a:gd name="connsiteX121" fmla="*/ 2447710 w 5339715"/>
                <a:gd name="connsiteY121" fmla="*/ 1215471 h 6949414"/>
                <a:gd name="connsiteX122" fmla="*/ 2490962 w 5339715"/>
                <a:gd name="connsiteY122" fmla="*/ 1150688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27956 w 5339715"/>
                <a:gd name="connsiteY130" fmla="*/ 8173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20290 w 5339715"/>
                <a:gd name="connsiteY118" fmla="*/ 1272514 h 6949414"/>
                <a:gd name="connsiteX119" fmla="*/ 2304836 w 5339715"/>
                <a:gd name="connsiteY119" fmla="*/ 1267473 h 6949414"/>
                <a:gd name="connsiteX120" fmla="*/ 2299926 w 5339715"/>
                <a:gd name="connsiteY120" fmla="*/ 1211097 h 6949414"/>
                <a:gd name="connsiteX121" fmla="*/ 2447710 w 5339715"/>
                <a:gd name="connsiteY121" fmla="*/ 1215471 h 6949414"/>
                <a:gd name="connsiteX122" fmla="*/ 2490962 w 5339715"/>
                <a:gd name="connsiteY122" fmla="*/ 1150688 h 6949414"/>
                <a:gd name="connsiteX123" fmla="*/ 2601908 w 5339715"/>
                <a:gd name="connsiteY123" fmla="*/ 1141840 h 6949414"/>
                <a:gd name="connsiteX124" fmla="*/ 2620959 w 5339715"/>
                <a:gd name="connsiteY124" fmla="*/ 1071898 h 6949414"/>
                <a:gd name="connsiteX125" fmla="*/ 2671937 w 5339715"/>
                <a:gd name="connsiteY125" fmla="*/ 1054551 h 6949414"/>
                <a:gd name="connsiteX126" fmla="*/ 2707944 w 5339715"/>
                <a:gd name="connsiteY126" fmla="*/ 990447 h 6949414"/>
                <a:gd name="connsiteX127" fmla="*/ 2760721 w 5339715"/>
                <a:gd name="connsiteY127" fmla="*/ 973897 h 6949414"/>
                <a:gd name="connsiteX128" fmla="*/ 2815055 w 5339715"/>
                <a:gd name="connsiteY128" fmla="*/ 903152 h 6949414"/>
                <a:gd name="connsiteX129" fmla="*/ 2950738 w 5339715"/>
                <a:gd name="connsiteY129" fmla="*/ 849356 h 6949414"/>
                <a:gd name="connsiteX130" fmla="*/ 3027956 w 5339715"/>
                <a:gd name="connsiteY130" fmla="*/ 817396 h 6949414"/>
                <a:gd name="connsiteX131" fmla="*/ 3065171 w 5339715"/>
                <a:gd name="connsiteY131" fmla="*/ 811511 h 6949414"/>
                <a:gd name="connsiteX132" fmla="*/ 3078158 w 5339715"/>
                <a:gd name="connsiteY132" fmla="*/ 741820 h 6949414"/>
                <a:gd name="connsiteX133" fmla="*/ 3078158 w 5339715"/>
                <a:gd name="connsiteY133" fmla="*/ 690234 h 6949414"/>
                <a:gd name="connsiteX134" fmla="*/ 3124414 w 5339715"/>
                <a:gd name="connsiteY134" fmla="*/ 649152 h 6949414"/>
                <a:gd name="connsiteX135" fmla="*/ 3214861 w 5339715"/>
                <a:gd name="connsiteY135" fmla="*/ 536606 h 6949414"/>
                <a:gd name="connsiteX136" fmla="*/ 3217438 w 5339715"/>
                <a:gd name="connsiteY136" fmla="*/ 514933 h 6949414"/>
                <a:gd name="connsiteX137" fmla="*/ 3229538 w 5339715"/>
                <a:gd name="connsiteY137" fmla="*/ 456262 h 6949414"/>
                <a:gd name="connsiteX138" fmla="*/ 3317061 w 5339715"/>
                <a:gd name="connsiteY138" fmla="*/ 386723 h 6949414"/>
                <a:gd name="connsiteX139" fmla="*/ 3310112 w 5339715"/>
                <a:gd name="connsiteY139" fmla="*/ 325222 h 6949414"/>
                <a:gd name="connsiteX140" fmla="*/ 3444481 w 5339715"/>
                <a:gd name="connsiteY140" fmla="*/ 246475 h 6949414"/>
                <a:gd name="connsiteX141" fmla="*/ 3539491 w 5339715"/>
                <a:gd name="connsiteY141" fmla="*/ 197261 h 6949414"/>
                <a:gd name="connsiteX142" fmla="*/ 3616709 w 5339715"/>
                <a:gd name="connsiteY142" fmla="*/ 189499 h 6949414"/>
                <a:gd name="connsiteX143" fmla="*/ 3659183 w 5339715"/>
                <a:gd name="connsiteY143" fmla="*/ 189272 h 6949414"/>
                <a:gd name="connsiteX144" fmla="*/ 3690092 w 5339715"/>
                <a:gd name="connsiteY144" fmla="*/ 163496 h 6949414"/>
                <a:gd name="connsiteX145" fmla="*/ 3751079 w 5339715"/>
                <a:gd name="connsiteY145" fmla="*/ 147033 h 6949414"/>
                <a:gd name="connsiteX146" fmla="*/ 3839138 w 5339715"/>
                <a:gd name="connsiteY146" fmla="*/ 0 h 6949414"/>
                <a:gd name="connsiteX147" fmla="*/ 3935167 w 5339715"/>
                <a:gd name="connsiteY147" fmla="*/ 15456 h 6949414"/>
                <a:gd name="connsiteX148" fmla="*/ 4077505 w 5339715"/>
                <a:gd name="connsiteY148" fmla="*/ 30910 h 6949414"/>
                <a:gd name="connsiteX149" fmla="*/ 4190007 w 5339715"/>
                <a:gd name="connsiteY149" fmla="*/ 111485 h 6949414"/>
                <a:gd name="connsiteX150" fmla="*/ 4273210 w 5339715"/>
                <a:gd name="connsiteY150" fmla="*/ 136517 h 6949414"/>
                <a:gd name="connsiteX151" fmla="*/ 4466707 w 5339715"/>
                <a:gd name="connsiteY151" fmla="*/ 137484 h 6949414"/>
                <a:gd name="connsiteX152" fmla="*/ 4464971 w 5339715"/>
                <a:gd name="connsiteY152" fmla="*/ 270349 h 6949414"/>
                <a:gd name="connsiteX153" fmla="*/ 4430226 w 5339715"/>
                <a:gd name="connsiteY153" fmla="*/ 279098 h 6949414"/>
                <a:gd name="connsiteX154" fmla="*/ 4438650 w 5339715"/>
                <a:gd name="connsiteY154" fmla="*/ 312394 h 6949414"/>
                <a:gd name="connsiteX155" fmla="*/ 4433221 w 5339715"/>
                <a:gd name="connsiteY155" fmla="*/ 386582 h 6949414"/>
                <a:gd name="connsiteX156" fmla="*/ 4471035 w 5339715"/>
                <a:gd name="connsiteY156" fmla="*/ 455269 h 6949414"/>
                <a:gd name="connsiteX157" fmla="*/ 4461510 w 5339715"/>
                <a:gd name="connsiteY157" fmla="*/ 550519 h 6949414"/>
                <a:gd name="connsiteX158" fmla="*/ 4421505 w 5339715"/>
                <a:gd name="connsiteY158" fmla="*/ 573379 h 6949414"/>
                <a:gd name="connsiteX159" fmla="*/ 4373880 w 5339715"/>
                <a:gd name="connsiteY159" fmla="*/ 676249 h 6949414"/>
                <a:gd name="connsiteX160" fmla="*/ 4404360 w 5339715"/>
                <a:gd name="connsiteY160" fmla="*/ 718159 h 6949414"/>
                <a:gd name="connsiteX161" fmla="*/ 4413885 w 5339715"/>
                <a:gd name="connsiteY161" fmla="*/ 859129 h 6949414"/>
                <a:gd name="connsiteX162" fmla="*/ 4436745 w 5339715"/>
                <a:gd name="connsiteY162" fmla="*/ 931519 h 6949414"/>
                <a:gd name="connsiteX163" fmla="*/ 4423410 w 5339715"/>
                <a:gd name="connsiteY163" fmla="*/ 1036294 h 6949414"/>
                <a:gd name="connsiteX164" fmla="*/ 4448810 w 5339715"/>
                <a:gd name="connsiteY164" fmla="*/ 1083919 h 6949414"/>
                <a:gd name="connsiteX165" fmla="*/ 4459605 w 5339715"/>
                <a:gd name="connsiteY165" fmla="*/ 1137259 h 6949414"/>
                <a:gd name="connsiteX166" fmla="*/ 4495800 w 5339715"/>
                <a:gd name="connsiteY166" fmla="*/ 1209649 h 6949414"/>
                <a:gd name="connsiteX167" fmla="*/ 4514850 w 5339715"/>
                <a:gd name="connsiteY167" fmla="*/ 1278229 h 6949414"/>
                <a:gd name="connsiteX168" fmla="*/ 4566285 w 5339715"/>
                <a:gd name="connsiteY168" fmla="*/ 1341094 h 6949414"/>
                <a:gd name="connsiteX169" fmla="*/ 4558665 w 5339715"/>
                <a:gd name="connsiteY169" fmla="*/ 1442059 h 6949414"/>
                <a:gd name="connsiteX170" fmla="*/ 4640580 w 5339715"/>
                <a:gd name="connsiteY170" fmla="*/ 1563979 h 6949414"/>
                <a:gd name="connsiteX171" fmla="*/ 4632960 w 5339715"/>
                <a:gd name="connsiteY171" fmla="*/ 1670659 h 6949414"/>
                <a:gd name="connsiteX172" fmla="*/ 4667250 w 5339715"/>
                <a:gd name="connsiteY172" fmla="*/ 1760194 h 6949414"/>
                <a:gd name="connsiteX173" fmla="*/ 4659630 w 5339715"/>
                <a:gd name="connsiteY173" fmla="*/ 1798294 h 6949414"/>
                <a:gd name="connsiteX174" fmla="*/ 4699635 w 5339715"/>
                <a:gd name="connsiteY174" fmla="*/ 1882114 h 6949414"/>
                <a:gd name="connsiteX175" fmla="*/ 4684395 w 5339715"/>
                <a:gd name="connsiteY175" fmla="*/ 1943074 h 6949414"/>
                <a:gd name="connsiteX176" fmla="*/ 4712970 w 5339715"/>
                <a:gd name="connsiteY176" fmla="*/ 2007844 h 6949414"/>
                <a:gd name="connsiteX177" fmla="*/ 4785360 w 5339715"/>
                <a:gd name="connsiteY177" fmla="*/ 2072614 h 6949414"/>
                <a:gd name="connsiteX178" fmla="*/ 4821555 w 5339715"/>
                <a:gd name="connsiteY178" fmla="*/ 2196439 h 6949414"/>
                <a:gd name="connsiteX179" fmla="*/ 4882515 w 5339715"/>
                <a:gd name="connsiteY179" fmla="*/ 2352649 h 6949414"/>
                <a:gd name="connsiteX180" fmla="*/ 4905375 w 5339715"/>
                <a:gd name="connsiteY180" fmla="*/ 2468854 h 6949414"/>
                <a:gd name="connsiteX181" fmla="*/ 4884420 w 5339715"/>
                <a:gd name="connsiteY181" fmla="*/ 2592679 h 6949414"/>
                <a:gd name="connsiteX182" fmla="*/ 4892040 w 5339715"/>
                <a:gd name="connsiteY182" fmla="*/ 2695549 h 6949414"/>
                <a:gd name="connsiteX183" fmla="*/ 4922520 w 5339715"/>
                <a:gd name="connsiteY183" fmla="*/ 2748889 h 6949414"/>
                <a:gd name="connsiteX184" fmla="*/ 4920615 w 5339715"/>
                <a:gd name="connsiteY184" fmla="*/ 2796514 h 6949414"/>
                <a:gd name="connsiteX185" fmla="*/ 4897755 w 5339715"/>
                <a:gd name="connsiteY185" fmla="*/ 2891764 h 6949414"/>
                <a:gd name="connsiteX186" fmla="*/ 4924425 w 5339715"/>
                <a:gd name="connsiteY186" fmla="*/ 2939389 h 6949414"/>
                <a:gd name="connsiteX187" fmla="*/ 4956810 w 5339715"/>
                <a:gd name="connsiteY187" fmla="*/ 3015589 h 6949414"/>
                <a:gd name="connsiteX188" fmla="*/ 4932045 w 5339715"/>
                <a:gd name="connsiteY188" fmla="*/ 3101314 h 6949414"/>
                <a:gd name="connsiteX189" fmla="*/ 5000625 w 5339715"/>
                <a:gd name="connsiteY189" fmla="*/ 3198469 h 6949414"/>
                <a:gd name="connsiteX190" fmla="*/ 4935855 w 5339715"/>
                <a:gd name="connsiteY190" fmla="*/ 3373729 h 6949414"/>
                <a:gd name="connsiteX191" fmla="*/ 4954905 w 5339715"/>
                <a:gd name="connsiteY191" fmla="*/ 3377539 h 6949414"/>
                <a:gd name="connsiteX192" fmla="*/ 5017770 w 5339715"/>
                <a:gd name="connsiteY192" fmla="*/ 3314674 h 6949414"/>
                <a:gd name="connsiteX193" fmla="*/ 5044440 w 5339715"/>
                <a:gd name="connsiteY193" fmla="*/ 3368014 h 6949414"/>
                <a:gd name="connsiteX194" fmla="*/ 5073015 w 5339715"/>
                <a:gd name="connsiteY194" fmla="*/ 3467074 h 6949414"/>
                <a:gd name="connsiteX195" fmla="*/ 5071110 w 5339715"/>
                <a:gd name="connsiteY195" fmla="*/ 3535654 h 6949414"/>
                <a:gd name="connsiteX196" fmla="*/ 5099685 w 5339715"/>
                <a:gd name="connsiteY196" fmla="*/ 3606139 h 6949414"/>
                <a:gd name="connsiteX197" fmla="*/ 5101590 w 5339715"/>
                <a:gd name="connsiteY197" fmla="*/ 3705199 h 6949414"/>
                <a:gd name="connsiteX198" fmla="*/ 5113020 w 5339715"/>
                <a:gd name="connsiteY198" fmla="*/ 3825214 h 6949414"/>
                <a:gd name="connsiteX199" fmla="*/ 5143500 w 5339715"/>
                <a:gd name="connsiteY199" fmla="*/ 3821404 h 6949414"/>
                <a:gd name="connsiteX200" fmla="*/ 5168265 w 5339715"/>
                <a:gd name="connsiteY200" fmla="*/ 3792829 h 6949414"/>
                <a:gd name="connsiteX201" fmla="*/ 5233035 w 5339715"/>
                <a:gd name="connsiteY201" fmla="*/ 3827119 h 6949414"/>
                <a:gd name="connsiteX202" fmla="*/ 5257800 w 5339715"/>
                <a:gd name="connsiteY202" fmla="*/ 3874744 h 6949414"/>
                <a:gd name="connsiteX203" fmla="*/ 5257800 w 5339715"/>
                <a:gd name="connsiteY203" fmla="*/ 3935704 h 6949414"/>
                <a:gd name="connsiteX204" fmla="*/ 5255895 w 5339715"/>
                <a:gd name="connsiteY204" fmla="*/ 3977614 h 6949414"/>
                <a:gd name="connsiteX205" fmla="*/ 5320665 w 5339715"/>
                <a:gd name="connsiteY205" fmla="*/ 3971899 h 6949414"/>
                <a:gd name="connsiteX206" fmla="*/ 5311140 w 5339715"/>
                <a:gd name="connsiteY206" fmla="*/ 4034764 h 6949414"/>
                <a:gd name="connsiteX207" fmla="*/ 5339715 w 5339715"/>
                <a:gd name="connsiteY207" fmla="*/ 4082389 h 6949414"/>
                <a:gd name="connsiteX208" fmla="*/ 5282565 w 5339715"/>
                <a:gd name="connsiteY208" fmla="*/ 4250029 h 6949414"/>
                <a:gd name="connsiteX209" fmla="*/ 5240655 w 5339715"/>
                <a:gd name="connsiteY209" fmla="*/ 4192879 h 6949414"/>
                <a:gd name="connsiteX210" fmla="*/ 5215890 w 5339715"/>
                <a:gd name="connsiteY210" fmla="*/ 4154779 h 6949414"/>
                <a:gd name="connsiteX211" fmla="*/ 5223510 w 5339715"/>
                <a:gd name="connsiteY211" fmla="*/ 4261459 h 6949414"/>
                <a:gd name="connsiteX212" fmla="*/ 5252085 w 5339715"/>
                <a:gd name="connsiteY212" fmla="*/ 4347184 h 6949414"/>
                <a:gd name="connsiteX213" fmla="*/ 5215890 w 5339715"/>
                <a:gd name="connsiteY213" fmla="*/ 4390999 h 6949414"/>
                <a:gd name="connsiteX214" fmla="*/ 5217795 w 5339715"/>
                <a:gd name="connsiteY214" fmla="*/ 4421479 h 6949414"/>
                <a:gd name="connsiteX215" fmla="*/ 5263515 w 5339715"/>
                <a:gd name="connsiteY215" fmla="*/ 4486249 h 6949414"/>
                <a:gd name="connsiteX216" fmla="*/ 5172075 w 5339715"/>
                <a:gd name="connsiteY216" fmla="*/ 4503394 h 6949414"/>
                <a:gd name="connsiteX217" fmla="*/ 5130165 w 5339715"/>
                <a:gd name="connsiteY217" fmla="*/ 4539589 h 6949414"/>
                <a:gd name="connsiteX218" fmla="*/ 5053965 w 5339715"/>
                <a:gd name="connsiteY218" fmla="*/ 4539589 h 6949414"/>
                <a:gd name="connsiteX219" fmla="*/ 5044440 w 5339715"/>
                <a:gd name="connsiteY219" fmla="*/ 4606264 h 6949414"/>
                <a:gd name="connsiteX220" fmla="*/ 4991100 w 5339715"/>
                <a:gd name="connsiteY220" fmla="*/ 4644364 h 6949414"/>
                <a:gd name="connsiteX221" fmla="*/ 4985385 w 5339715"/>
                <a:gd name="connsiteY221" fmla="*/ 4712944 h 6949414"/>
                <a:gd name="connsiteX222" fmla="*/ 4943475 w 5339715"/>
                <a:gd name="connsiteY222" fmla="*/ 4739614 h 6949414"/>
                <a:gd name="connsiteX223" fmla="*/ 4895850 w 5339715"/>
                <a:gd name="connsiteY223" fmla="*/ 4800574 h 6949414"/>
                <a:gd name="connsiteX224" fmla="*/ 4829175 w 5339715"/>
                <a:gd name="connsiteY224" fmla="*/ 4859629 h 6949414"/>
                <a:gd name="connsiteX225" fmla="*/ 4783455 w 5339715"/>
                <a:gd name="connsiteY225" fmla="*/ 4853914 h 6949414"/>
                <a:gd name="connsiteX226" fmla="*/ 4766310 w 5339715"/>
                <a:gd name="connsiteY226" fmla="*/ 4909159 h 6949414"/>
                <a:gd name="connsiteX227" fmla="*/ 4787265 w 5339715"/>
                <a:gd name="connsiteY227" fmla="*/ 4991074 h 6949414"/>
                <a:gd name="connsiteX228" fmla="*/ 4735830 w 5339715"/>
                <a:gd name="connsiteY228" fmla="*/ 5212054 h 6949414"/>
                <a:gd name="connsiteX229" fmla="*/ 4720590 w 5339715"/>
                <a:gd name="connsiteY229" fmla="*/ 5311114 h 6949414"/>
                <a:gd name="connsiteX230" fmla="*/ 4619625 w 5339715"/>
                <a:gd name="connsiteY230" fmla="*/ 5269204 h 6949414"/>
                <a:gd name="connsiteX231" fmla="*/ 4562475 w 5339715"/>
                <a:gd name="connsiteY231" fmla="*/ 5284444 h 6949414"/>
                <a:gd name="connsiteX232" fmla="*/ 4558665 w 5339715"/>
                <a:gd name="connsiteY232" fmla="*/ 5339689 h 6949414"/>
                <a:gd name="connsiteX233" fmla="*/ 4459605 w 5339715"/>
                <a:gd name="connsiteY233" fmla="*/ 5333974 h 6949414"/>
                <a:gd name="connsiteX234" fmla="*/ 4432935 w 5339715"/>
                <a:gd name="connsiteY234" fmla="*/ 5353024 h 6949414"/>
                <a:gd name="connsiteX235" fmla="*/ 4429125 w 5339715"/>
                <a:gd name="connsiteY235" fmla="*/ 5452084 h 6949414"/>
                <a:gd name="connsiteX236" fmla="*/ 4396740 w 5339715"/>
                <a:gd name="connsiteY236" fmla="*/ 5539714 h 6949414"/>
                <a:gd name="connsiteX237" fmla="*/ 4398645 w 5339715"/>
                <a:gd name="connsiteY237" fmla="*/ 5581624 h 6949414"/>
                <a:gd name="connsiteX238" fmla="*/ 4343400 w 5339715"/>
                <a:gd name="connsiteY238" fmla="*/ 5564479 h 6949414"/>
                <a:gd name="connsiteX239" fmla="*/ 4331970 w 5339715"/>
                <a:gd name="connsiteY239" fmla="*/ 5638774 h 6949414"/>
                <a:gd name="connsiteX240" fmla="*/ 4351020 w 5339715"/>
                <a:gd name="connsiteY240" fmla="*/ 5701639 h 6949414"/>
                <a:gd name="connsiteX241" fmla="*/ 4267200 w 5339715"/>
                <a:gd name="connsiteY241" fmla="*/ 5754979 h 6949414"/>
                <a:gd name="connsiteX242" fmla="*/ 4211955 w 5339715"/>
                <a:gd name="connsiteY242" fmla="*/ 5852134 h 6949414"/>
                <a:gd name="connsiteX243" fmla="*/ 4063365 w 5339715"/>
                <a:gd name="connsiteY243" fmla="*/ 5913094 h 6949414"/>
                <a:gd name="connsiteX244" fmla="*/ 4069080 w 5339715"/>
                <a:gd name="connsiteY244" fmla="*/ 5937859 h 6949414"/>
                <a:gd name="connsiteX245" fmla="*/ 4023360 w 5339715"/>
                <a:gd name="connsiteY245" fmla="*/ 5964529 h 6949414"/>
                <a:gd name="connsiteX246" fmla="*/ 4013835 w 5339715"/>
                <a:gd name="connsiteY246" fmla="*/ 6021679 h 6949414"/>
                <a:gd name="connsiteX247" fmla="*/ 3941445 w 5339715"/>
                <a:gd name="connsiteY247" fmla="*/ 6095974 h 6949414"/>
                <a:gd name="connsiteX248" fmla="*/ 3874770 w 5339715"/>
                <a:gd name="connsiteY248" fmla="*/ 6130264 h 6949414"/>
                <a:gd name="connsiteX249" fmla="*/ 3821430 w 5339715"/>
                <a:gd name="connsiteY249" fmla="*/ 6204559 h 6949414"/>
                <a:gd name="connsiteX250" fmla="*/ 3903345 w 5339715"/>
                <a:gd name="connsiteY250" fmla="*/ 6313144 h 6949414"/>
                <a:gd name="connsiteX251" fmla="*/ 3823335 w 5339715"/>
                <a:gd name="connsiteY251" fmla="*/ 6374104 h 6949414"/>
                <a:gd name="connsiteX252" fmla="*/ 3756660 w 5339715"/>
                <a:gd name="connsiteY252" fmla="*/ 6364579 h 6949414"/>
                <a:gd name="connsiteX253" fmla="*/ 3632835 w 5339715"/>
                <a:gd name="connsiteY253" fmla="*/ 6326479 h 6949414"/>
                <a:gd name="connsiteX254" fmla="*/ 3587115 w 5339715"/>
                <a:gd name="connsiteY254" fmla="*/ 6278854 h 6949414"/>
                <a:gd name="connsiteX255" fmla="*/ 3529965 w 5339715"/>
                <a:gd name="connsiteY255" fmla="*/ 6254089 h 6949414"/>
                <a:gd name="connsiteX256" fmla="*/ 3472815 w 5339715"/>
                <a:gd name="connsiteY256" fmla="*/ 6238849 h 6949414"/>
                <a:gd name="connsiteX257" fmla="*/ 3409950 w 5339715"/>
                <a:gd name="connsiteY257" fmla="*/ 6286474 h 6949414"/>
                <a:gd name="connsiteX258" fmla="*/ 3421380 w 5339715"/>
                <a:gd name="connsiteY258" fmla="*/ 6374104 h 6949414"/>
                <a:gd name="connsiteX259" fmla="*/ 3295650 w 5339715"/>
                <a:gd name="connsiteY259" fmla="*/ 6395059 h 6949414"/>
                <a:gd name="connsiteX260" fmla="*/ 3291840 w 5339715"/>
                <a:gd name="connsiteY260" fmla="*/ 6459829 h 6949414"/>
                <a:gd name="connsiteX261" fmla="*/ 2815590 w 5339715"/>
                <a:gd name="connsiteY261" fmla="*/ 6473164 h 6949414"/>
                <a:gd name="connsiteX262" fmla="*/ 2933700 w 5339715"/>
                <a:gd name="connsiteY262" fmla="*/ 6663664 h 6949414"/>
                <a:gd name="connsiteX263" fmla="*/ 2546985 w 5339715"/>
                <a:gd name="connsiteY263" fmla="*/ 6676999 h 6949414"/>
                <a:gd name="connsiteX264" fmla="*/ 2533650 w 5339715"/>
                <a:gd name="connsiteY264" fmla="*/ 6785584 h 6949414"/>
                <a:gd name="connsiteX265" fmla="*/ 2577465 w 5339715"/>
                <a:gd name="connsiteY265" fmla="*/ 6949414 h 6949414"/>
                <a:gd name="connsiteX266" fmla="*/ 2385060 w 5339715"/>
                <a:gd name="connsiteY266" fmla="*/ 6941794 h 6949414"/>
                <a:gd name="connsiteX267" fmla="*/ 2289810 w 5339715"/>
                <a:gd name="connsiteY267" fmla="*/ 6854164 h 6949414"/>
                <a:gd name="connsiteX268" fmla="*/ 2190750 w 5339715"/>
                <a:gd name="connsiteY268" fmla="*/ 6846544 h 6949414"/>
                <a:gd name="connsiteX269" fmla="*/ 2114550 w 5339715"/>
                <a:gd name="connsiteY269" fmla="*/ 6697954 h 6949414"/>
                <a:gd name="connsiteX270" fmla="*/ 1775460 w 5339715"/>
                <a:gd name="connsiteY270" fmla="*/ 6562699 h 6949414"/>
                <a:gd name="connsiteX0" fmla="*/ 1775460 w 5339715"/>
                <a:gd name="connsiteY0" fmla="*/ 6562699 h 6949414"/>
                <a:gd name="connsiteX1" fmla="*/ 1731645 w 5339715"/>
                <a:gd name="connsiteY1" fmla="*/ 6429349 h 6949414"/>
                <a:gd name="connsiteX2" fmla="*/ 1703070 w 5339715"/>
                <a:gd name="connsiteY2" fmla="*/ 6372199 h 6949414"/>
                <a:gd name="connsiteX3" fmla="*/ 1678305 w 5339715"/>
                <a:gd name="connsiteY3" fmla="*/ 6185509 h 6949414"/>
                <a:gd name="connsiteX4" fmla="*/ 1600200 w 5339715"/>
                <a:gd name="connsiteY4" fmla="*/ 6107404 h 6949414"/>
                <a:gd name="connsiteX5" fmla="*/ 1598295 w 5339715"/>
                <a:gd name="connsiteY5" fmla="*/ 5964529 h 6949414"/>
                <a:gd name="connsiteX6" fmla="*/ 1440180 w 5339715"/>
                <a:gd name="connsiteY6" fmla="*/ 5985484 h 6949414"/>
                <a:gd name="connsiteX7" fmla="*/ 1442085 w 5339715"/>
                <a:gd name="connsiteY7" fmla="*/ 5869279 h 6949414"/>
                <a:gd name="connsiteX8" fmla="*/ 1323975 w 5339715"/>
                <a:gd name="connsiteY8" fmla="*/ 5880709 h 6949414"/>
                <a:gd name="connsiteX9" fmla="*/ 1362075 w 5339715"/>
                <a:gd name="connsiteY9" fmla="*/ 5928334 h 6949414"/>
                <a:gd name="connsiteX10" fmla="*/ 1291590 w 5339715"/>
                <a:gd name="connsiteY10" fmla="*/ 5949289 h 6949414"/>
                <a:gd name="connsiteX11" fmla="*/ 1306830 w 5339715"/>
                <a:gd name="connsiteY11" fmla="*/ 5993104 h 6949414"/>
                <a:gd name="connsiteX12" fmla="*/ 1002030 w 5339715"/>
                <a:gd name="connsiteY12" fmla="*/ 6008344 h 6949414"/>
                <a:gd name="connsiteX13" fmla="*/ 992505 w 5339715"/>
                <a:gd name="connsiteY13" fmla="*/ 5876899 h 6949414"/>
                <a:gd name="connsiteX14" fmla="*/ 1007745 w 5339715"/>
                <a:gd name="connsiteY14" fmla="*/ 5800699 h 6949414"/>
                <a:gd name="connsiteX15" fmla="*/ 1066800 w 5339715"/>
                <a:gd name="connsiteY15" fmla="*/ 5814034 h 6949414"/>
                <a:gd name="connsiteX16" fmla="*/ 1068705 w 5339715"/>
                <a:gd name="connsiteY16" fmla="*/ 5791174 h 6949414"/>
                <a:gd name="connsiteX17" fmla="*/ 1000125 w 5339715"/>
                <a:gd name="connsiteY17" fmla="*/ 5766409 h 6949414"/>
                <a:gd name="connsiteX18" fmla="*/ 988695 w 5339715"/>
                <a:gd name="connsiteY18" fmla="*/ 5652109 h 6949414"/>
                <a:gd name="connsiteX19" fmla="*/ 910590 w 5339715"/>
                <a:gd name="connsiteY19" fmla="*/ 5608294 h 6949414"/>
                <a:gd name="connsiteX20" fmla="*/ 883920 w 5339715"/>
                <a:gd name="connsiteY20" fmla="*/ 5566384 h 6949414"/>
                <a:gd name="connsiteX21" fmla="*/ 813435 w 5339715"/>
                <a:gd name="connsiteY21" fmla="*/ 5530189 h 6949414"/>
                <a:gd name="connsiteX22" fmla="*/ 838200 w 5339715"/>
                <a:gd name="connsiteY22" fmla="*/ 5438749 h 6949414"/>
                <a:gd name="connsiteX23" fmla="*/ 786765 w 5339715"/>
                <a:gd name="connsiteY23" fmla="*/ 5446369 h 6949414"/>
                <a:gd name="connsiteX24" fmla="*/ 727710 w 5339715"/>
                <a:gd name="connsiteY24" fmla="*/ 5413984 h 6949414"/>
                <a:gd name="connsiteX25" fmla="*/ 742950 w 5339715"/>
                <a:gd name="connsiteY25" fmla="*/ 5295874 h 6949414"/>
                <a:gd name="connsiteX26" fmla="*/ 706755 w 5339715"/>
                <a:gd name="connsiteY26" fmla="*/ 5335879 h 6949414"/>
                <a:gd name="connsiteX27" fmla="*/ 657225 w 5339715"/>
                <a:gd name="connsiteY27" fmla="*/ 5311114 h 6949414"/>
                <a:gd name="connsiteX28" fmla="*/ 596265 w 5339715"/>
                <a:gd name="connsiteY28" fmla="*/ 5309209 h 6949414"/>
                <a:gd name="connsiteX29" fmla="*/ 569595 w 5339715"/>
                <a:gd name="connsiteY29" fmla="*/ 5387314 h 6949414"/>
                <a:gd name="connsiteX30" fmla="*/ 514350 w 5339715"/>
                <a:gd name="connsiteY30" fmla="*/ 5276824 h 6949414"/>
                <a:gd name="connsiteX31" fmla="*/ 491490 w 5339715"/>
                <a:gd name="connsiteY31" fmla="*/ 5173954 h 6949414"/>
                <a:gd name="connsiteX32" fmla="*/ 596265 w 5339715"/>
                <a:gd name="connsiteY32" fmla="*/ 5168239 h 6949414"/>
                <a:gd name="connsiteX33" fmla="*/ 561975 w 5339715"/>
                <a:gd name="connsiteY33" fmla="*/ 5034889 h 6949414"/>
                <a:gd name="connsiteX34" fmla="*/ 582930 w 5339715"/>
                <a:gd name="connsiteY34" fmla="*/ 4998694 h 6949414"/>
                <a:gd name="connsiteX35" fmla="*/ 581025 w 5339715"/>
                <a:gd name="connsiteY35" fmla="*/ 4899634 h 6949414"/>
                <a:gd name="connsiteX36" fmla="*/ 546735 w 5339715"/>
                <a:gd name="connsiteY36" fmla="*/ 4878679 h 6949414"/>
                <a:gd name="connsiteX37" fmla="*/ 464820 w 5339715"/>
                <a:gd name="connsiteY37" fmla="*/ 4888204 h 6949414"/>
                <a:gd name="connsiteX38" fmla="*/ 438150 w 5339715"/>
                <a:gd name="connsiteY38" fmla="*/ 4827244 h 6949414"/>
                <a:gd name="connsiteX39" fmla="*/ 487680 w 5339715"/>
                <a:gd name="connsiteY39" fmla="*/ 4785334 h 6949414"/>
                <a:gd name="connsiteX40" fmla="*/ 472440 w 5339715"/>
                <a:gd name="connsiteY40" fmla="*/ 4707229 h 6949414"/>
                <a:gd name="connsiteX41" fmla="*/ 554355 w 5339715"/>
                <a:gd name="connsiteY41" fmla="*/ 4726279 h 6949414"/>
                <a:gd name="connsiteX42" fmla="*/ 613410 w 5339715"/>
                <a:gd name="connsiteY42" fmla="*/ 4707229 h 6949414"/>
                <a:gd name="connsiteX43" fmla="*/ 680085 w 5339715"/>
                <a:gd name="connsiteY43" fmla="*/ 4726279 h 6949414"/>
                <a:gd name="connsiteX44" fmla="*/ 672465 w 5339715"/>
                <a:gd name="connsiteY44" fmla="*/ 4651984 h 6949414"/>
                <a:gd name="connsiteX45" fmla="*/ 601980 w 5339715"/>
                <a:gd name="connsiteY45" fmla="*/ 4533874 h 6949414"/>
                <a:gd name="connsiteX46" fmla="*/ 611505 w 5339715"/>
                <a:gd name="connsiteY46" fmla="*/ 4495774 h 6949414"/>
                <a:gd name="connsiteX47" fmla="*/ 611505 w 5339715"/>
                <a:gd name="connsiteY47" fmla="*/ 4415764 h 6949414"/>
                <a:gd name="connsiteX48" fmla="*/ 521970 w 5339715"/>
                <a:gd name="connsiteY48" fmla="*/ 4417669 h 6949414"/>
                <a:gd name="connsiteX49" fmla="*/ 529590 w 5339715"/>
                <a:gd name="connsiteY49" fmla="*/ 4358614 h 6949414"/>
                <a:gd name="connsiteX50" fmla="*/ 481965 w 5339715"/>
                <a:gd name="connsiteY50" fmla="*/ 4339564 h 6949414"/>
                <a:gd name="connsiteX51" fmla="*/ 403860 w 5339715"/>
                <a:gd name="connsiteY51" fmla="*/ 4339564 h 6949414"/>
                <a:gd name="connsiteX52" fmla="*/ 405765 w 5339715"/>
                <a:gd name="connsiteY52" fmla="*/ 4291939 h 6949414"/>
                <a:gd name="connsiteX53" fmla="*/ 396240 w 5339715"/>
                <a:gd name="connsiteY53" fmla="*/ 4284319 h 6949414"/>
                <a:gd name="connsiteX54" fmla="*/ 371475 w 5339715"/>
                <a:gd name="connsiteY54" fmla="*/ 4301464 h 6949414"/>
                <a:gd name="connsiteX55" fmla="*/ 386715 w 5339715"/>
                <a:gd name="connsiteY55" fmla="*/ 4379569 h 6949414"/>
                <a:gd name="connsiteX56" fmla="*/ 375285 w 5339715"/>
                <a:gd name="connsiteY56" fmla="*/ 4451959 h 6949414"/>
                <a:gd name="connsiteX57" fmla="*/ 179070 w 5339715"/>
                <a:gd name="connsiteY57" fmla="*/ 4461484 h 6949414"/>
                <a:gd name="connsiteX58" fmla="*/ 104775 w 5339715"/>
                <a:gd name="connsiteY58" fmla="*/ 4404334 h 6949414"/>
                <a:gd name="connsiteX59" fmla="*/ 102870 w 5339715"/>
                <a:gd name="connsiteY59" fmla="*/ 4286224 h 6949414"/>
                <a:gd name="connsiteX60" fmla="*/ 38100 w 5339715"/>
                <a:gd name="connsiteY60" fmla="*/ 4198594 h 6949414"/>
                <a:gd name="connsiteX61" fmla="*/ 41910 w 5339715"/>
                <a:gd name="connsiteY61" fmla="*/ 4093819 h 6949414"/>
                <a:gd name="connsiteX62" fmla="*/ 0 w 5339715"/>
                <a:gd name="connsiteY62" fmla="*/ 4091914 h 6949414"/>
                <a:gd name="connsiteX63" fmla="*/ 9525 w 5339715"/>
                <a:gd name="connsiteY63" fmla="*/ 3901414 h 6949414"/>
                <a:gd name="connsiteX64" fmla="*/ 0 w 5339715"/>
                <a:gd name="connsiteY64" fmla="*/ 3861409 h 6949414"/>
                <a:gd name="connsiteX65" fmla="*/ 13335 w 5339715"/>
                <a:gd name="connsiteY65" fmla="*/ 3811879 h 6949414"/>
                <a:gd name="connsiteX66" fmla="*/ 38100 w 5339715"/>
                <a:gd name="connsiteY66" fmla="*/ 3792829 h 6949414"/>
                <a:gd name="connsiteX67" fmla="*/ 81915 w 5339715"/>
                <a:gd name="connsiteY67" fmla="*/ 3710914 h 6949414"/>
                <a:gd name="connsiteX68" fmla="*/ 81915 w 5339715"/>
                <a:gd name="connsiteY68" fmla="*/ 3710914 h 6949414"/>
                <a:gd name="connsiteX69" fmla="*/ 45720 w 5339715"/>
                <a:gd name="connsiteY69" fmla="*/ 3640429 h 6949414"/>
                <a:gd name="connsiteX70" fmla="*/ 72390 w 5339715"/>
                <a:gd name="connsiteY70" fmla="*/ 3562324 h 6949414"/>
                <a:gd name="connsiteX71" fmla="*/ 283845 w 5339715"/>
                <a:gd name="connsiteY71" fmla="*/ 3640429 h 6949414"/>
                <a:gd name="connsiteX72" fmla="*/ 403860 w 5339715"/>
                <a:gd name="connsiteY72" fmla="*/ 3840454 h 6949414"/>
                <a:gd name="connsiteX73" fmla="*/ 453390 w 5339715"/>
                <a:gd name="connsiteY73" fmla="*/ 3910939 h 6949414"/>
                <a:gd name="connsiteX74" fmla="*/ 567690 w 5339715"/>
                <a:gd name="connsiteY74" fmla="*/ 3996664 h 6949414"/>
                <a:gd name="connsiteX75" fmla="*/ 567690 w 5339715"/>
                <a:gd name="connsiteY75" fmla="*/ 3996664 h 6949414"/>
                <a:gd name="connsiteX76" fmla="*/ 567690 w 5339715"/>
                <a:gd name="connsiteY76" fmla="*/ 4009999 h 6949414"/>
                <a:gd name="connsiteX77" fmla="*/ 561975 w 5339715"/>
                <a:gd name="connsiteY77" fmla="*/ 4069054 h 6949414"/>
                <a:gd name="connsiteX78" fmla="*/ 601980 w 5339715"/>
                <a:gd name="connsiteY78" fmla="*/ 4072864 h 6949414"/>
                <a:gd name="connsiteX79" fmla="*/ 653415 w 5339715"/>
                <a:gd name="connsiteY79" fmla="*/ 3994759 h 6949414"/>
                <a:gd name="connsiteX80" fmla="*/ 659130 w 5339715"/>
                <a:gd name="connsiteY80" fmla="*/ 3695674 h 6949414"/>
                <a:gd name="connsiteX81" fmla="*/ 756285 w 5339715"/>
                <a:gd name="connsiteY81" fmla="*/ 3823309 h 6949414"/>
                <a:gd name="connsiteX82" fmla="*/ 748665 w 5339715"/>
                <a:gd name="connsiteY82" fmla="*/ 3682339 h 6949414"/>
                <a:gd name="connsiteX83" fmla="*/ 792480 w 5339715"/>
                <a:gd name="connsiteY83" fmla="*/ 3613759 h 6949414"/>
                <a:gd name="connsiteX84" fmla="*/ 805815 w 5339715"/>
                <a:gd name="connsiteY84" fmla="*/ 3548989 h 6949414"/>
                <a:gd name="connsiteX85" fmla="*/ 798195 w 5339715"/>
                <a:gd name="connsiteY85" fmla="*/ 3486124 h 6949414"/>
                <a:gd name="connsiteX86" fmla="*/ 805815 w 5339715"/>
                <a:gd name="connsiteY86" fmla="*/ 3432784 h 6949414"/>
                <a:gd name="connsiteX87" fmla="*/ 832485 w 5339715"/>
                <a:gd name="connsiteY87" fmla="*/ 3451834 h 6949414"/>
                <a:gd name="connsiteX88" fmla="*/ 857250 w 5339715"/>
                <a:gd name="connsiteY88" fmla="*/ 3274669 h 6949414"/>
                <a:gd name="connsiteX89" fmla="*/ 878205 w 5339715"/>
                <a:gd name="connsiteY89" fmla="*/ 3175609 h 6949414"/>
                <a:gd name="connsiteX90" fmla="*/ 950595 w 5339715"/>
                <a:gd name="connsiteY90" fmla="*/ 3070834 h 6949414"/>
                <a:gd name="connsiteX91" fmla="*/ 996315 w 5339715"/>
                <a:gd name="connsiteY91" fmla="*/ 3047974 h 6949414"/>
                <a:gd name="connsiteX92" fmla="*/ 1089660 w 5339715"/>
                <a:gd name="connsiteY92" fmla="*/ 3011779 h 6949414"/>
                <a:gd name="connsiteX93" fmla="*/ 1120140 w 5339715"/>
                <a:gd name="connsiteY93" fmla="*/ 2967964 h 6949414"/>
                <a:gd name="connsiteX94" fmla="*/ 1122045 w 5339715"/>
                <a:gd name="connsiteY94" fmla="*/ 2874619 h 6949414"/>
                <a:gd name="connsiteX95" fmla="*/ 1129665 w 5339715"/>
                <a:gd name="connsiteY95" fmla="*/ 2815564 h 6949414"/>
                <a:gd name="connsiteX96" fmla="*/ 1133475 w 5339715"/>
                <a:gd name="connsiteY96" fmla="*/ 2758414 h 6949414"/>
                <a:gd name="connsiteX97" fmla="*/ 1148715 w 5339715"/>
                <a:gd name="connsiteY97" fmla="*/ 2674594 h 6949414"/>
                <a:gd name="connsiteX98" fmla="*/ 1215390 w 5339715"/>
                <a:gd name="connsiteY98" fmla="*/ 2621254 h 6949414"/>
                <a:gd name="connsiteX99" fmla="*/ 1243965 w 5339715"/>
                <a:gd name="connsiteY99" fmla="*/ 2550769 h 6949414"/>
                <a:gd name="connsiteX100" fmla="*/ 1293495 w 5339715"/>
                <a:gd name="connsiteY100" fmla="*/ 2466949 h 6949414"/>
                <a:gd name="connsiteX101" fmla="*/ 1356360 w 5339715"/>
                <a:gd name="connsiteY101" fmla="*/ 2444089 h 6949414"/>
                <a:gd name="connsiteX102" fmla="*/ 1394460 w 5339715"/>
                <a:gd name="connsiteY102" fmla="*/ 2400274 h 6949414"/>
                <a:gd name="connsiteX103" fmla="*/ 1423035 w 5339715"/>
                <a:gd name="connsiteY103" fmla="*/ 2331694 h 6949414"/>
                <a:gd name="connsiteX104" fmla="*/ 1478280 w 5339715"/>
                <a:gd name="connsiteY104" fmla="*/ 2310739 h 6949414"/>
                <a:gd name="connsiteX105" fmla="*/ 1527810 w 5339715"/>
                <a:gd name="connsiteY105" fmla="*/ 2265019 h 6949414"/>
                <a:gd name="connsiteX106" fmla="*/ 1586865 w 5339715"/>
                <a:gd name="connsiteY106" fmla="*/ 2192629 h 6949414"/>
                <a:gd name="connsiteX107" fmla="*/ 1604010 w 5339715"/>
                <a:gd name="connsiteY107" fmla="*/ 2165959 h 6949414"/>
                <a:gd name="connsiteX108" fmla="*/ 1693545 w 5339715"/>
                <a:gd name="connsiteY108" fmla="*/ 2040229 h 6949414"/>
                <a:gd name="connsiteX109" fmla="*/ 1701165 w 5339715"/>
                <a:gd name="connsiteY109" fmla="*/ 1910689 h 6949414"/>
                <a:gd name="connsiteX110" fmla="*/ 1781175 w 5339715"/>
                <a:gd name="connsiteY110" fmla="*/ 1840204 h 6949414"/>
                <a:gd name="connsiteX111" fmla="*/ 1887855 w 5339715"/>
                <a:gd name="connsiteY111" fmla="*/ 1769719 h 6949414"/>
                <a:gd name="connsiteX112" fmla="*/ 1986915 w 5339715"/>
                <a:gd name="connsiteY112" fmla="*/ 1558264 h 6949414"/>
                <a:gd name="connsiteX113" fmla="*/ 2015249 w 5339715"/>
                <a:gd name="connsiteY113" fmla="*/ 1519896 h 6949414"/>
                <a:gd name="connsiteX114" fmla="*/ 2134164 w 5339715"/>
                <a:gd name="connsiteY114" fmla="*/ 1414859 h 6949414"/>
                <a:gd name="connsiteX115" fmla="*/ 2225040 w 5339715"/>
                <a:gd name="connsiteY115" fmla="*/ 1282039 h 6949414"/>
                <a:gd name="connsiteX116" fmla="*/ 2263140 w 5339715"/>
                <a:gd name="connsiteY116" fmla="*/ 1301089 h 6949414"/>
                <a:gd name="connsiteX117" fmla="*/ 2263140 w 5339715"/>
                <a:gd name="connsiteY117" fmla="*/ 1301089 h 6949414"/>
                <a:gd name="connsiteX118" fmla="*/ 2304836 w 5339715"/>
                <a:gd name="connsiteY118" fmla="*/ 1267473 h 6949414"/>
                <a:gd name="connsiteX119" fmla="*/ 2299926 w 5339715"/>
                <a:gd name="connsiteY119" fmla="*/ 1211097 h 6949414"/>
                <a:gd name="connsiteX120" fmla="*/ 2447710 w 5339715"/>
                <a:gd name="connsiteY120" fmla="*/ 1215471 h 6949414"/>
                <a:gd name="connsiteX121" fmla="*/ 2490962 w 5339715"/>
                <a:gd name="connsiteY121" fmla="*/ 1150688 h 6949414"/>
                <a:gd name="connsiteX122" fmla="*/ 2601908 w 5339715"/>
                <a:gd name="connsiteY122" fmla="*/ 1141840 h 6949414"/>
                <a:gd name="connsiteX123" fmla="*/ 2620959 w 5339715"/>
                <a:gd name="connsiteY123" fmla="*/ 1071898 h 6949414"/>
                <a:gd name="connsiteX124" fmla="*/ 2671937 w 5339715"/>
                <a:gd name="connsiteY124" fmla="*/ 1054551 h 6949414"/>
                <a:gd name="connsiteX125" fmla="*/ 2707944 w 5339715"/>
                <a:gd name="connsiteY125" fmla="*/ 990447 h 6949414"/>
                <a:gd name="connsiteX126" fmla="*/ 2760721 w 5339715"/>
                <a:gd name="connsiteY126" fmla="*/ 973897 h 6949414"/>
                <a:gd name="connsiteX127" fmla="*/ 2815055 w 5339715"/>
                <a:gd name="connsiteY127" fmla="*/ 903152 h 6949414"/>
                <a:gd name="connsiteX128" fmla="*/ 2950738 w 5339715"/>
                <a:gd name="connsiteY128" fmla="*/ 849356 h 6949414"/>
                <a:gd name="connsiteX129" fmla="*/ 3027956 w 5339715"/>
                <a:gd name="connsiteY129" fmla="*/ 817396 h 6949414"/>
                <a:gd name="connsiteX130" fmla="*/ 3065171 w 5339715"/>
                <a:gd name="connsiteY130" fmla="*/ 811511 h 6949414"/>
                <a:gd name="connsiteX131" fmla="*/ 3078158 w 5339715"/>
                <a:gd name="connsiteY131" fmla="*/ 741820 h 6949414"/>
                <a:gd name="connsiteX132" fmla="*/ 3078158 w 5339715"/>
                <a:gd name="connsiteY132" fmla="*/ 690234 h 6949414"/>
                <a:gd name="connsiteX133" fmla="*/ 3124414 w 5339715"/>
                <a:gd name="connsiteY133" fmla="*/ 649152 h 6949414"/>
                <a:gd name="connsiteX134" fmla="*/ 3214861 w 5339715"/>
                <a:gd name="connsiteY134" fmla="*/ 536606 h 6949414"/>
                <a:gd name="connsiteX135" fmla="*/ 3217438 w 5339715"/>
                <a:gd name="connsiteY135" fmla="*/ 514933 h 6949414"/>
                <a:gd name="connsiteX136" fmla="*/ 3229538 w 5339715"/>
                <a:gd name="connsiteY136" fmla="*/ 456262 h 6949414"/>
                <a:gd name="connsiteX137" fmla="*/ 3317061 w 5339715"/>
                <a:gd name="connsiteY137" fmla="*/ 386723 h 6949414"/>
                <a:gd name="connsiteX138" fmla="*/ 3310112 w 5339715"/>
                <a:gd name="connsiteY138" fmla="*/ 325222 h 6949414"/>
                <a:gd name="connsiteX139" fmla="*/ 3444481 w 5339715"/>
                <a:gd name="connsiteY139" fmla="*/ 246475 h 6949414"/>
                <a:gd name="connsiteX140" fmla="*/ 3539491 w 5339715"/>
                <a:gd name="connsiteY140" fmla="*/ 197261 h 6949414"/>
                <a:gd name="connsiteX141" fmla="*/ 3616709 w 5339715"/>
                <a:gd name="connsiteY141" fmla="*/ 189499 h 6949414"/>
                <a:gd name="connsiteX142" fmla="*/ 3659183 w 5339715"/>
                <a:gd name="connsiteY142" fmla="*/ 189272 h 6949414"/>
                <a:gd name="connsiteX143" fmla="*/ 3690092 w 5339715"/>
                <a:gd name="connsiteY143" fmla="*/ 163496 h 6949414"/>
                <a:gd name="connsiteX144" fmla="*/ 3751079 w 5339715"/>
                <a:gd name="connsiteY144" fmla="*/ 147033 h 6949414"/>
                <a:gd name="connsiteX145" fmla="*/ 3839138 w 5339715"/>
                <a:gd name="connsiteY145" fmla="*/ 0 h 6949414"/>
                <a:gd name="connsiteX146" fmla="*/ 3935167 w 5339715"/>
                <a:gd name="connsiteY146" fmla="*/ 15456 h 6949414"/>
                <a:gd name="connsiteX147" fmla="*/ 4077505 w 5339715"/>
                <a:gd name="connsiteY147" fmla="*/ 30910 h 6949414"/>
                <a:gd name="connsiteX148" fmla="*/ 4190007 w 5339715"/>
                <a:gd name="connsiteY148" fmla="*/ 111485 h 6949414"/>
                <a:gd name="connsiteX149" fmla="*/ 4273210 w 5339715"/>
                <a:gd name="connsiteY149" fmla="*/ 136517 h 6949414"/>
                <a:gd name="connsiteX150" fmla="*/ 4466707 w 5339715"/>
                <a:gd name="connsiteY150" fmla="*/ 137484 h 6949414"/>
                <a:gd name="connsiteX151" fmla="*/ 4464971 w 5339715"/>
                <a:gd name="connsiteY151" fmla="*/ 270349 h 6949414"/>
                <a:gd name="connsiteX152" fmla="*/ 4430226 w 5339715"/>
                <a:gd name="connsiteY152" fmla="*/ 279098 h 6949414"/>
                <a:gd name="connsiteX153" fmla="*/ 4438650 w 5339715"/>
                <a:gd name="connsiteY153" fmla="*/ 312394 h 6949414"/>
                <a:gd name="connsiteX154" fmla="*/ 4433221 w 5339715"/>
                <a:gd name="connsiteY154" fmla="*/ 386582 h 6949414"/>
                <a:gd name="connsiteX155" fmla="*/ 4471035 w 5339715"/>
                <a:gd name="connsiteY155" fmla="*/ 455269 h 6949414"/>
                <a:gd name="connsiteX156" fmla="*/ 4461510 w 5339715"/>
                <a:gd name="connsiteY156" fmla="*/ 550519 h 6949414"/>
                <a:gd name="connsiteX157" fmla="*/ 4421505 w 5339715"/>
                <a:gd name="connsiteY157" fmla="*/ 573379 h 6949414"/>
                <a:gd name="connsiteX158" fmla="*/ 4373880 w 5339715"/>
                <a:gd name="connsiteY158" fmla="*/ 676249 h 6949414"/>
                <a:gd name="connsiteX159" fmla="*/ 4404360 w 5339715"/>
                <a:gd name="connsiteY159" fmla="*/ 718159 h 6949414"/>
                <a:gd name="connsiteX160" fmla="*/ 4413885 w 5339715"/>
                <a:gd name="connsiteY160" fmla="*/ 859129 h 6949414"/>
                <a:gd name="connsiteX161" fmla="*/ 4436745 w 5339715"/>
                <a:gd name="connsiteY161" fmla="*/ 931519 h 6949414"/>
                <a:gd name="connsiteX162" fmla="*/ 4423410 w 5339715"/>
                <a:gd name="connsiteY162" fmla="*/ 1036294 h 6949414"/>
                <a:gd name="connsiteX163" fmla="*/ 4448810 w 5339715"/>
                <a:gd name="connsiteY163" fmla="*/ 1083919 h 6949414"/>
                <a:gd name="connsiteX164" fmla="*/ 4459605 w 5339715"/>
                <a:gd name="connsiteY164" fmla="*/ 1137259 h 6949414"/>
                <a:gd name="connsiteX165" fmla="*/ 4495800 w 5339715"/>
                <a:gd name="connsiteY165" fmla="*/ 1209649 h 6949414"/>
                <a:gd name="connsiteX166" fmla="*/ 4514850 w 5339715"/>
                <a:gd name="connsiteY166" fmla="*/ 1278229 h 6949414"/>
                <a:gd name="connsiteX167" fmla="*/ 4566285 w 5339715"/>
                <a:gd name="connsiteY167" fmla="*/ 1341094 h 6949414"/>
                <a:gd name="connsiteX168" fmla="*/ 4558665 w 5339715"/>
                <a:gd name="connsiteY168" fmla="*/ 1442059 h 6949414"/>
                <a:gd name="connsiteX169" fmla="*/ 4640580 w 5339715"/>
                <a:gd name="connsiteY169" fmla="*/ 1563979 h 6949414"/>
                <a:gd name="connsiteX170" fmla="*/ 4632960 w 5339715"/>
                <a:gd name="connsiteY170" fmla="*/ 1670659 h 6949414"/>
                <a:gd name="connsiteX171" fmla="*/ 4667250 w 5339715"/>
                <a:gd name="connsiteY171" fmla="*/ 1760194 h 6949414"/>
                <a:gd name="connsiteX172" fmla="*/ 4659630 w 5339715"/>
                <a:gd name="connsiteY172" fmla="*/ 1798294 h 6949414"/>
                <a:gd name="connsiteX173" fmla="*/ 4699635 w 5339715"/>
                <a:gd name="connsiteY173" fmla="*/ 1882114 h 6949414"/>
                <a:gd name="connsiteX174" fmla="*/ 4684395 w 5339715"/>
                <a:gd name="connsiteY174" fmla="*/ 1943074 h 6949414"/>
                <a:gd name="connsiteX175" fmla="*/ 4712970 w 5339715"/>
                <a:gd name="connsiteY175" fmla="*/ 2007844 h 6949414"/>
                <a:gd name="connsiteX176" fmla="*/ 4785360 w 5339715"/>
                <a:gd name="connsiteY176" fmla="*/ 2072614 h 6949414"/>
                <a:gd name="connsiteX177" fmla="*/ 4821555 w 5339715"/>
                <a:gd name="connsiteY177" fmla="*/ 2196439 h 6949414"/>
                <a:gd name="connsiteX178" fmla="*/ 4882515 w 5339715"/>
                <a:gd name="connsiteY178" fmla="*/ 2352649 h 6949414"/>
                <a:gd name="connsiteX179" fmla="*/ 4905375 w 5339715"/>
                <a:gd name="connsiteY179" fmla="*/ 2468854 h 6949414"/>
                <a:gd name="connsiteX180" fmla="*/ 4884420 w 5339715"/>
                <a:gd name="connsiteY180" fmla="*/ 2592679 h 6949414"/>
                <a:gd name="connsiteX181" fmla="*/ 4892040 w 5339715"/>
                <a:gd name="connsiteY181" fmla="*/ 2695549 h 6949414"/>
                <a:gd name="connsiteX182" fmla="*/ 4922520 w 5339715"/>
                <a:gd name="connsiteY182" fmla="*/ 2748889 h 6949414"/>
                <a:gd name="connsiteX183" fmla="*/ 4920615 w 5339715"/>
                <a:gd name="connsiteY183" fmla="*/ 2796514 h 6949414"/>
                <a:gd name="connsiteX184" fmla="*/ 4897755 w 5339715"/>
                <a:gd name="connsiteY184" fmla="*/ 2891764 h 6949414"/>
                <a:gd name="connsiteX185" fmla="*/ 4924425 w 5339715"/>
                <a:gd name="connsiteY185" fmla="*/ 2939389 h 6949414"/>
                <a:gd name="connsiteX186" fmla="*/ 4956810 w 5339715"/>
                <a:gd name="connsiteY186" fmla="*/ 3015589 h 6949414"/>
                <a:gd name="connsiteX187" fmla="*/ 4932045 w 5339715"/>
                <a:gd name="connsiteY187" fmla="*/ 3101314 h 6949414"/>
                <a:gd name="connsiteX188" fmla="*/ 5000625 w 5339715"/>
                <a:gd name="connsiteY188" fmla="*/ 3198469 h 6949414"/>
                <a:gd name="connsiteX189" fmla="*/ 4935855 w 5339715"/>
                <a:gd name="connsiteY189" fmla="*/ 3373729 h 6949414"/>
                <a:gd name="connsiteX190" fmla="*/ 4954905 w 5339715"/>
                <a:gd name="connsiteY190" fmla="*/ 3377539 h 6949414"/>
                <a:gd name="connsiteX191" fmla="*/ 5017770 w 5339715"/>
                <a:gd name="connsiteY191" fmla="*/ 3314674 h 6949414"/>
                <a:gd name="connsiteX192" fmla="*/ 5044440 w 5339715"/>
                <a:gd name="connsiteY192" fmla="*/ 3368014 h 6949414"/>
                <a:gd name="connsiteX193" fmla="*/ 5073015 w 5339715"/>
                <a:gd name="connsiteY193" fmla="*/ 3467074 h 6949414"/>
                <a:gd name="connsiteX194" fmla="*/ 5071110 w 5339715"/>
                <a:gd name="connsiteY194" fmla="*/ 3535654 h 6949414"/>
                <a:gd name="connsiteX195" fmla="*/ 5099685 w 5339715"/>
                <a:gd name="connsiteY195" fmla="*/ 3606139 h 6949414"/>
                <a:gd name="connsiteX196" fmla="*/ 5101590 w 5339715"/>
                <a:gd name="connsiteY196" fmla="*/ 3705199 h 6949414"/>
                <a:gd name="connsiteX197" fmla="*/ 5113020 w 5339715"/>
                <a:gd name="connsiteY197" fmla="*/ 3825214 h 6949414"/>
                <a:gd name="connsiteX198" fmla="*/ 5143500 w 5339715"/>
                <a:gd name="connsiteY198" fmla="*/ 3821404 h 6949414"/>
                <a:gd name="connsiteX199" fmla="*/ 5168265 w 5339715"/>
                <a:gd name="connsiteY199" fmla="*/ 3792829 h 6949414"/>
                <a:gd name="connsiteX200" fmla="*/ 5233035 w 5339715"/>
                <a:gd name="connsiteY200" fmla="*/ 3827119 h 6949414"/>
                <a:gd name="connsiteX201" fmla="*/ 5257800 w 5339715"/>
                <a:gd name="connsiteY201" fmla="*/ 3874744 h 6949414"/>
                <a:gd name="connsiteX202" fmla="*/ 5257800 w 5339715"/>
                <a:gd name="connsiteY202" fmla="*/ 3935704 h 6949414"/>
                <a:gd name="connsiteX203" fmla="*/ 5255895 w 5339715"/>
                <a:gd name="connsiteY203" fmla="*/ 3977614 h 6949414"/>
                <a:gd name="connsiteX204" fmla="*/ 5320665 w 5339715"/>
                <a:gd name="connsiteY204" fmla="*/ 3971899 h 6949414"/>
                <a:gd name="connsiteX205" fmla="*/ 5311140 w 5339715"/>
                <a:gd name="connsiteY205" fmla="*/ 4034764 h 6949414"/>
                <a:gd name="connsiteX206" fmla="*/ 5339715 w 5339715"/>
                <a:gd name="connsiteY206" fmla="*/ 4082389 h 6949414"/>
                <a:gd name="connsiteX207" fmla="*/ 5282565 w 5339715"/>
                <a:gd name="connsiteY207" fmla="*/ 4250029 h 6949414"/>
                <a:gd name="connsiteX208" fmla="*/ 5240655 w 5339715"/>
                <a:gd name="connsiteY208" fmla="*/ 4192879 h 6949414"/>
                <a:gd name="connsiteX209" fmla="*/ 5215890 w 5339715"/>
                <a:gd name="connsiteY209" fmla="*/ 4154779 h 6949414"/>
                <a:gd name="connsiteX210" fmla="*/ 5223510 w 5339715"/>
                <a:gd name="connsiteY210" fmla="*/ 4261459 h 6949414"/>
                <a:gd name="connsiteX211" fmla="*/ 5252085 w 5339715"/>
                <a:gd name="connsiteY211" fmla="*/ 4347184 h 6949414"/>
                <a:gd name="connsiteX212" fmla="*/ 5215890 w 5339715"/>
                <a:gd name="connsiteY212" fmla="*/ 4390999 h 6949414"/>
                <a:gd name="connsiteX213" fmla="*/ 5217795 w 5339715"/>
                <a:gd name="connsiteY213" fmla="*/ 4421479 h 6949414"/>
                <a:gd name="connsiteX214" fmla="*/ 5263515 w 5339715"/>
                <a:gd name="connsiteY214" fmla="*/ 4486249 h 6949414"/>
                <a:gd name="connsiteX215" fmla="*/ 5172075 w 5339715"/>
                <a:gd name="connsiteY215" fmla="*/ 4503394 h 6949414"/>
                <a:gd name="connsiteX216" fmla="*/ 5130165 w 5339715"/>
                <a:gd name="connsiteY216" fmla="*/ 4539589 h 6949414"/>
                <a:gd name="connsiteX217" fmla="*/ 5053965 w 5339715"/>
                <a:gd name="connsiteY217" fmla="*/ 4539589 h 6949414"/>
                <a:gd name="connsiteX218" fmla="*/ 5044440 w 5339715"/>
                <a:gd name="connsiteY218" fmla="*/ 4606264 h 6949414"/>
                <a:gd name="connsiteX219" fmla="*/ 4991100 w 5339715"/>
                <a:gd name="connsiteY219" fmla="*/ 4644364 h 6949414"/>
                <a:gd name="connsiteX220" fmla="*/ 4985385 w 5339715"/>
                <a:gd name="connsiteY220" fmla="*/ 4712944 h 6949414"/>
                <a:gd name="connsiteX221" fmla="*/ 4943475 w 5339715"/>
                <a:gd name="connsiteY221" fmla="*/ 4739614 h 6949414"/>
                <a:gd name="connsiteX222" fmla="*/ 4895850 w 5339715"/>
                <a:gd name="connsiteY222" fmla="*/ 4800574 h 6949414"/>
                <a:gd name="connsiteX223" fmla="*/ 4829175 w 5339715"/>
                <a:gd name="connsiteY223" fmla="*/ 4859629 h 6949414"/>
                <a:gd name="connsiteX224" fmla="*/ 4783455 w 5339715"/>
                <a:gd name="connsiteY224" fmla="*/ 4853914 h 6949414"/>
                <a:gd name="connsiteX225" fmla="*/ 4766310 w 5339715"/>
                <a:gd name="connsiteY225" fmla="*/ 4909159 h 6949414"/>
                <a:gd name="connsiteX226" fmla="*/ 4787265 w 5339715"/>
                <a:gd name="connsiteY226" fmla="*/ 4991074 h 6949414"/>
                <a:gd name="connsiteX227" fmla="*/ 4735830 w 5339715"/>
                <a:gd name="connsiteY227" fmla="*/ 5212054 h 6949414"/>
                <a:gd name="connsiteX228" fmla="*/ 4720590 w 5339715"/>
                <a:gd name="connsiteY228" fmla="*/ 5311114 h 6949414"/>
                <a:gd name="connsiteX229" fmla="*/ 4619625 w 5339715"/>
                <a:gd name="connsiteY229" fmla="*/ 5269204 h 6949414"/>
                <a:gd name="connsiteX230" fmla="*/ 4562475 w 5339715"/>
                <a:gd name="connsiteY230" fmla="*/ 5284444 h 6949414"/>
                <a:gd name="connsiteX231" fmla="*/ 4558665 w 5339715"/>
                <a:gd name="connsiteY231" fmla="*/ 5339689 h 6949414"/>
                <a:gd name="connsiteX232" fmla="*/ 4459605 w 5339715"/>
                <a:gd name="connsiteY232" fmla="*/ 5333974 h 6949414"/>
                <a:gd name="connsiteX233" fmla="*/ 4432935 w 5339715"/>
                <a:gd name="connsiteY233" fmla="*/ 5353024 h 6949414"/>
                <a:gd name="connsiteX234" fmla="*/ 4429125 w 5339715"/>
                <a:gd name="connsiteY234" fmla="*/ 5452084 h 6949414"/>
                <a:gd name="connsiteX235" fmla="*/ 4396740 w 5339715"/>
                <a:gd name="connsiteY235" fmla="*/ 5539714 h 6949414"/>
                <a:gd name="connsiteX236" fmla="*/ 4398645 w 5339715"/>
                <a:gd name="connsiteY236" fmla="*/ 5581624 h 6949414"/>
                <a:gd name="connsiteX237" fmla="*/ 4343400 w 5339715"/>
                <a:gd name="connsiteY237" fmla="*/ 5564479 h 6949414"/>
                <a:gd name="connsiteX238" fmla="*/ 4331970 w 5339715"/>
                <a:gd name="connsiteY238" fmla="*/ 5638774 h 6949414"/>
                <a:gd name="connsiteX239" fmla="*/ 4351020 w 5339715"/>
                <a:gd name="connsiteY239" fmla="*/ 5701639 h 6949414"/>
                <a:gd name="connsiteX240" fmla="*/ 4267200 w 5339715"/>
                <a:gd name="connsiteY240" fmla="*/ 5754979 h 6949414"/>
                <a:gd name="connsiteX241" fmla="*/ 4211955 w 5339715"/>
                <a:gd name="connsiteY241" fmla="*/ 5852134 h 6949414"/>
                <a:gd name="connsiteX242" fmla="*/ 4063365 w 5339715"/>
                <a:gd name="connsiteY242" fmla="*/ 5913094 h 6949414"/>
                <a:gd name="connsiteX243" fmla="*/ 4069080 w 5339715"/>
                <a:gd name="connsiteY243" fmla="*/ 5937859 h 6949414"/>
                <a:gd name="connsiteX244" fmla="*/ 4023360 w 5339715"/>
                <a:gd name="connsiteY244" fmla="*/ 5964529 h 6949414"/>
                <a:gd name="connsiteX245" fmla="*/ 4013835 w 5339715"/>
                <a:gd name="connsiteY245" fmla="*/ 6021679 h 6949414"/>
                <a:gd name="connsiteX246" fmla="*/ 3941445 w 5339715"/>
                <a:gd name="connsiteY246" fmla="*/ 6095974 h 6949414"/>
                <a:gd name="connsiteX247" fmla="*/ 3874770 w 5339715"/>
                <a:gd name="connsiteY247" fmla="*/ 6130264 h 6949414"/>
                <a:gd name="connsiteX248" fmla="*/ 3821430 w 5339715"/>
                <a:gd name="connsiteY248" fmla="*/ 6204559 h 6949414"/>
                <a:gd name="connsiteX249" fmla="*/ 3903345 w 5339715"/>
                <a:gd name="connsiteY249" fmla="*/ 6313144 h 6949414"/>
                <a:gd name="connsiteX250" fmla="*/ 3823335 w 5339715"/>
                <a:gd name="connsiteY250" fmla="*/ 6374104 h 6949414"/>
                <a:gd name="connsiteX251" fmla="*/ 3756660 w 5339715"/>
                <a:gd name="connsiteY251" fmla="*/ 6364579 h 6949414"/>
                <a:gd name="connsiteX252" fmla="*/ 3632835 w 5339715"/>
                <a:gd name="connsiteY252" fmla="*/ 6326479 h 6949414"/>
                <a:gd name="connsiteX253" fmla="*/ 3587115 w 5339715"/>
                <a:gd name="connsiteY253" fmla="*/ 6278854 h 6949414"/>
                <a:gd name="connsiteX254" fmla="*/ 3529965 w 5339715"/>
                <a:gd name="connsiteY254" fmla="*/ 6254089 h 6949414"/>
                <a:gd name="connsiteX255" fmla="*/ 3472815 w 5339715"/>
                <a:gd name="connsiteY255" fmla="*/ 6238849 h 6949414"/>
                <a:gd name="connsiteX256" fmla="*/ 3409950 w 5339715"/>
                <a:gd name="connsiteY256" fmla="*/ 6286474 h 6949414"/>
                <a:gd name="connsiteX257" fmla="*/ 3421380 w 5339715"/>
                <a:gd name="connsiteY257" fmla="*/ 6374104 h 6949414"/>
                <a:gd name="connsiteX258" fmla="*/ 3295650 w 5339715"/>
                <a:gd name="connsiteY258" fmla="*/ 6395059 h 6949414"/>
                <a:gd name="connsiteX259" fmla="*/ 3291840 w 5339715"/>
                <a:gd name="connsiteY259" fmla="*/ 6459829 h 6949414"/>
                <a:gd name="connsiteX260" fmla="*/ 2815590 w 5339715"/>
                <a:gd name="connsiteY260" fmla="*/ 6473164 h 6949414"/>
                <a:gd name="connsiteX261" fmla="*/ 2933700 w 5339715"/>
                <a:gd name="connsiteY261" fmla="*/ 6663664 h 6949414"/>
                <a:gd name="connsiteX262" fmla="*/ 2546985 w 5339715"/>
                <a:gd name="connsiteY262" fmla="*/ 6676999 h 6949414"/>
                <a:gd name="connsiteX263" fmla="*/ 2533650 w 5339715"/>
                <a:gd name="connsiteY263" fmla="*/ 6785584 h 6949414"/>
                <a:gd name="connsiteX264" fmla="*/ 2577465 w 5339715"/>
                <a:gd name="connsiteY264" fmla="*/ 6949414 h 6949414"/>
                <a:gd name="connsiteX265" fmla="*/ 2385060 w 5339715"/>
                <a:gd name="connsiteY265" fmla="*/ 6941794 h 6949414"/>
                <a:gd name="connsiteX266" fmla="*/ 2289810 w 5339715"/>
                <a:gd name="connsiteY266" fmla="*/ 6854164 h 6949414"/>
                <a:gd name="connsiteX267" fmla="*/ 2190750 w 5339715"/>
                <a:gd name="connsiteY267" fmla="*/ 6846544 h 6949414"/>
                <a:gd name="connsiteX268" fmla="*/ 2114550 w 5339715"/>
                <a:gd name="connsiteY268" fmla="*/ 6697954 h 6949414"/>
                <a:gd name="connsiteX269" fmla="*/ 1775460 w 5339715"/>
                <a:gd name="connsiteY269" fmla="*/ 6562699 h 69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5339715" h="6949414">
                  <a:moveTo>
                    <a:pt x="1775460" y="6562699"/>
                  </a:moveTo>
                  <a:lnTo>
                    <a:pt x="1731645" y="6429349"/>
                  </a:lnTo>
                  <a:lnTo>
                    <a:pt x="1703070" y="6372199"/>
                  </a:lnTo>
                  <a:lnTo>
                    <a:pt x="1678305" y="6185509"/>
                  </a:lnTo>
                  <a:lnTo>
                    <a:pt x="1600200" y="6107404"/>
                  </a:lnTo>
                  <a:lnTo>
                    <a:pt x="1598295" y="5964529"/>
                  </a:lnTo>
                  <a:lnTo>
                    <a:pt x="1440180" y="5985484"/>
                  </a:lnTo>
                  <a:lnTo>
                    <a:pt x="1442085" y="5869279"/>
                  </a:lnTo>
                  <a:lnTo>
                    <a:pt x="1323975" y="5880709"/>
                  </a:lnTo>
                  <a:lnTo>
                    <a:pt x="1362075" y="5928334"/>
                  </a:lnTo>
                  <a:lnTo>
                    <a:pt x="1291590" y="5949289"/>
                  </a:lnTo>
                  <a:lnTo>
                    <a:pt x="1306830" y="5993104"/>
                  </a:lnTo>
                  <a:lnTo>
                    <a:pt x="1002030" y="6008344"/>
                  </a:lnTo>
                  <a:lnTo>
                    <a:pt x="992505" y="5876899"/>
                  </a:lnTo>
                  <a:cubicBezTo>
                    <a:pt x="1002665" y="5869914"/>
                    <a:pt x="997585" y="5807684"/>
                    <a:pt x="1007745" y="5800699"/>
                  </a:cubicBezTo>
                  <a:cubicBezTo>
                    <a:pt x="1020127" y="5790222"/>
                    <a:pt x="1056640" y="5815621"/>
                    <a:pt x="1066800" y="5814034"/>
                  </a:cubicBezTo>
                  <a:cubicBezTo>
                    <a:pt x="1076960" y="5812447"/>
                    <a:pt x="1079818" y="5799112"/>
                    <a:pt x="1068705" y="5791174"/>
                  </a:cubicBezTo>
                  <a:cubicBezTo>
                    <a:pt x="1057593" y="5783237"/>
                    <a:pt x="1024255" y="5774029"/>
                    <a:pt x="1000125" y="5766409"/>
                  </a:cubicBezTo>
                  <a:lnTo>
                    <a:pt x="988695" y="5652109"/>
                  </a:lnTo>
                  <a:cubicBezTo>
                    <a:pt x="969645" y="5638774"/>
                    <a:pt x="929640" y="5621629"/>
                    <a:pt x="910590" y="5608294"/>
                  </a:cubicBezTo>
                  <a:lnTo>
                    <a:pt x="883920" y="5566384"/>
                  </a:lnTo>
                  <a:lnTo>
                    <a:pt x="813435" y="5530189"/>
                  </a:lnTo>
                  <a:lnTo>
                    <a:pt x="838200" y="5438749"/>
                  </a:lnTo>
                  <a:lnTo>
                    <a:pt x="786765" y="5446369"/>
                  </a:lnTo>
                  <a:lnTo>
                    <a:pt x="727710" y="5413984"/>
                  </a:lnTo>
                  <a:lnTo>
                    <a:pt x="742950" y="5295874"/>
                  </a:lnTo>
                  <a:lnTo>
                    <a:pt x="706755" y="5335879"/>
                  </a:lnTo>
                  <a:cubicBezTo>
                    <a:pt x="687705" y="5332704"/>
                    <a:pt x="675640" y="5315559"/>
                    <a:pt x="657225" y="5311114"/>
                  </a:cubicBezTo>
                  <a:cubicBezTo>
                    <a:pt x="638810" y="5306669"/>
                    <a:pt x="618490" y="5316194"/>
                    <a:pt x="596265" y="5309209"/>
                  </a:cubicBezTo>
                  <a:lnTo>
                    <a:pt x="569595" y="5387314"/>
                  </a:lnTo>
                  <a:cubicBezTo>
                    <a:pt x="555625" y="5347944"/>
                    <a:pt x="528320" y="5316194"/>
                    <a:pt x="514350" y="5276824"/>
                  </a:cubicBezTo>
                  <a:lnTo>
                    <a:pt x="491490" y="5173954"/>
                  </a:lnTo>
                  <a:lnTo>
                    <a:pt x="596265" y="5168239"/>
                  </a:lnTo>
                  <a:lnTo>
                    <a:pt x="561975" y="5034889"/>
                  </a:lnTo>
                  <a:lnTo>
                    <a:pt x="582930" y="4998694"/>
                  </a:lnTo>
                  <a:lnTo>
                    <a:pt x="581025" y="4899634"/>
                  </a:lnTo>
                  <a:cubicBezTo>
                    <a:pt x="565785" y="4899634"/>
                    <a:pt x="561975" y="4878679"/>
                    <a:pt x="546735" y="4878679"/>
                  </a:cubicBezTo>
                  <a:lnTo>
                    <a:pt x="464820" y="4888204"/>
                  </a:lnTo>
                  <a:lnTo>
                    <a:pt x="438150" y="4827244"/>
                  </a:lnTo>
                  <a:lnTo>
                    <a:pt x="487680" y="4785334"/>
                  </a:lnTo>
                  <a:lnTo>
                    <a:pt x="472440" y="4707229"/>
                  </a:lnTo>
                  <a:lnTo>
                    <a:pt x="554355" y="4726279"/>
                  </a:lnTo>
                  <a:lnTo>
                    <a:pt x="613410" y="4707229"/>
                  </a:lnTo>
                  <a:lnTo>
                    <a:pt x="680085" y="4726279"/>
                  </a:lnTo>
                  <a:lnTo>
                    <a:pt x="672465" y="4651984"/>
                  </a:lnTo>
                  <a:lnTo>
                    <a:pt x="601980" y="4533874"/>
                  </a:lnTo>
                  <a:cubicBezTo>
                    <a:pt x="601980" y="4518634"/>
                    <a:pt x="611505" y="4511014"/>
                    <a:pt x="611505" y="4495774"/>
                  </a:cubicBezTo>
                  <a:lnTo>
                    <a:pt x="611505" y="4415764"/>
                  </a:lnTo>
                  <a:lnTo>
                    <a:pt x="521970" y="4417669"/>
                  </a:lnTo>
                  <a:lnTo>
                    <a:pt x="529590" y="4358614"/>
                  </a:lnTo>
                  <a:lnTo>
                    <a:pt x="481965" y="4339564"/>
                  </a:lnTo>
                  <a:lnTo>
                    <a:pt x="403860" y="4339564"/>
                  </a:lnTo>
                  <a:cubicBezTo>
                    <a:pt x="400685" y="4320514"/>
                    <a:pt x="407035" y="4301146"/>
                    <a:pt x="405765" y="4291939"/>
                  </a:cubicBezTo>
                  <a:cubicBezTo>
                    <a:pt x="404495" y="4282732"/>
                    <a:pt x="399415" y="4286859"/>
                    <a:pt x="396240" y="4284319"/>
                  </a:cubicBezTo>
                  <a:cubicBezTo>
                    <a:pt x="390525" y="4285907"/>
                    <a:pt x="375285" y="4290034"/>
                    <a:pt x="371475" y="4301464"/>
                  </a:cubicBezTo>
                  <a:lnTo>
                    <a:pt x="386715" y="4379569"/>
                  </a:lnTo>
                  <a:lnTo>
                    <a:pt x="375285" y="4451959"/>
                  </a:lnTo>
                  <a:lnTo>
                    <a:pt x="179070" y="4461484"/>
                  </a:lnTo>
                  <a:lnTo>
                    <a:pt x="104775" y="4404334"/>
                  </a:lnTo>
                  <a:lnTo>
                    <a:pt x="102870" y="4286224"/>
                  </a:lnTo>
                  <a:lnTo>
                    <a:pt x="38100" y="4198594"/>
                  </a:lnTo>
                  <a:lnTo>
                    <a:pt x="41910" y="4093819"/>
                  </a:lnTo>
                  <a:lnTo>
                    <a:pt x="0" y="4091914"/>
                  </a:lnTo>
                  <a:lnTo>
                    <a:pt x="9525" y="3901414"/>
                  </a:lnTo>
                  <a:lnTo>
                    <a:pt x="0" y="3861409"/>
                  </a:lnTo>
                  <a:cubicBezTo>
                    <a:pt x="13970" y="3836009"/>
                    <a:pt x="-635" y="3837279"/>
                    <a:pt x="13335" y="3811879"/>
                  </a:cubicBezTo>
                  <a:cubicBezTo>
                    <a:pt x="24765" y="3793464"/>
                    <a:pt x="26670" y="3811244"/>
                    <a:pt x="38100" y="3792829"/>
                  </a:cubicBezTo>
                  <a:lnTo>
                    <a:pt x="81915" y="3710914"/>
                  </a:lnTo>
                  <a:lnTo>
                    <a:pt x="81915" y="3710914"/>
                  </a:lnTo>
                  <a:cubicBezTo>
                    <a:pt x="75883" y="3699167"/>
                    <a:pt x="50165" y="3664559"/>
                    <a:pt x="45720" y="3640429"/>
                  </a:cubicBezTo>
                  <a:cubicBezTo>
                    <a:pt x="52705" y="3614394"/>
                    <a:pt x="54892" y="3566427"/>
                    <a:pt x="72390" y="3562324"/>
                  </a:cubicBezTo>
                  <a:cubicBezTo>
                    <a:pt x="87384" y="3558808"/>
                    <a:pt x="207645" y="3615029"/>
                    <a:pt x="283845" y="3640429"/>
                  </a:cubicBezTo>
                  <a:lnTo>
                    <a:pt x="403860" y="3840454"/>
                  </a:lnTo>
                  <a:lnTo>
                    <a:pt x="453390" y="3910939"/>
                  </a:lnTo>
                  <a:lnTo>
                    <a:pt x="567690" y="3996664"/>
                  </a:lnTo>
                  <a:lnTo>
                    <a:pt x="567690" y="3996664"/>
                  </a:lnTo>
                  <a:cubicBezTo>
                    <a:pt x="567690" y="4001109"/>
                    <a:pt x="568643" y="3997934"/>
                    <a:pt x="567690" y="4009999"/>
                  </a:cubicBezTo>
                  <a:cubicBezTo>
                    <a:pt x="566738" y="4022064"/>
                    <a:pt x="564515" y="4046194"/>
                    <a:pt x="561975" y="4069054"/>
                  </a:cubicBezTo>
                  <a:lnTo>
                    <a:pt x="601980" y="4072864"/>
                  </a:lnTo>
                  <a:lnTo>
                    <a:pt x="653415" y="3994759"/>
                  </a:lnTo>
                  <a:lnTo>
                    <a:pt x="659130" y="3695674"/>
                  </a:lnTo>
                  <a:lnTo>
                    <a:pt x="756285" y="3823309"/>
                  </a:lnTo>
                  <a:lnTo>
                    <a:pt x="748665" y="3682339"/>
                  </a:lnTo>
                  <a:lnTo>
                    <a:pt x="792480" y="3613759"/>
                  </a:lnTo>
                  <a:lnTo>
                    <a:pt x="805815" y="3548989"/>
                  </a:lnTo>
                  <a:cubicBezTo>
                    <a:pt x="805815" y="3507714"/>
                    <a:pt x="798195" y="3505491"/>
                    <a:pt x="798195" y="3486124"/>
                  </a:cubicBezTo>
                  <a:cubicBezTo>
                    <a:pt x="798195" y="3466757"/>
                    <a:pt x="800100" y="3438499"/>
                    <a:pt x="805815" y="3432784"/>
                  </a:cubicBezTo>
                  <a:cubicBezTo>
                    <a:pt x="811530" y="3427069"/>
                    <a:pt x="815340" y="3438499"/>
                    <a:pt x="832485" y="3451834"/>
                  </a:cubicBezTo>
                  <a:lnTo>
                    <a:pt x="857250" y="3274669"/>
                  </a:lnTo>
                  <a:lnTo>
                    <a:pt x="878205" y="3175609"/>
                  </a:lnTo>
                  <a:lnTo>
                    <a:pt x="950595" y="3070834"/>
                  </a:lnTo>
                  <a:lnTo>
                    <a:pt x="996315" y="3047974"/>
                  </a:lnTo>
                  <a:lnTo>
                    <a:pt x="1089660" y="3011779"/>
                  </a:lnTo>
                  <a:lnTo>
                    <a:pt x="1120140" y="2967964"/>
                  </a:lnTo>
                  <a:cubicBezTo>
                    <a:pt x="1122680" y="2937484"/>
                    <a:pt x="1119505" y="2905099"/>
                    <a:pt x="1122045" y="2874619"/>
                  </a:cubicBezTo>
                  <a:lnTo>
                    <a:pt x="1129665" y="2815564"/>
                  </a:lnTo>
                  <a:lnTo>
                    <a:pt x="1133475" y="2758414"/>
                  </a:lnTo>
                  <a:lnTo>
                    <a:pt x="1148715" y="2674594"/>
                  </a:lnTo>
                  <a:lnTo>
                    <a:pt x="1215390" y="2621254"/>
                  </a:lnTo>
                  <a:lnTo>
                    <a:pt x="1243965" y="2550769"/>
                  </a:lnTo>
                  <a:lnTo>
                    <a:pt x="1293495" y="2466949"/>
                  </a:lnTo>
                  <a:lnTo>
                    <a:pt x="1356360" y="2444089"/>
                  </a:lnTo>
                  <a:cubicBezTo>
                    <a:pt x="1367155" y="2427579"/>
                    <a:pt x="1383665" y="2416784"/>
                    <a:pt x="1394460" y="2400274"/>
                  </a:cubicBezTo>
                  <a:lnTo>
                    <a:pt x="1423035" y="2331694"/>
                  </a:lnTo>
                  <a:lnTo>
                    <a:pt x="1478280" y="2310739"/>
                  </a:lnTo>
                  <a:lnTo>
                    <a:pt x="1527810" y="2265019"/>
                  </a:lnTo>
                  <a:cubicBezTo>
                    <a:pt x="1546860" y="2238349"/>
                    <a:pt x="1567815" y="2219299"/>
                    <a:pt x="1586865" y="2192629"/>
                  </a:cubicBezTo>
                  <a:lnTo>
                    <a:pt x="1604010" y="2165959"/>
                  </a:lnTo>
                  <a:lnTo>
                    <a:pt x="1693545" y="2040229"/>
                  </a:lnTo>
                  <a:lnTo>
                    <a:pt x="1701165" y="1910689"/>
                  </a:lnTo>
                  <a:cubicBezTo>
                    <a:pt x="1729740" y="1888464"/>
                    <a:pt x="1752600" y="1862429"/>
                    <a:pt x="1781175" y="1840204"/>
                  </a:cubicBezTo>
                  <a:lnTo>
                    <a:pt x="1887855" y="1769719"/>
                  </a:lnTo>
                  <a:lnTo>
                    <a:pt x="1986915" y="1558264"/>
                  </a:lnTo>
                  <a:lnTo>
                    <a:pt x="2015249" y="1519896"/>
                  </a:lnTo>
                  <a:lnTo>
                    <a:pt x="2134164" y="1414859"/>
                  </a:lnTo>
                  <a:lnTo>
                    <a:pt x="2225040" y="1282039"/>
                  </a:lnTo>
                  <a:lnTo>
                    <a:pt x="2263140" y="1301089"/>
                  </a:lnTo>
                  <a:lnTo>
                    <a:pt x="2263140" y="1301089"/>
                  </a:lnTo>
                  <a:lnTo>
                    <a:pt x="2304836" y="1267473"/>
                  </a:lnTo>
                  <a:lnTo>
                    <a:pt x="2299926" y="1211097"/>
                  </a:lnTo>
                  <a:lnTo>
                    <a:pt x="2447710" y="1215471"/>
                  </a:lnTo>
                  <a:lnTo>
                    <a:pt x="2490962" y="1150688"/>
                  </a:lnTo>
                  <a:lnTo>
                    <a:pt x="2601908" y="1141840"/>
                  </a:lnTo>
                  <a:lnTo>
                    <a:pt x="2620959" y="1071898"/>
                  </a:lnTo>
                  <a:lnTo>
                    <a:pt x="2671937" y="1054551"/>
                  </a:lnTo>
                  <a:lnTo>
                    <a:pt x="2707944" y="990447"/>
                  </a:lnTo>
                  <a:lnTo>
                    <a:pt x="2760721" y="973897"/>
                  </a:lnTo>
                  <a:lnTo>
                    <a:pt x="2815055" y="903152"/>
                  </a:lnTo>
                  <a:lnTo>
                    <a:pt x="2950738" y="849356"/>
                  </a:lnTo>
                  <a:lnTo>
                    <a:pt x="3027956" y="817396"/>
                  </a:lnTo>
                  <a:cubicBezTo>
                    <a:pt x="3029199" y="810306"/>
                    <a:pt x="3063928" y="818601"/>
                    <a:pt x="3065171" y="811511"/>
                  </a:cubicBezTo>
                  <a:lnTo>
                    <a:pt x="3078158" y="741820"/>
                  </a:lnTo>
                  <a:lnTo>
                    <a:pt x="3078158" y="690234"/>
                  </a:lnTo>
                  <a:cubicBezTo>
                    <a:pt x="3092718" y="671388"/>
                    <a:pt x="3109854" y="667998"/>
                    <a:pt x="3124414" y="649152"/>
                  </a:cubicBezTo>
                  <a:lnTo>
                    <a:pt x="3214861" y="536606"/>
                  </a:lnTo>
                  <a:lnTo>
                    <a:pt x="3217438" y="514933"/>
                  </a:lnTo>
                  <a:lnTo>
                    <a:pt x="3229538" y="456262"/>
                  </a:lnTo>
                  <a:lnTo>
                    <a:pt x="3317061" y="386723"/>
                  </a:lnTo>
                  <a:lnTo>
                    <a:pt x="3310112" y="325222"/>
                  </a:lnTo>
                  <a:lnTo>
                    <a:pt x="3444481" y="246475"/>
                  </a:lnTo>
                  <a:lnTo>
                    <a:pt x="3539491" y="197261"/>
                  </a:lnTo>
                  <a:lnTo>
                    <a:pt x="3616709" y="189499"/>
                  </a:lnTo>
                  <a:lnTo>
                    <a:pt x="3659183" y="189272"/>
                  </a:lnTo>
                  <a:lnTo>
                    <a:pt x="3690092" y="163496"/>
                  </a:lnTo>
                  <a:lnTo>
                    <a:pt x="3751079" y="147033"/>
                  </a:lnTo>
                  <a:lnTo>
                    <a:pt x="3839138" y="0"/>
                  </a:lnTo>
                  <a:lnTo>
                    <a:pt x="3935167" y="15456"/>
                  </a:lnTo>
                  <a:lnTo>
                    <a:pt x="4077505" y="30910"/>
                  </a:lnTo>
                  <a:lnTo>
                    <a:pt x="4190007" y="111485"/>
                  </a:lnTo>
                  <a:cubicBezTo>
                    <a:pt x="4219458" y="124122"/>
                    <a:pt x="4251487" y="129032"/>
                    <a:pt x="4273210" y="136517"/>
                  </a:cubicBezTo>
                  <a:lnTo>
                    <a:pt x="4466707" y="137484"/>
                  </a:lnTo>
                  <a:cubicBezTo>
                    <a:pt x="4466128" y="181772"/>
                    <a:pt x="4465550" y="226061"/>
                    <a:pt x="4464971" y="270349"/>
                  </a:cubicBezTo>
                  <a:lnTo>
                    <a:pt x="4430226" y="279098"/>
                  </a:lnTo>
                  <a:lnTo>
                    <a:pt x="4438650" y="312394"/>
                  </a:lnTo>
                  <a:lnTo>
                    <a:pt x="4433221" y="386582"/>
                  </a:lnTo>
                  <a:lnTo>
                    <a:pt x="4471035" y="455269"/>
                  </a:lnTo>
                  <a:lnTo>
                    <a:pt x="4461510" y="550519"/>
                  </a:lnTo>
                  <a:cubicBezTo>
                    <a:pt x="4451985" y="562584"/>
                    <a:pt x="4431030" y="561314"/>
                    <a:pt x="4421505" y="573379"/>
                  </a:cubicBezTo>
                  <a:lnTo>
                    <a:pt x="4373880" y="676249"/>
                  </a:lnTo>
                  <a:lnTo>
                    <a:pt x="4404360" y="718159"/>
                  </a:lnTo>
                  <a:lnTo>
                    <a:pt x="4413885" y="859129"/>
                  </a:lnTo>
                  <a:lnTo>
                    <a:pt x="4436745" y="931519"/>
                  </a:lnTo>
                  <a:lnTo>
                    <a:pt x="4423410" y="1036294"/>
                  </a:lnTo>
                  <a:cubicBezTo>
                    <a:pt x="4431665" y="1057249"/>
                    <a:pt x="4440555" y="1062964"/>
                    <a:pt x="4448810" y="1083919"/>
                  </a:cubicBezTo>
                  <a:lnTo>
                    <a:pt x="4459605" y="1137259"/>
                  </a:lnTo>
                  <a:lnTo>
                    <a:pt x="4495800" y="1209649"/>
                  </a:lnTo>
                  <a:cubicBezTo>
                    <a:pt x="4508500" y="1231239"/>
                    <a:pt x="4502150" y="1256639"/>
                    <a:pt x="4514850" y="1278229"/>
                  </a:cubicBezTo>
                  <a:lnTo>
                    <a:pt x="4566285" y="1341094"/>
                  </a:lnTo>
                  <a:lnTo>
                    <a:pt x="4558665" y="1442059"/>
                  </a:lnTo>
                  <a:lnTo>
                    <a:pt x="4640580" y="1563979"/>
                  </a:lnTo>
                  <a:lnTo>
                    <a:pt x="4632960" y="1670659"/>
                  </a:lnTo>
                  <a:lnTo>
                    <a:pt x="4667250" y="1760194"/>
                  </a:lnTo>
                  <a:cubicBezTo>
                    <a:pt x="4665980" y="1778609"/>
                    <a:pt x="4654233" y="1777974"/>
                    <a:pt x="4659630" y="1798294"/>
                  </a:cubicBezTo>
                  <a:cubicBezTo>
                    <a:pt x="4665027" y="1818614"/>
                    <a:pt x="4695508" y="1857984"/>
                    <a:pt x="4699635" y="1882114"/>
                  </a:cubicBezTo>
                  <a:cubicBezTo>
                    <a:pt x="4703762" y="1906244"/>
                    <a:pt x="4682490" y="1921167"/>
                    <a:pt x="4684395" y="1943074"/>
                  </a:cubicBezTo>
                  <a:lnTo>
                    <a:pt x="4712970" y="2007844"/>
                  </a:lnTo>
                  <a:lnTo>
                    <a:pt x="4785360" y="2072614"/>
                  </a:lnTo>
                  <a:lnTo>
                    <a:pt x="4821555" y="2196439"/>
                  </a:lnTo>
                  <a:lnTo>
                    <a:pt x="4882515" y="2352649"/>
                  </a:lnTo>
                  <a:cubicBezTo>
                    <a:pt x="4896485" y="2398051"/>
                    <a:pt x="4905058" y="2428849"/>
                    <a:pt x="4905375" y="2468854"/>
                  </a:cubicBezTo>
                  <a:cubicBezTo>
                    <a:pt x="4905692" y="2508859"/>
                    <a:pt x="4885690" y="2556484"/>
                    <a:pt x="4884420" y="2592679"/>
                  </a:cubicBezTo>
                  <a:lnTo>
                    <a:pt x="4892040" y="2695549"/>
                  </a:lnTo>
                  <a:lnTo>
                    <a:pt x="4922520" y="2748889"/>
                  </a:lnTo>
                  <a:lnTo>
                    <a:pt x="4920615" y="2796514"/>
                  </a:lnTo>
                  <a:lnTo>
                    <a:pt x="4897755" y="2891764"/>
                  </a:lnTo>
                  <a:lnTo>
                    <a:pt x="4924425" y="2939389"/>
                  </a:lnTo>
                  <a:lnTo>
                    <a:pt x="4956810" y="3015589"/>
                  </a:lnTo>
                  <a:lnTo>
                    <a:pt x="4932045" y="3101314"/>
                  </a:lnTo>
                  <a:lnTo>
                    <a:pt x="5000625" y="3198469"/>
                  </a:lnTo>
                  <a:lnTo>
                    <a:pt x="4935855" y="3373729"/>
                  </a:lnTo>
                  <a:lnTo>
                    <a:pt x="4954905" y="3377539"/>
                  </a:lnTo>
                  <a:cubicBezTo>
                    <a:pt x="4969510" y="3374364"/>
                    <a:pt x="5003165" y="3317849"/>
                    <a:pt x="5017770" y="3314674"/>
                  </a:cubicBezTo>
                  <a:lnTo>
                    <a:pt x="5044440" y="3368014"/>
                  </a:lnTo>
                  <a:lnTo>
                    <a:pt x="5073015" y="3467074"/>
                  </a:lnTo>
                  <a:lnTo>
                    <a:pt x="5071110" y="3535654"/>
                  </a:lnTo>
                  <a:cubicBezTo>
                    <a:pt x="5075555" y="3560419"/>
                    <a:pt x="5094605" y="3577881"/>
                    <a:pt x="5099685" y="3606139"/>
                  </a:cubicBezTo>
                  <a:cubicBezTo>
                    <a:pt x="5104765" y="3634397"/>
                    <a:pt x="5097780" y="3660749"/>
                    <a:pt x="5101590" y="3705199"/>
                  </a:cubicBezTo>
                  <a:lnTo>
                    <a:pt x="5113020" y="3825214"/>
                  </a:lnTo>
                  <a:lnTo>
                    <a:pt x="5143500" y="3821404"/>
                  </a:lnTo>
                  <a:cubicBezTo>
                    <a:pt x="5155565" y="3822039"/>
                    <a:pt x="5156200" y="3792194"/>
                    <a:pt x="5168265" y="3792829"/>
                  </a:cubicBezTo>
                  <a:lnTo>
                    <a:pt x="5233035" y="3827119"/>
                  </a:lnTo>
                  <a:lnTo>
                    <a:pt x="5257800" y="3874744"/>
                  </a:lnTo>
                  <a:lnTo>
                    <a:pt x="5257800" y="3935704"/>
                  </a:lnTo>
                  <a:lnTo>
                    <a:pt x="5255895" y="3977614"/>
                  </a:lnTo>
                  <a:lnTo>
                    <a:pt x="5320665" y="3971899"/>
                  </a:lnTo>
                  <a:lnTo>
                    <a:pt x="5311140" y="4034764"/>
                  </a:lnTo>
                  <a:lnTo>
                    <a:pt x="5339715" y="4082389"/>
                  </a:lnTo>
                  <a:lnTo>
                    <a:pt x="5282565" y="4250029"/>
                  </a:lnTo>
                  <a:cubicBezTo>
                    <a:pt x="5263515" y="4234154"/>
                    <a:pt x="5251768" y="4208754"/>
                    <a:pt x="5240655" y="4192879"/>
                  </a:cubicBezTo>
                  <a:cubicBezTo>
                    <a:pt x="5229543" y="4177004"/>
                    <a:pt x="5218747" y="4143349"/>
                    <a:pt x="5215890" y="4154779"/>
                  </a:cubicBezTo>
                  <a:cubicBezTo>
                    <a:pt x="5213033" y="4166209"/>
                    <a:pt x="5222240" y="4226534"/>
                    <a:pt x="5223510" y="4261459"/>
                  </a:cubicBezTo>
                  <a:lnTo>
                    <a:pt x="5252085" y="4347184"/>
                  </a:lnTo>
                  <a:cubicBezTo>
                    <a:pt x="5244465" y="4359884"/>
                    <a:pt x="5223510" y="4378299"/>
                    <a:pt x="5215890" y="4390999"/>
                  </a:cubicBezTo>
                  <a:lnTo>
                    <a:pt x="5217795" y="4421479"/>
                  </a:lnTo>
                  <a:lnTo>
                    <a:pt x="5263515" y="4486249"/>
                  </a:lnTo>
                  <a:lnTo>
                    <a:pt x="5172075" y="4503394"/>
                  </a:lnTo>
                  <a:lnTo>
                    <a:pt x="5130165" y="4539589"/>
                  </a:lnTo>
                  <a:lnTo>
                    <a:pt x="5053965" y="4539589"/>
                  </a:lnTo>
                  <a:lnTo>
                    <a:pt x="5044440" y="4606264"/>
                  </a:lnTo>
                  <a:lnTo>
                    <a:pt x="4991100" y="4644364"/>
                  </a:lnTo>
                  <a:lnTo>
                    <a:pt x="4985385" y="4712944"/>
                  </a:lnTo>
                  <a:lnTo>
                    <a:pt x="4943475" y="4739614"/>
                  </a:lnTo>
                  <a:cubicBezTo>
                    <a:pt x="4926330" y="4756124"/>
                    <a:pt x="4912995" y="4784064"/>
                    <a:pt x="4895850" y="4800574"/>
                  </a:cubicBezTo>
                  <a:lnTo>
                    <a:pt x="4829175" y="4859629"/>
                  </a:lnTo>
                  <a:lnTo>
                    <a:pt x="4783455" y="4853914"/>
                  </a:lnTo>
                  <a:lnTo>
                    <a:pt x="4766310" y="4909159"/>
                  </a:lnTo>
                  <a:lnTo>
                    <a:pt x="4787265" y="4991074"/>
                  </a:lnTo>
                  <a:lnTo>
                    <a:pt x="4735830" y="5212054"/>
                  </a:lnTo>
                  <a:lnTo>
                    <a:pt x="4720590" y="5311114"/>
                  </a:lnTo>
                  <a:lnTo>
                    <a:pt x="4619625" y="5269204"/>
                  </a:lnTo>
                  <a:lnTo>
                    <a:pt x="4562475" y="5284444"/>
                  </a:lnTo>
                  <a:lnTo>
                    <a:pt x="4558665" y="5339689"/>
                  </a:lnTo>
                  <a:lnTo>
                    <a:pt x="4459605" y="5333974"/>
                  </a:lnTo>
                  <a:lnTo>
                    <a:pt x="4432935" y="5353024"/>
                  </a:lnTo>
                  <a:lnTo>
                    <a:pt x="4429125" y="5452084"/>
                  </a:lnTo>
                  <a:lnTo>
                    <a:pt x="4396740" y="5539714"/>
                  </a:lnTo>
                  <a:lnTo>
                    <a:pt x="4398645" y="5581624"/>
                  </a:lnTo>
                  <a:cubicBezTo>
                    <a:pt x="4390072" y="5584164"/>
                    <a:pt x="4354513" y="5554954"/>
                    <a:pt x="4343400" y="5564479"/>
                  </a:cubicBezTo>
                  <a:cubicBezTo>
                    <a:pt x="4332288" y="5574004"/>
                    <a:pt x="4329748" y="5615914"/>
                    <a:pt x="4331970" y="5638774"/>
                  </a:cubicBezTo>
                  <a:cubicBezTo>
                    <a:pt x="4334192" y="5661634"/>
                    <a:pt x="4364672" y="5678144"/>
                    <a:pt x="4351020" y="5701639"/>
                  </a:cubicBezTo>
                  <a:lnTo>
                    <a:pt x="4267200" y="5754979"/>
                  </a:lnTo>
                  <a:lnTo>
                    <a:pt x="4211955" y="5852134"/>
                  </a:lnTo>
                  <a:lnTo>
                    <a:pt x="4063365" y="5913094"/>
                  </a:lnTo>
                  <a:lnTo>
                    <a:pt x="4069080" y="5937859"/>
                  </a:lnTo>
                  <a:cubicBezTo>
                    <a:pt x="4060825" y="5947384"/>
                    <a:pt x="4031615" y="5955004"/>
                    <a:pt x="4023360" y="5964529"/>
                  </a:cubicBezTo>
                  <a:lnTo>
                    <a:pt x="4013835" y="6021679"/>
                  </a:lnTo>
                  <a:lnTo>
                    <a:pt x="3941445" y="6095974"/>
                  </a:lnTo>
                  <a:lnTo>
                    <a:pt x="3874770" y="6130264"/>
                  </a:lnTo>
                  <a:lnTo>
                    <a:pt x="3821430" y="6204559"/>
                  </a:lnTo>
                  <a:lnTo>
                    <a:pt x="3903345" y="6313144"/>
                  </a:lnTo>
                  <a:lnTo>
                    <a:pt x="3823335" y="6374104"/>
                  </a:lnTo>
                  <a:lnTo>
                    <a:pt x="3756660" y="6364579"/>
                  </a:lnTo>
                  <a:lnTo>
                    <a:pt x="3632835" y="6326479"/>
                  </a:lnTo>
                  <a:lnTo>
                    <a:pt x="3587115" y="6278854"/>
                  </a:lnTo>
                  <a:lnTo>
                    <a:pt x="3529965" y="6254089"/>
                  </a:lnTo>
                  <a:lnTo>
                    <a:pt x="3472815" y="6238849"/>
                  </a:lnTo>
                  <a:lnTo>
                    <a:pt x="3409950" y="6286474"/>
                  </a:lnTo>
                  <a:lnTo>
                    <a:pt x="3421380" y="6374104"/>
                  </a:lnTo>
                  <a:lnTo>
                    <a:pt x="3295650" y="6395059"/>
                  </a:lnTo>
                  <a:lnTo>
                    <a:pt x="3291840" y="6459829"/>
                  </a:lnTo>
                  <a:lnTo>
                    <a:pt x="2815590" y="6473164"/>
                  </a:lnTo>
                  <a:lnTo>
                    <a:pt x="2933700" y="6663664"/>
                  </a:lnTo>
                  <a:lnTo>
                    <a:pt x="2546985" y="6676999"/>
                  </a:lnTo>
                  <a:lnTo>
                    <a:pt x="2533650" y="6785584"/>
                  </a:lnTo>
                  <a:lnTo>
                    <a:pt x="2577465" y="6949414"/>
                  </a:lnTo>
                  <a:lnTo>
                    <a:pt x="2385060" y="6941794"/>
                  </a:lnTo>
                  <a:lnTo>
                    <a:pt x="2289810" y="6854164"/>
                  </a:lnTo>
                  <a:lnTo>
                    <a:pt x="2190750" y="6846544"/>
                  </a:lnTo>
                  <a:lnTo>
                    <a:pt x="2114550" y="6697954"/>
                  </a:lnTo>
                  <a:lnTo>
                    <a:pt x="1775460" y="6562699"/>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5" name="テキスト ボックス 4"/>
          <p:cNvSpPr txBox="1"/>
          <p:nvPr/>
        </p:nvSpPr>
        <p:spPr>
          <a:xfrm>
            <a:off x="9605138" y="3004850"/>
            <a:ext cx="894864" cy="261610"/>
          </a:xfrm>
          <a:prstGeom prst="rect">
            <a:avLst/>
          </a:prstGeom>
          <a:noFill/>
        </p:spPr>
        <p:txBody>
          <a:bodyPr wrap="square" rtlCol="0">
            <a:spAutoFit/>
          </a:bodyPr>
          <a:lstStyle/>
          <a:p>
            <a:r>
              <a:rPr kumimoji="1" lang="ja-JP" altLang="en-US" sz="1100" dirty="0" smtClean="0"/>
              <a:t>旧前橋地区</a:t>
            </a:r>
            <a:endParaRPr kumimoji="1" lang="ja-JP" altLang="en-US" sz="1100" dirty="0"/>
          </a:p>
        </p:txBody>
      </p:sp>
      <p:sp>
        <p:nvSpPr>
          <p:cNvPr id="26" name="テキスト ボックス 25"/>
          <p:cNvSpPr txBox="1"/>
          <p:nvPr/>
        </p:nvSpPr>
        <p:spPr>
          <a:xfrm>
            <a:off x="9523569" y="1749807"/>
            <a:ext cx="894864" cy="261610"/>
          </a:xfrm>
          <a:prstGeom prst="rect">
            <a:avLst/>
          </a:prstGeom>
          <a:noFill/>
        </p:spPr>
        <p:txBody>
          <a:bodyPr wrap="square" rtlCol="0">
            <a:spAutoFit/>
          </a:bodyPr>
          <a:lstStyle/>
          <a:p>
            <a:r>
              <a:rPr kumimoji="1" lang="ja-JP" altLang="en-US" sz="1100" dirty="0" smtClean="0"/>
              <a:t>富士見地区</a:t>
            </a:r>
            <a:endParaRPr kumimoji="1" lang="ja-JP" altLang="en-US" sz="1100" dirty="0"/>
          </a:p>
        </p:txBody>
      </p:sp>
      <p:sp>
        <p:nvSpPr>
          <p:cNvPr id="27" name="テキスト ボックス 26"/>
          <p:cNvSpPr txBox="1"/>
          <p:nvPr/>
        </p:nvSpPr>
        <p:spPr>
          <a:xfrm>
            <a:off x="10296305" y="2496567"/>
            <a:ext cx="894864" cy="261610"/>
          </a:xfrm>
          <a:prstGeom prst="rect">
            <a:avLst/>
          </a:prstGeom>
          <a:noFill/>
        </p:spPr>
        <p:txBody>
          <a:bodyPr wrap="square" rtlCol="0">
            <a:spAutoFit/>
          </a:bodyPr>
          <a:lstStyle/>
          <a:p>
            <a:r>
              <a:rPr lang="ja-JP" altLang="en-US" sz="1100" dirty="0"/>
              <a:t>大胡</a:t>
            </a:r>
            <a:r>
              <a:rPr kumimoji="1" lang="ja-JP" altLang="en-US" sz="1100" dirty="0" smtClean="0"/>
              <a:t>地区</a:t>
            </a:r>
            <a:endParaRPr kumimoji="1" lang="ja-JP" altLang="en-US" sz="1100" dirty="0"/>
          </a:p>
        </p:txBody>
      </p:sp>
      <p:sp>
        <p:nvSpPr>
          <p:cNvPr id="28" name="テキスト ボックス 27"/>
          <p:cNvSpPr txBox="1"/>
          <p:nvPr/>
        </p:nvSpPr>
        <p:spPr>
          <a:xfrm>
            <a:off x="10487936" y="1821002"/>
            <a:ext cx="894864" cy="261610"/>
          </a:xfrm>
          <a:prstGeom prst="rect">
            <a:avLst/>
          </a:prstGeom>
          <a:noFill/>
        </p:spPr>
        <p:txBody>
          <a:bodyPr wrap="square" rtlCol="0">
            <a:spAutoFit/>
          </a:bodyPr>
          <a:lstStyle/>
          <a:p>
            <a:r>
              <a:rPr lang="ja-JP" altLang="en-US" sz="1100" dirty="0"/>
              <a:t>宮城</a:t>
            </a:r>
            <a:r>
              <a:rPr kumimoji="1" lang="ja-JP" altLang="en-US" sz="1100" dirty="0" smtClean="0"/>
              <a:t>地区</a:t>
            </a:r>
            <a:endParaRPr kumimoji="1" lang="ja-JP" altLang="en-US" sz="1100" dirty="0"/>
          </a:p>
        </p:txBody>
      </p:sp>
      <p:sp>
        <p:nvSpPr>
          <p:cNvPr id="29" name="テキスト ボックス 28"/>
          <p:cNvSpPr txBox="1"/>
          <p:nvPr/>
        </p:nvSpPr>
        <p:spPr>
          <a:xfrm>
            <a:off x="11035574" y="2713906"/>
            <a:ext cx="894864" cy="261610"/>
          </a:xfrm>
          <a:prstGeom prst="rect">
            <a:avLst/>
          </a:prstGeom>
          <a:noFill/>
        </p:spPr>
        <p:txBody>
          <a:bodyPr wrap="square" rtlCol="0">
            <a:spAutoFit/>
          </a:bodyPr>
          <a:lstStyle/>
          <a:p>
            <a:r>
              <a:rPr lang="ja-JP" altLang="en-US" sz="1100" dirty="0"/>
              <a:t>粕川</a:t>
            </a:r>
            <a:r>
              <a:rPr kumimoji="1" lang="ja-JP" altLang="en-US" sz="1100" dirty="0" smtClean="0"/>
              <a:t>地区</a:t>
            </a:r>
            <a:endParaRPr kumimoji="1" lang="ja-JP" altLang="en-US" sz="1100" dirty="0"/>
          </a:p>
        </p:txBody>
      </p:sp>
      <p:cxnSp>
        <p:nvCxnSpPr>
          <p:cNvPr id="13" name="直線コネクタ 12"/>
          <p:cNvCxnSpPr>
            <a:stCxn id="20" idx="50"/>
          </p:cNvCxnSpPr>
          <p:nvPr/>
        </p:nvCxnSpPr>
        <p:spPr bwMode="auto">
          <a:xfrm flipH="1">
            <a:off x="7038753" y="740889"/>
            <a:ext cx="3804184" cy="1484928"/>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53" name="直線コネクタ 52"/>
          <p:cNvCxnSpPr>
            <a:endCxn id="19" idx="130"/>
          </p:cNvCxnSpPr>
          <p:nvPr/>
        </p:nvCxnSpPr>
        <p:spPr bwMode="auto">
          <a:xfrm>
            <a:off x="6815470" y="3021090"/>
            <a:ext cx="3225441" cy="1180693"/>
          </a:xfrm>
          <a:prstGeom prst="line">
            <a:avLst/>
          </a:prstGeom>
          <a:solidFill>
            <a:schemeClr val="accent1"/>
          </a:solidFill>
          <a:ln w="25400" cap="flat" cmpd="sng" algn="ctr">
            <a:solidFill>
              <a:schemeClr val="tx1"/>
            </a:solidFill>
            <a:prstDash val="sysDot"/>
            <a:round/>
            <a:headEnd type="none" w="med" len="med"/>
            <a:tailEnd type="none" w="med" len="med"/>
          </a:ln>
          <a:effectLst/>
        </p:spPr>
      </p:cxnSp>
      <p:sp>
        <p:nvSpPr>
          <p:cNvPr id="2" name="星 5 1"/>
          <p:cNvSpPr/>
          <p:nvPr/>
        </p:nvSpPr>
        <p:spPr bwMode="auto">
          <a:xfrm>
            <a:off x="10434812" y="3585199"/>
            <a:ext cx="221563" cy="172327"/>
          </a:xfrm>
          <a:prstGeom prst="star5">
            <a:avLst/>
          </a:prstGeom>
          <a:solidFill>
            <a:srgbClr val="FF0000"/>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54" name="コンテンツ プレースホルダー 2"/>
          <p:cNvSpPr txBox="1">
            <a:spLocks/>
          </p:cNvSpPr>
          <p:nvPr/>
        </p:nvSpPr>
        <p:spPr bwMode="auto">
          <a:xfrm>
            <a:off x="444707" y="1822193"/>
            <a:ext cx="4983950" cy="942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buNone/>
            </a:pPr>
            <a:r>
              <a:rPr lang="ja-JP" altLang="en-US" sz="2400" kern="0" dirty="0" smtClean="0">
                <a:latin typeface="HGSｺﾞｼｯｸM" panose="020B0600000000000000" pitchFamily="50" charset="-128"/>
                <a:ea typeface="HGSｺﾞｼｯｸM" panose="020B0600000000000000" pitchFamily="50" charset="-128"/>
              </a:rPr>
              <a:t>・人口：</a:t>
            </a:r>
            <a:r>
              <a:rPr lang="en-US" altLang="ja-JP" sz="2400" kern="0" dirty="0" smtClean="0">
                <a:latin typeface="HGSｺﾞｼｯｸM" panose="020B0600000000000000" pitchFamily="50" charset="-128"/>
                <a:ea typeface="HGSｺﾞｼｯｸM" panose="020B0600000000000000" pitchFamily="50" charset="-128"/>
              </a:rPr>
              <a:t>333,65</a:t>
            </a:r>
            <a:r>
              <a:rPr lang="en-US" altLang="ja-JP" sz="2400" kern="0" dirty="0">
                <a:latin typeface="HGSｺﾞｼｯｸM" panose="020B0600000000000000" pitchFamily="50" charset="-128"/>
                <a:ea typeface="HGSｺﾞｼｯｸM" panose="020B0600000000000000" pitchFamily="50" charset="-128"/>
              </a:rPr>
              <a:t>8</a:t>
            </a:r>
            <a:r>
              <a:rPr lang="ja-JP" altLang="en-US" sz="2400" kern="0" dirty="0" smtClean="0">
                <a:latin typeface="HGSｺﾞｼｯｸM" panose="020B0600000000000000" pitchFamily="50" charset="-128"/>
                <a:ea typeface="HGSｺﾞｼｯｸM" panose="020B0600000000000000" pitchFamily="50" charset="-128"/>
              </a:rPr>
              <a:t>人</a:t>
            </a:r>
            <a:r>
              <a:rPr lang="en-US" altLang="ja-JP" sz="2400" kern="0" dirty="0" smtClean="0">
                <a:latin typeface="HGSｺﾞｼｯｸM" panose="020B0600000000000000" pitchFamily="50" charset="-128"/>
                <a:ea typeface="HGSｺﾞｼｯｸM" panose="020B0600000000000000" pitchFamily="50" charset="-128"/>
              </a:rPr>
              <a:t>(R</a:t>
            </a:r>
            <a:r>
              <a:rPr lang="en-US" altLang="ja-JP" sz="2400" kern="0" dirty="0">
                <a:latin typeface="HGSｺﾞｼｯｸM" panose="020B0600000000000000" pitchFamily="50" charset="-128"/>
                <a:ea typeface="HGSｺﾞｼｯｸM" panose="020B0600000000000000" pitchFamily="50" charset="-128"/>
              </a:rPr>
              <a:t>3</a:t>
            </a:r>
            <a:r>
              <a:rPr lang="en-US" altLang="ja-JP" sz="2400" kern="0" dirty="0" smtClean="0">
                <a:latin typeface="HGSｺﾞｼｯｸM" panose="020B0600000000000000" pitchFamily="50" charset="-128"/>
                <a:ea typeface="HGSｺﾞｼｯｸM" panose="020B0600000000000000" pitchFamily="50" charset="-128"/>
              </a:rPr>
              <a:t>.10</a:t>
            </a:r>
            <a:r>
              <a:rPr lang="ja-JP" altLang="en-US" sz="2400" kern="0" dirty="0" smtClean="0">
                <a:latin typeface="HGSｺﾞｼｯｸM" panose="020B0600000000000000" pitchFamily="50" charset="-128"/>
                <a:ea typeface="HGSｺﾞｼｯｸM" panose="020B0600000000000000" pitchFamily="50" charset="-128"/>
              </a:rPr>
              <a:t>月末</a:t>
            </a:r>
            <a:r>
              <a:rPr lang="en-US" altLang="ja-JP" sz="2400" kern="0" dirty="0" smtClean="0">
                <a:latin typeface="HGSｺﾞｼｯｸM" panose="020B0600000000000000" pitchFamily="50" charset="-128"/>
                <a:ea typeface="HGSｺﾞｼｯｸM" panose="020B0600000000000000" pitchFamily="50" charset="-128"/>
              </a:rPr>
              <a:t>)</a:t>
            </a:r>
          </a:p>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・面積：</a:t>
            </a:r>
            <a:r>
              <a:rPr lang="en-US" altLang="ja-JP" sz="2400" kern="0" dirty="0" smtClean="0">
                <a:latin typeface="HGSｺﾞｼｯｸM" panose="020B0600000000000000" pitchFamily="50" charset="-128"/>
                <a:ea typeface="HGSｺﾞｼｯｸM" panose="020B0600000000000000" pitchFamily="50" charset="-128"/>
              </a:rPr>
              <a:t>311.59 K</a:t>
            </a:r>
            <a:r>
              <a:rPr lang="ja-JP" altLang="en-US" sz="2400" kern="0" dirty="0" smtClean="0">
                <a:latin typeface="HGSｺﾞｼｯｸM" panose="020B0600000000000000" pitchFamily="50" charset="-128"/>
                <a:ea typeface="HGSｺﾞｼｯｸM" panose="020B0600000000000000" pitchFamily="50" charset="-128"/>
              </a:rPr>
              <a:t>㎡</a:t>
            </a:r>
            <a:endParaRPr lang="en-US" altLang="ja-JP" sz="2400" kern="0" dirty="0" smtClean="0">
              <a:latin typeface="HGSｺﾞｼｯｸM" panose="020B0600000000000000" pitchFamily="50" charset="-128"/>
              <a:ea typeface="HGSｺﾞｼｯｸM" panose="020B0600000000000000" pitchFamily="50" charset="-128"/>
            </a:endParaRPr>
          </a:p>
        </p:txBody>
      </p:sp>
      <p:sp>
        <p:nvSpPr>
          <p:cNvPr id="55" name="Text Box 7"/>
          <p:cNvSpPr txBox="1">
            <a:spLocks noChangeArrowheads="1"/>
          </p:cNvSpPr>
          <p:nvPr/>
        </p:nvSpPr>
        <p:spPr bwMode="auto">
          <a:xfrm>
            <a:off x="295851" y="1248605"/>
            <a:ext cx="2793335" cy="461665"/>
          </a:xfrm>
          <a:prstGeom prst="rect">
            <a:avLst/>
          </a:prstGeom>
          <a:noFill/>
          <a:ln w="9525">
            <a:noFill/>
            <a:miter lim="800000"/>
            <a:headEnd/>
            <a:tailEnd/>
          </a:ln>
        </p:spPr>
        <p:txBody>
          <a:bodyPr wrap="square">
            <a:spAutoFit/>
          </a:bodyPr>
          <a:lstStyle/>
          <a:p>
            <a:pPr>
              <a:spcBef>
                <a:spcPct val="50000"/>
              </a:spcBef>
            </a:pPr>
            <a:r>
              <a:rPr lang="ja-JP" altLang="en-US" sz="2400" b="1" u="sng" dirty="0" smtClean="0">
                <a:latin typeface="HGSｺﾞｼｯｸM" panose="020B0600000000000000" pitchFamily="50" charset="-128"/>
                <a:ea typeface="HGSｺﾞｼｯｸM" panose="020B0600000000000000" pitchFamily="50" charset="-128"/>
              </a:rPr>
              <a:t>◆市基礎データ</a:t>
            </a:r>
            <a:endParaRPr lang="ja-JP" altLang="en-US" sz="2400" b="1" u="sng" dirty="0">
              <a:latin typeface="HGSｺﾞｼｯｸM" panose="020B0600000000000000" pitchFamily="50" charset="-128"/>
              <a:ea typeface="HGSｺﾞｼｯｸM" panose="020B0600000000000000" pitchFamily="50" charset="-128"/>
            </a:endParaRPr>
          </a:p>
        </p:txBody>
      </p:sp>
      <p:sp>
        <p:nvSpPr>
          <p:cNvPr id="56" name="Text Box 7"/>
          <p:cNvSpPr txBox="1">
            <a:spLocks noChangeArrowheads="1"/>
          </p:cNvSpPr>
          <p:nvPr/>
        </p:nvSpPr>
        <p:spPr bwMode="auto">
          <a:xfrm>
            <a:off x="295851" y="3559061"/>
            <a:ext cx="1919056" cy="461665"/>
          </a:xfrm>
          <a:prstGeom prst="rect">
            <a:avLst/>
          </a:prstGeom>
          <a:noFill/>
          <a:ln w="9525">
            <a:noFill/>
            <a:miter lim="800000"/>
            <a:headEnd/>
            <a:tailEnd/>
          </a:ln>
        </p:spPr>
        <p:txBody>
          <a:bodyPr wrap="square">
            <a:spAutoFit/>
          </a:bodyPr>
          <a:lstStyle/>
          <a:p>
            <a:pPr>
              <a:spcBef>
                <a:spcPct val="50000"/>
              </a:spcBef>
            </a:pPr>
            <a:r>
              <a:rPr lang="ja-JP" altLang="en-US" sz="2400" b="1" u="sng" dirty="0" smtClean="0">
                <a:latin typeface="HGSｺﾞｼｯｸM" panose="020B0600000000000000" pitchFamily="50" charset="-128"/>
                <a:ea typeface="HGSｺﾞｼｯｸM" panose="020B0600000000000000" pitchFamily="50" charset="-128"/>
              </a:rPr>
              <a:t>◆市の沿革</a:t>
            </a:r>
            <a:endParaRPr lang="ja-JP" altLang="en-US" sz="2400" b="1" u="sng" dirty="0">
              <a:latin typeface="HGSｺﾞｼｯｸM" panose="020B0600000000000000" pitchFamily="50" charset="-128"/>
              <a:ea typeface="HGSｺﾞｼｯｸM" panose="020B0600000000000000" pitchFamily="50" charset="-128"/>
            </a:endParaRPr>
          </a:p>
        </p:txBody>
      </p:sp>
      <p:sp>
        <p:nvSpPr>
          <p:cNvPr id="61" name="コンテンツ プレースホルダー 2"/>
          <p:cNvSpPr txBox="1">
            <a:spLocks/>
          </p:cNvSpPr>
          <p:nvPr/>
        </p:nvSpPr>
        <p:spPr bwMode="auto">
          <a:xfrm>
            <a:off x="620831" y="4217229"/>
            <a:ext cx="7164592" cy="1510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平成</a:t>
            </a:r>
            <a:r>
              <a:rPr lang="en-US" altLang="ja-JP" sz="2400" kern="0" dirty="0" smtClean="0">
                <a:latin typeface="HGSｺﾞｼｯｸM" panose="020B0600000000000000" pitchFamily="50" charset="-128"/>
                <a:ea typeface="HGSｺﾞｼｯｸM" panose="020B0600000000000000" pitchFamily="50" charset="-128"/>
              </a:rPr>
              <a:t>16</a:t>
            </a:r>
            <a:r>
              <a:rPr lang="ja-JP" altLang="en-US" sz="2400" kern="0" dirty="0" smtClean="0">
                <a:latin typeface="HGSｺﾞｼｯｸM" panose="020B0600000000000000" pitchFamily="50" charset="-128"/>
                <a:ea typeface="HGSｺﾞｼｯｸM" panose="020B0600000000000000" pitchFamily="50" charset="-128"/>
              </a:rPr>
              <a:t>年</a:t>
            </a:r>
            <a:r>
              <a:rPr lang="en-US" altLang="ja-JP" sz="2400" kern="0" dirty="0" smtClean="0">
                <a:latin typeface="HGSｺﾞｼｯｸM" panose="020B0600000000000000" pitchFamily="50" charset="-128"/>
                <a:ea typeface="HGSｺﾞｼｯｸM" panose="020B0600000000000000" pitchFamily="50" charset="-128"/>
              </a:rPr>
              <a:t>12</a:t>
            </a:r>
            <a:r>
              <a:rPr lang="ja-JP" altLang="en-US" sz="2400" kern="0" dirty="0" smtClean="0">
                <a:latin typeface="HGSｺﾞｼｯｸM" panose="020B0600000000000000" pitchFamily="50" charset="-128"/>
                <a:ea typeface="HGSｺﾞｼｯｸM" panose="020B0600000000000000" pitchFamily="50" charset="-128"/>
              </a:rPr>
              <a:t>月　</a:t>
            </a:r>
            <a:r>
              <a:rPr lang="ja-JP" altLang="en-US" sz="2000" kern="0" dirty="0" smtClean="0">
                <a:latin typeface="HGSｺﾞｼｯｸM" panose="020B0600000000000000" pitchFamily="50" charset="-128"/>
                <a:ea typeface="HGSｺﾞｼｯｸM" panose="020B0600000000000000" pitchFamily="50" charset="-128"/>
              </a:rPr>
              <a:t>旧</a:t>
            </a:r>
            <a:r>
              <a:rPr lang="en-US" altLang="ja-JP" sz="2000" kern="0" dirty="0" smtClean="0">
                <a:latin typeface="HGSｺﾞｼｯｸM" panose="020B0600000000000000" pitchFamily="50" charset="-128"/>
                <a:ea typeface="HGSｺﾞｼｯｸM" panose="020B0600000000000000" pitchFamily="50" charset="-128"/>
              </a:rPr>
              <a:t>3</a:t>
            </a:r>
            <a:r>
              <a:rPr lang="ja-JP" altLang="en-US" sz="2000" kern="0" dirty="0" smtClean="0">
                <a:latin typeface="HGSｺﾞｼｯｸM" panose="020B0600000000000000" pitchFamily="50" charset="-128"/>
                <a:ea typeface="HGSｺﾞｼｯｸM" panose="020B0600000000000000" pitchFamily="50" charset="-128"/>
              </a:rPr>
              <a:t>町村</a:t>
            </a:r>
            <a:r>
              <a:rPr lang="en-US" altLang="ja-JP" sz="2000" kern="0" dirty="0" smtClean="0">
                <a:latin typeface="HGSｺﾞｼｯｸM" panose="020B0600000000000000" pitchFamily="50" charset="-128"/>
                <a:ea typeface="HGSｺﾞｼｯｸM" panose="020B0600000000000000" pitchFamily="50" charset="-128"/>
              </a:rPr>
              <a:t>(</a:t>
            </a:r>
            <a:r>
              <a:rPr lang="ja-JP" altLang="en-US" sz="2000" kern="0" dirty="0" smtClean="0">
                <a:latin typeface="HGSｺﾞｼｯｸM" panose="020B0600000000000000" pitchFamily="50" charset="-128"/>
                <a:ea typeface="HGSｺﾞｼｯｸM" panose="020B0600000000000000" pitchFamily="50" charset="-128"/>
              </a:rPr>
              <a:t>大胡町・宮城村・粕川村</a:t>
            </a:r>
            <a:r>
              <a:rPr lang="en-US" altLang="ja-JP" sz="2000" kern="0" dirty="0" smtClean="0">
                <a:latin typeface="HGSｺﾞｼｯｸM" panose="020B0600000000000000" pitchFamily="50" charset="-128"/>
                <a:ea typeface="HGSｺﾞｼｯｸM" panose="020B0600000000000000" pitchFamily="50" charset="-128"/>
              </a:rPr>
              <a:t>)</a:t>
            </a:r>
            <a:r>
              <a:rPr lang="ja-JP" altLang="en-US" sz="2000" kern="0" dirty="0" smtClean="0">
                <a:latin typeface="HGSｺﾞｼｯｸM" panose="020B0600000000000000" pitchFamily="50" charset="-128"/>
                <a:ea typeface="HGSｺﾞｼｯｸM" panose="020B0600000000000000" pitchFamily="50" charset="-128"/>
              </a:rPr>
              <a:t>と合併</a:t>
            </a:r>
            <a:endParaRPr lang="en-US" altLang="ja-JP" sz="2000" kern="0" dirty="0" smtClean="0">
              <a:latin typeface="HGSｺﾞｼｯｸM" panose="020B0600000000000000" pitchFamily="50" charset="-128"/>
              <a:ea typeface="HGSｺﾞｼｯｸM" panose="020B0600000000000000" pitchFamily="50" charset="-128"/>
            </a:endParaRPr>
          </a:p>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平成</a:t>
            </a:r>
            <a:r>
              <a:rPr lang="en-US" altLang="ja-JP" sz="2400" kern="0" dirty="0" smtClean="0">
                <a:latin typeface="HGSｺﾞｼｯｸM" panose="020B0600000000000000" pitchFamily="50" charset="-128"/>
                <a:ea typeface="HGSｺﾞｼｯｸM" panose="020B0600000000000000" pitchFamily="50" charset="-128"/>
              </a:rPr>
              <a:t>21</a:t>
            </a:r>
            <a:r>
              <a:rPr lang="ja-JP" altLang="en-US" sz="2400" kern="0" dirty="0" smtClean="0">
                <a:latin typeface="HGSｺﾞｼｯｸM" panose="020B0600000000000000" pitchFamily="50" charset="-128"/>
                <a:ea typeface="HGSｺﾞｼｯｸM" panose="020B0600000000000000" pitchFamily="50" charset="-128"/>
              </a:rPr>
              <a:t>年</a:t>
            </a:r>
            <a:r>
              <a:rPr lang="en-US" altLang="ja-JP" sz="2400" kern="0" dirty="0" smtClean="0">
                <a:latin typeface="HGSｺﾞｼｯｸM" panose="020B0600000000000000" pitchFamily="50" charset="-128"/>
                <a:ea typeface="HGSｺﾞｼｯｸM" panose="020B0600000000000000" pitchFamily="50" charset="-128"/>
              </a:rPr>
              <a:t>4</a:t>
            </a:r>
            <a:r>
              <a:rPr lang="ja-JP" altLang="en-US" sz="2400" kern="0" dirty="0" smtClean="0">
                <a:latin typeface="HGSｺﾞｼｯｸM" panose="020B0600000000000000" pitchFamily="50" charset="-128"/>
                <a:ea typeface="HGSｺﾞｼｯｸM" panose="020B0600000000000000" pitchFamily="50" charset="-128"/>
              </a:rPr>
              <a:t>月　　中核市へ移行</a:t>
            </a:r>
            <a:endParaRPr lang="en-US" altLang="ja-JP" sz="2400" kern="0" dirty="0" smtClean="0">
              <a:latin typeface="HGSｺﾞｼｯｸM" panose="020B0600000000000000" pitchFamily="50" charset="-128"/>
              <a:ea typeface="HGSｺﾞｼｯｸM" panose="020B0600000000000000" pitchFamily="50" charset="-128"/>
            </a:endParaRPr>
          </a:p>
          <a:p>
            <a:pPr marL="0" indent="0"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平成</a:t>
            </a:r>
            <a:r>
              <a:rPr lang="en-US" altLang="ja-JP" sz="2400" kern="0" dirty="0" smtClean="0">
                <a:latin typeface="HGSｺﾞｼｯｸM" panose="020B0600000000000000" pitchFamily="50" charset="-128"/>
                <a:ea typeface="HGSｺﾞｼｯｸM" panose="020B0600000000000000" pitchFamily="50" charset="-128"/>
              </a:rPr>
              <a:t>21</a:t>
            </a:r>
            <a:r>
              <a:rPr lang="ja-JP" altLang="en-US" sz="2400" kern="0" dirty="0" smtClean="0">
                <a:latin typeface="HGSｺﾞｼｯｸM" panose="020B0600000000000000" pitchFamily="50" charset="-128"/>
                <a:ea typeface="HGSｺﾞｼｯｸM" panose="020B0600000000000000" pitchFamily="50" charset="-128"/>
              </a:rPr>
              <a:t>年</a:t>
            </a:r>
            <a:r>
              <a:rPr lang="en-US" altLang="ja-JP" sz="2400" kern="0" dirty="0" smtClean="0">
                <a:latin typeface="HGSｺﾞｼｯｸM" panose="020B0600000000000000" pitchFamily="50" charset="-128"/>
                <a:ea typeface="HGSｺﾞｼｯｸM" panose="020B0600000000000000" pitchFamily="50" charset="-128"/>
              </a:rPr>
              <a:t>5</a:t>
            </a:r>
            <a:r>
              <a:rPr lang="ja-JP" altLang="en-US" sz="2400" kern="0" dirty="0" smtClean="0">
                <a:latin typeface="HGSｺﾞｼｯｸM" panose="020B0600000000000000" pitchFamily="50" charset="-128"/>
                <a:ea typeface="HGSｺﾞｼｯｸM" panose="020B0600000000000000" pitchFamily="50" charset="-128"/>
              </a:rPr>
              <a:t>月　　旧富士見村と合併</a:t>
            </a:r>
            <a:endParaRPr lang="en-US" altLang="ja-JP" sz="2400" kern="0" dirty="0" smtClean="0">
              <a:latin typeface="HGSｺﾞｼｯｸM" panose="020B0600000000000000" pitchFamily="50" charset="-128"/>
              <a:ea typeface="HGSｺﾞｼｯｸM" panose="020B0600000000000000" pitchFamily="50" charset="-128"/>
            </a:endParaRPr>
          </a:p>
        </p:txBody>
      </p:sp>
      <p:cxnSp>
        <p:nvCxnSpPr>
          <p:cNvPr id="11" name="直線矢印コネクタ 10"/>
          <p:cNvCxnSpPr>
            <a:stCxn id="40" idx="0"/>
            <a:endCxn id="2" idx="2"/>
          </p:cNvCxnSpPr>
          <p:nvPr/>
        </p:nvCxnSpPr>
        <p:spPr bwMode="auto">
          <a:xfrm flipV="1">
            <a:off x="9543431" y="3757526"/>
            <a:ext cx="933696" cy="121495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40" name="コンテンツ プレースホルダー 2"/>
          <p:cNvSpPr txBox="1">
            <a:spLocks/>
          </p:cNvSpPr>
          <p:nvPr/>
        </p:nvSpPr>
        <p:spPr bwMode="auto">
          <a:xfrm>
            <a:off x="8253160" y="4972478"/>
            <a:ext cx="2580541" cy="483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800" b="1" kern="0" dirty="0" smtClean="0">
                <a:latin typeface="HGSｺﾞｼｯｸM" panose="020B0600000000000000" pitchFamily="50" charset="-128"/>
                <a:ea typeface="HGSｺﾞｼｯｸM" panose="020B0600000000000000" pitchFamily="50" charset="-128"/>
              </a:rPr>
              <a:t>前橋国際大学</a:t>
            </a:r>
            <a:endParaRPr lang="en-US" altLang="ja-JP" sz="2800" b="1" kern="0" dirty="0" smtClean="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4</a:t>
            </a:fld>
            <a:endParaRPr lang="en-US" altLang="ja-JP"/>
          </a:p>
        </p:txBody>
      </p:sp>
    </p:spTree>
    <p:extLst>
      <p:ext uri="{BB962C8B-B14F-4D97-AF65-F5344CB8AC3E}">
        <p14:creationId xmlns:p14="http://schemas.microsoft.com/office/powerpoint/2010/main" val="189200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5387780" cy="431800"/>
          </a:xfrm>
        </p:spPr>
        <p:txBody>
          <a:bodyPr>
            <a:noAutofit/>
          </a:bodyPr>
          <a:lstStyle/>
          <a:p>
            <a:pPr eaLnBrk="1" hangingPunct="1"/>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ＦＭとは</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5</a:t>
            </a:fld>
            <a:endParaRPr lang="en-US" altLang="ja-JP"/>
          </a:p>
        </p:txBody>
      </p:sp>
    </p:spTree>
    <p:extLst>
      <p:ext uri="{BB962C8B-B14F-4D97-AF65-F5344CB8AC3E}">
        <p14:creationId xmlns:p14="http://schemas.microsoft.com/office/powerpoint/2010/main" val="2376116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0" y="506413"/>
            <a:ext cx="4922874" cy="431800"/>
          </a:xfrm>
        </p:spPr>
        <p:txBody>
          <a:bodyPr>
            <a:noAutofit/>
          </a:bodyPr>
          <a:lstStyle/>
          <a:p>
            <a:pPr eaLnBrk="1" hangingPunct="1"/>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ＦＭってなんだ？</a:t>
            </a:r>
          </a:p>
        </p:txBody>
      </p:sp>
      <p:sp>
        <p:nvSpPr>
          <p:cNvPr id="45" name="コンテンツ プレースホルダー 2"/>
          <p:cNvSpPr txBox="1">
            <a:spLocks/>
          </p:cNvSpPr>
          <p:nvPr/>
        </p:nvSpPr>
        <p:spPr bwMode="auto">
          <a:xfrm>
            <a:off x="4664388" y="1139830"/>
            <a:ext cx="1156935" cy="572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kern="0" dirty="0" smtClean="0">
                <a:latin typeface="HGSｺﾞｼｯｸM" panose="020B0600000000000000" pitchFamily="50" charset="-128"/>
                <a:ea typeface="HGSｺﾞｼｯｸM" panose="020B0600000000000000" pitchFamily="50" charset="-128"/>
              </a:rPr>
              <a:t>ＦＭ</a:t>
            </a:r>
            <a:r>
              <a:rPr lang="ja-JP" altLang="en-US" kern="0" dirty="0">
                <a:latin typeface="HGSｺﾞｼｯｸM" panose="020B0600000000000000" pitchFamily="50" charset="-128"/>
                <a:ea typeface="HGSｺﾞｼｯｸM" panose="020B0600000000000000" pitchFamily="50" charset="-128"/>
              </a:rPr>
              <a:t>　</a:t>
            </a:r>
            <a:endParaRPr lang="en-US" altLang="ja-JP" kern="0" dirty="0">
              <a:latin typeface="HGSｺﾞｼｯｸM" panose="020B0600000000000000" pitchFamily="50" charset="-128"/>
              <a:ea typeface="HGSｺﾞｼｯｸM" panose="020B0600000000000000" pitchFamily="50" charset="-128"/>
            </a:endParaRPr>
          </a:p>
        </p:txBody>
      </p:sp>
      <p:sp>
        <p:nvSpPr>
          <p:cNvPr id="42" name="コンテンツ プレースホルダー 2"/>
          <p:cNvSpPr txBox="1">
            <a:spLocks/>
          </p:cNvSpPr>
          <p:nvPr/>
        </p:nvSpPr>
        <p:spPr bwMode="auto">
          <a:xfrm>
            <a:off x="276444" y="4082904"/>
            <a:ext cx="11089757" cy="129717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buNone/>
            </a:pPr>
            <a:r>
              <a:rPr lang="ja-JP" altLang="en-US" sz="2400" kern="0" dirty="0">
                <a:latin typeface="HGSｺﾞｼｯｸM" panose="020B0600000000000000" pitchFamily="50" charset="-128"/>
                <a:ea typeface="HGSｺﾞｼｯｸM" panose="020B0600000000000000" pitchFamily="50" charset="-128"/>
              </a:rPr>
              <a:t>「企業・団体等が保有又は使用</a:t>
            </a:r>
            <a:r>
              <a:rPr lang="ja-JP" altLang="en-US" sz="2400" kern="0" dirty="0" smtClean="0">
                <a:latin typeface="HGSｺﾞｼｯｸM" panose="020B0600000000000000" pitchFamily="50" charset="-128"/>
                <a:ea typeface="HGSｺﾞｼｯｸM" panose="020B0600000000000000" pitchFamily="50" charset="-128"/>
              </a:rPr>
              <a:t>する全施設</a:t>
            </a:r>
            <a:r>
              <a:rPr lang="ja-JP" altLang="en-US" sz="2400" kern="0" dirty="0">
                <a:latin typeface="HGSｺﾞｼｯｸM" panose="020B0600000000000000" pitchFamily="50" charset="-128"/>
                <a:ea typeface="HGSｺﾞｼｯｸM" panose="020B0600000000000000" pitchFamily="50" charset="-128"/>
              </a:rPr>
              <a:t>資産及びそれらの利用環境</a:t>
            </a:r>
            <a:r>
              <a:rPr lang="ja-JP" altLang="en-US" sz="2400" kern="0" dirty="0" smtClean="0">
                <a:latin typeface="HGSｺﾞｼｯｸM" panose="020B0600000000000000" pitchFamily="50" charset="-128"/>
                <a:ea typeface="HGSｺﾞｼｯｸM" panose="020B0600000000000000" pitchFamily="50" charset="-128"/>
              </a:rPr>
              <a:t>を経営</a:t>
            </a:r>
            <a:r>
              <a:rPr lang="ja-JP" altLang="en-US" sz="2400" kern="0" dirty="0">
                <a:latin typeface="HGSｺﾞｼｯｸM" panose="020B0600000000000000" pitchFamily="50" charset="-128"/>
                <a:ea typeface="HGSｺﾞｼｯｸM" panose="020B0600000000000000" pitchFamily="50" charset="-128"/>
              </a:rPr>
              <a:t>戦略的視点から総合的かつ</a:t>
            </a:r>
            <a:r>
              <a:rPr lang="ja-JP" altLang="en-US" sz="2400" kern="0" dirty="0" smtClean="0">
                <a:latin typeface="HGSｺﾞｼｯｸM" panose="020B0600000000000000" pitchFamily="50" charset="-128"/>
                <a:ea typeface="HGSｺﾞｼｯｸM" panose="020B0600000000000000" pitchFamily="50" charset="-128"/>
              </a:rPr>
              <a:t>統括的に</a:t>
            </a:r>
            <a:r>
              <a:rPr lang="ja-JP" altLang="en-US" sz="2400" kern="0" dirty="0">
                <a:latin typeface="HGSｺﾞｼｯｸM" panose="020B0600000000000000" pitchFamily="50" charset="-128"/>
                <a:ea typeface="HGSｺﾞｼｯｸM" panose="020B0600000000000000" pitchFamily="50" charset="-128"/>
              </a:rPr>
              <a:t>企画、管理、活用する経営活動」</a:t>
            </a:r>
          </a:p>
          <a:p>
            <a:pPr marL="0" indent="0" algn="r" eaLnBrk="1" hangingPunct="1">
              <a:buNone/>
            </a:pPr>
            <a:r>
              <a:rPr lang="ja-JP" altLang="en-US" sz="2400" kern="0" dirty="0" smtClean="0">
                <a:latin typeface="HGSｺﾞｼｯｸM" panose="020B0600000000000000" pitchFamily="50" charset="-128"/>
                <a:ea typeface="HGSｺﾞｼｯｸM" panose="020B0600000000000000" pitchFamily="50" charset="-128"/>
              </a:rPr>
              <a:t>ＪＦＭＡ</a:t>
            </a:r>
            <a:r>
              <a:rPr lang="ja-JP" altLang="en-US" sz="2400" kern="0" dirty="0">
                <a:latin typeface="HGSｺﾞｼｯｸM" panose="020B0600000000000000" pitchFamily="50" charset="-128"/>
                <a:ea typeface="HGSｺﾞｼｯｸM" panose="020B0600000000000000" pitchFamily="50" charset="-128"/>
              </a:rPr>
              <a:t>（日本ファシリティマネジメント協会</a:t>
            </a:r>
            <a:r>
              <a:rPr lang="ja-JP" altLang="en-US" sz="2400" kern="0" dirty="0" smtClean="0">
                <a:latin typeface="HGSｺﾞｼｯｸM" panose="020B0600000000000000" pitchFamily="50" charset="-128"/>
                <a:ea typeface="HGSｺﾞｼｯｸM" panose="020B0600000000000000" pitchFamily="50" charset="-128"/>
              </a:rPr>
              <a:t>）</a:t>
            </a:r>
            <a:endParaRPr lang="ja-JP" altLang="en-US" sz="2400" kern="0" dirty="0">
              <a:latin typeface="HGSｺﾞｼｯｸM" panose="020B0600000000000000" pitchFamily="50" charset="-128"/>
              <a:ea typeface="HGSｺﾞｼｯｸM" panose="020B0600000000000000" pitchFamily="50" charset="-128"/>
            </a:endParaRPr>
          </a:p>
        </p:txBody>
      </p:sp>
      <p:sp>
        <p:nvSpPr>
          <p:cNvPr id="24" name="下矢印 23"/>
          <p:cNvSpPr/>
          <p:nvPr/>
        </p:nvSpPr>
        <p:spPr bwMode="auto">
          <a:xfrm>
            <a:off x="5004904" y="1860554"/>
            <a:ext cx="483326" cy="570216"/>
          </a:xfrm>
          <a:prstGeom prst="downArrow">
            <a:avLst/>
          </a:prstGeom>
          <a:solidFill>
            <a:schemeClr val="accent1"/>
          </a:solidFill>
          <a:ln w="12700" cap="flat" cmpd="sng" algn="ctr">
            <a:solidFill>
              <a:srgbClr val="0000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5" name="コンテンツ プレースホルダー 2"/>
          <p:cNvSpPr txBox="1">
            <a:spLocks/>
          </p:cNvSpPr>
          <p:nvPr/>
        </p:nvSpPr>
        <p:spPr bwMode="auto">
          <a:xfrm>
            <a:off x="2295431" y="2430770"/>
            <a:ext cx="5902272"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kern="0" dirty="0" smtClean="0">
                <a:latin typeface="HGSｺﾞｼｯｸM" panose="020B0600000000000000" pitchFamily="50" charset="-128"/>
                <a:ea typeface="HGSｺﾞｼｯｸM" panose="020B0600000000000000" pitchFamily="50" charset="-128"/>
              </a:rPr>
              <a:t>ファシリティマネジメント</a:t>
            </a:r>
            <a:r>
              <a:rPr lang="ja-JP" altLang="en-US" kern="0" dirty="0">
                <a:latin typeface="HGSｺﾞｼｯｸM" panose="020B0600000000000000" pitchFamily="50" charset="-128"/>
                <a:ea typeface="HGSｺﾞｼｯｸM" panose="020B0600000000000000" pitchFamily="50" charset="-128"/>
              </a:rPr>
              <a:t>　</a:t>
            </a:r>
            <a:endParaRPr lang="en-US" altLang="ja-JP" kern="0" dirty="0">
              <a:latin typeface="HGSｺﾞｼｯｸM" panose="020B0600000000000000" pitchFamily="50" charset="-128"/>
              <a:ea typeface="HGSｺﾞｼｯｸM" panose="020B0600000000000000" pitchFamily="50" charset="-128"/>
            </a:endParaRPr>
          </a:p>
        </p:txBody>
      </p:sp>
      <p:sp>
        <p:nvSpPr>
          <p:cNvPr id="2" name="正方形/長方形 1"/>
          <p:cNvSpPr/>
          <p:nvPr/>
        </p:nvSpPr>
        <p:spPr>
          <a:xfrm>
            <a:off x="1965864" y="3027769"/>
            <a:ext cx="5724644" cy="461665"/>
          </a:xfrm>
          <a:prstGeom prst="rect">
            <a:avLst/>
          </a:prstGeom>
        </p:spPr>
        <p:txBody>
          <a:bodyPr wrap="none">
            <a:spAutoFit/>
          </a:bodyPr>
          <a:lstStyle/>
          <a:p>
            <a:pPr marL="0" indent="0" eaLnBrk="1" hangingPunct="1">
              <a:buNone/>
            </a:pPr>
            <a:r>
              <a:rPr lang="en-US" altLang="ja-JP" sz="2400" kern="0" dirty="0">
                <a:latin typeface="HGSｺﾞｼｯｸM" panose="020B0600000000000000" pitchFamily="50" charset="-128"/>
                <a:ea typeface="HGSｺﾞｼｯｸM" panose="020B0600000000000000" pitchFamily="50" charset="-128"/>
              </a:rPr>
              <a:t>『</a:t>
            </a:r>
            <a:r>
              <a:rPr lang="ja-JP" altLang="en-US" sz="2400" kern="0" dirty="0">
                <a:latin typeface="HGSｺﾞｼｯｸM" panose="020B0600000000000000" pitchFamily="50" charset="-128"/>
                <a:ea typeface="HGSｺﾞｼｯｸM" panose="020B0600000000000000" pitchFamily="50" charset="-128"/>
              </a:rPr>
              <a:t>ファシリティ</a:t>
            </a:r>
            <a:r>
              <a:rPr lang="en-US" altLang="ja-JP" sz="2400" kern="0" dirty="0">
                <a:latin typeface="HGSｺﾞｼｯｸM" panose="020B0600000000000000" pitchFamily="50" charset="-128"/>
                <a:ea typeface="HGSｺﾞｼｯｸM" panose="020B0600000000000000" pitchFamily="50" charset="-128"/>
              </a:rPr>
              <a:t>』</a:t>
            </a:r>
            <a:r>
              <a:rPr lang="ja-JP" altLang="en-US" sz="2400" kern="0" dirty="0">
                <a:latin typeface="HGSｺﾞｼｯｸM" panose="020B0600000000000000" pitchFamily="50" charset="-128"/>
                <a:ea typeface="HGSｺﾞｼｯｸM" panose="020B0600000000000000" pitchFamily="50" charset="-128"/>
              </a:rPr>
              <a:t>＝施設資産とその環境</a:t>
            </a:r>
            <a:endParaRPr lang="en-US" altLang="ja-JP" sz="2400" kern="0" dirty="0">
              <a:latin typeface="HGSｺﾞｼｯｸM" panose="020B0600000000000000" pitchFamily="50" charset="-128"/>
              <a:ea typeface="HGSｺﾞｼｯｸM" panose="020B0600000000000000" pitchFamily="50" charset="-128"/>
            </a:endParaRPr>
          </a:p>
        </p:txBody>
      </p:sp>
      <p:sp>
        <p:nvSpPr>
          <p:cNvPr id="3" name="正方形/長方形 2"/>
          <p:cNvSpPr/>
          <p:nvPr/>
        </p:nvSpPr>
        <p:spPr>
          <a:xfrm>
            <a:off x="7658610" y="3073935"/>
            <a:ext cx="4186060" cy="461665"/>
          </a:xfrm>
          <a:prstGeom prst="rect">
            <a:avLst/>
          </a:prstGeom>
        </p:spPr>
        <p:txBody>
          <a:bodyPr wrap="square">
            <a:spAutoFit/>
          </a:bodyPr>
          <a:lstStyle/>
          <a:p>
            <a:r>
              <a:rPr lang="ja-JP" altLang="en-US" sz="2400" b="1" dirty="0">
                <a:solidFill>
                  <a:srgbClr val="FF0000"/>
                </a:solidFill>
              </a:rPr>
              <a:t>＝人々が関与</a:t>
            </a:r>
            <a:r>
              <a:rPr lang="ja-JP" altLang="en-US" sz="2400" b="1" dirty="0" smtClean="0">
                <a:solidFill>
                  <a:srgbClr val="FF0000"/>
                </a:solidFill>
              </a:rPr>
              <a:t>する全ての「</a:t>
            </a:r>
            <a:r>
              <a:rPr lang="ja-JP" altLang="en-US" sz="2400" b="1" dirty="0">
                <a:solidFill>
                  <a:srgbClr val="FF0000"/>
                </a:solidFill>
              </a:rPr>
              <a:t>場」</a:t>
            </a:r>
          </a:p>
        </p:txBody>
      </p:sp>
      <p:grpSp>
        <p:nvGrpSpPr>
          <p:cNvPr id="6" name="グループ化 5"/>
          <p:cNvGrpSpPr/>
          <p:nvPr/>
        </p:nvGrpSpPr>
        <p:grpSpPr>
          <a:xfrm>
            <a:off x="331837" y="1760633"/>
            <a:ext cx="1689420" cy="1946603"/>
            <a:chOff x="276444" y="2004020"/>
            <a:chExt cx="1715412" cy="1946603"/>
          </a:xfrm>
        </p:grpSpPr>
        <p:pic>
          <p:nvPicPr>
            <p:cNvPr id="2051" name="Picture 3" descr="H:\gyomu\管財係\0011ファシリティマネジメント\080研修等\H30.6共愛学園講座\講座資料\困り顔.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4" y="2658910"/>
              <a:ext cx="1506999" cy="1291713"/>
            </a:xfrm>
            <a:prstGeom prst="rect">
              <a:avLst/>
            </a:prstGeom>
            <a:noFill/>
            <a:extLst>
              <a:ext uri="{909E8E84-426E-40DD-AFC4-6F175D3DCCD1}">
                <a14:hiddenFill xmlns:a14="http://schemas.microsoft.com/office/drawing/2010/main">
                  <a:solidFill>
                    <a:srgbClr val="FFFFFF"/>
                  </a:solidFill>
                </a14:hiddenFill>
              </a:ext>
            </a:extLst>
          </p:spPr>
        </p:pic>
        <p:sp>
          <p:nvSpPr>
            <p:cNvPr id="12" name="コンテンツ プレースホルダー 2"/>
            <p:cNvSpPr txBox="1">
              <a:spLocks/>
            </p:cNvSpPr>
            <p:nvPr/>
          </p:nvSpPr>
          <p:spPr bwMode="auto">
            <a:xfrm>
              <a:off x="808929" y="2004020"/>
              <a:ext cx="520142" cy="572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400" kern="0" dirty="0" smtClean="0">
                  <a:latin typeface="HGSｺﾞｼｯｸM" panose="020B0600000000000000" pitchFamily="50" charset="-128"/>
                  <a:ea typeface="HGSｺﾞｼｯｸM" panose="020B0600000000000000" pitchFamily="50" charset="-128"/>
                </a:rPr>
                <a:t>？</a:t>
              </a:r>
              <a:r>
                <a:rPr lang="ja-JP" altLang="en-US" kern="0" dirty="0">
                  <a:latin typeface="HGSｺﾞｼｯｸM" panose="020B0600000000000000" pitchFamily="50" charset="-128"/>
                  <a:ea typeface="HGSｺﾞｼｯｸM" panose="020B0600000000000000" pitchFamily="50" charset="-128"/>
                </a:rPr>
                <a:t>　</a:t>
              </a:r>
              <a:endParaRPr lang="en-US" altLang="ja-JP" kern="0" dirty="0">
                <a:latin typeface="HGSｺﾞｼｯｸM" panose="020B0600000000000000" pitchFamily="50" charset="-128"/>
                <a:ea typeface="HGSｺﾞｼｯｸM" panose="020B0600000000000000" pitchFamily="50" charset="-128"/>
              </a:endParaRPr>
            </a:p>
          </p:txBody>
        </p:sp>
        <p:sp>
          <p:nvSpPr>
            <p:cNvPr id="4" name="正方形/長方形 3"/>
            <p:cNvSpPr/>
            <p:nvPr/>
          </p:nvSpPr>
          <p:spPr>
            <a:xfrm rot="20833124">
              <a:off x="276444" y="2322846"/>
              <a:ext cx="425301" cy="369332"/>
            </a:xfrm>
            <a:prstGeom prst="rect">
              <a:avLst/>
            </a:prstGeom>
          </p:spPr>
          <p:txBody>
            <a:bodyPr wrap="square">
              <a:spAutoFit/>
            </a:bodyPr>
            <a:lstStyle/>
            <a:p>
              <a:r>
                <a:rPr lang="ja-JP" altLang="en-US" b="1" kern="0" dirty="0" smtClean="0">
                  <a:latin typeface="HGSｺﾞｼｯｸM" panose="020B0600000000000000" pitchFamily="50" charset="-128"/>
                  <a:ea typeface="HGSｺﾞｼｯｸM" panose="020B0600000000000000" pitchFamily="50" charset="-128"/>
                </a:rPr>
                <a:t>？</a:t>
              </a:r>
              <a:endParaRPr lang="ja-JP" altLang="en-US" b="1" dirty="0"/>
            </a:p>
          </p:txBody>
        </p:sp>
        <p:sp>
          <p:nvSpPr>
            <p:cNvPr id="5" name="正方形/長方形 4"/>
            <p:cNvSpPr/>
            <p:nvPr/>
          </p:nvSpPr>
          <p:spPr>
            <a:xfrm rot="1290613">
              <a:off x="1450826" y="2347536"/>
              <a:ext cx="541030" cy="369332"/>
            </a:xfrm>
            <a:prstGeom prst="rect">
              <a:avLst/>
            </a:prstGeom>
          </p:spPr>
          <p:txBody>
            <a:bodyPr wrap="square">
              <a:spAutoFit/>
            </a:bodyPr>
            <a:lstStyle/>
            <a:p>
              <a:r>
                <a:rPr lang="ja-JP" altLang="en-US" b="1" kern="0" dirty="0">
                  <a:latin typeface="HGSｺﾞｼｯｸM" panose="020B0600000000000000" pitchFamily="50" charset="-128"/>
                  <a:ea typeface="HGSｺﾞｼｯｸM" panose="020B0600000000000000" pitchFamily="50" charset="-128"/>
                </a:rPr>
                <a:t>？</a:t>
              </a:r>
              <a:endParaRPr lang="ja-JP" altLang="en-US" b="1" dirty="0"/>
            </a:p>
          </p:txBody>
        </p:sp>
      </p:grpSp>
      <p:sp>
        <p:nvSpPr>
          <p:cNvPr id="7" name="スライド番号プレースホルダー 6"/>
          <p:cNvSpPr>
            <a:spLocks noGrp="1"/>
          </p:cNvSpPr>
          <p:nvPr>
            <p:ph type="sldNum" sz="quarter" idx="12"/>
          </p:nvPr>
        </p:nvSpPr>
        <p:spPr/>
        <p:txBody>
          <a:bodyPr/>
          <a:lstStyle/>
          <a:p>
            <a:pPr>
              <a:defRPr/>
            </a:pPr>
            <a:fld id="{1446FDBC-BDA7-4AE8-89B0-DD3164FCA8E7}" type="slidenum">
              <a:rPr lang="ja-JP" altLang="en-US" smtClean="0"/>
              <a:pPr>
                <a:defRPr/>
              </a:pPr>
              <a:t>6</a:t>
            </a:fld>
            <a:endParaRPr lang="en-US" altLang="ja-JP"/>
          </a:p>
        </p:txBody>
      </p:sp>
    </p:spTree>
    <p:extLst>
      <p:ext uri="{BB962C8B-B14F-4D97-AF65-F5344CB8AC3E}">
        <p14:creationId xmlns:p14="http://schemas.microsoft.com/office/powerpoint/2010/main" val="13473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4" grpId="0" animBg="1"/>
      <p:bldP spid="2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88650" y="331285"/>
            <a:ext cx="3493303" cy="431800"/>
          </a:xfrm>
        </p:spPr>
        <p:txBody>
          <a:bodyPr>
            <a:noAutofit/>
          </a:bodyPr>
          <a:lstStyle/>
          <a:p>
            <a:pPr eaLnBrk="1" hangingPunct="1"/>
            <a:r>
              <a:rPr lang="ja-JP" altLang="en-US"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具体的には？</a:t>
            </a:r>
          </a:p>
        </p:txBody>
      </p:sp>
      <p:pic>
        <p:nvPicPr>
          <p:cNvPr id="3075" name="Picture 3" descr="H:\gyomu\管財係\0011ファシリティマネジメント\080研修等\H30.6共愛学園講座\講座資料\量・質・コス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187" y="1020419"/>
            <a:ext cx="9263263" cy="5417208"/>
          </a:xfrm>
          <a:prstGeom prst="rect">
            <a:avLst/>
          </a:prstGeom>
          <a:noFill/>
          <a:extLst>
            <a:ext uri="{909E8E84-426E-40DD-AFC4-6F175D3DCCD1}">
              <a14:hiddenFill xmlns:a14="http://schemas.microsoft.com/office/drawing/2010/main">
                <a:solidFill>
                  <a:srgbClr val="FFFFFF"/>
                </a:solidFill>
              </a14:hiddenFill>
            </a:ext>
          </a:extLst>
        </p:spPr>
      </p:pic>
      <p:sp>
        <p:nvSpPr>
          <p:cNvPr id="17" name="コンテンツ プレースホルダー 2"/>
          <p:cNvSpPr txBox="1">
            <a:spLocks/>
          </p:cNvSpPr>
          <p:nvPr/>
        </p:nvSpPr>
        <p:spPr bwMode="auto">
          <a:xfrm>
            <a:off x="4185833" y="5597578"/>
            <a:ext cx="3541017" cy="948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5400" b="1" kern="0" dirty="0" smtClean="0">
                <a:solidFill>
                  <a:srgbClr val="FF0000"/>
                </a:solidFill>
                <a:latin typeface="HGSｺﾞｼｯｸM" panose="020B0600000000000000" pitchFamily="50" charset="-128"/>
                <a:ea typeface="HGSｺﾞｼｯｸM" panose="020B0600000000000000" pitchFamily="50" charset="-128"/>
              </a:rPr>
              <a:t>最適化</a:t>
            </a:r>
            <a:r>
              <a:rPr lang="ja-JP" altLang="en-US" sz="5400" b="1" kern="0" dirty="0">
                <a:solidFill>
                  <a:srgbClr val="FF0000"/>
                </a:solidFill>
                <a:latin typeface="HGSｺﾞｼｯｸM" panose="020B0600000000000000" pitchFamily="50" charset="-128"/>
                <a:ea typeface="HGSｺﾞｼｯｸM" panose="020B0600000000000000" pitchFamily="50" charset="-128"/>
              </a:rPr>
              <a:t>　</a:t>
            </a:r>
            <a:endParaRPr lang="en-US" altLang="ja-JP" sz="5400" b="1" kern="0" dirty="0">
              <a:solidFill>
                <a:srgbClr val="FF0000"/>
              </a:solidFill>
              <a:latin typeface="HGSｺﾞｼｯｸM" panose="020B0600000000000000" pitchFamily="50" charset="-128"/>
              <a:ea typeface="HGSｺﾞｼｯｸM" panose="020B0600000000000000" pitchFamily="50" charset="-128"/>
            </a:endParaRPr>
          </a:p>
        </p:txBody>
      </p:sp>
      <p:sp>
        <p:nvSpPr>
          <p:cNvPr id="3" name="スライド番号プレースホルダー 2"/>
          <p:cNvSpPr>
            <a:spLocks noGrp="1"/>
          </p:cNvSpPr>
          <p:nvPr>
            <p:ph type="sldNum" sz="quarter" idx="12"/>
          </p:nvPr>
        </p:nvSpPr>
        <p:spPr/>
        <p:txBody>
          <a:bodyPr/>
          <a:lstStyle/>
          <a:p>
            <a:pPr>
              <a:defRPr/>
            </a:pPr>
            <a:fld id="{1446FDBC-BDA7-4AE8-89B0-DD3164FCA8E7}" type="slidenum">
              <a:rPr lang="ja-JP" altLang="en-US" smtClean="0"/>
              <a:pPr>
                <a:defRPr/>
              </a:pPr>
              <a:t>7</a:t>
            </a:fld>
            <a:endParaRPr lang="en-US" altLang="ja-JP"/>
          </a:p>
        </p:txBody>
      </p:sp>
    </p:spTree>
    <p:extLst>
      <p:ext uri="{BB962C8B-B14F-4D97-AF65-F5344CB8AC3E}">
        <p14:creationId xmlns:p14="http://schemas.microsoft.com/office/powerpoint/2010/main" val="40186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12035" y="299759"/>
            <a:ext cx="2716696" cy="431800"/>
          </a:xfrm>
        </p:spPr>
        <p:txBody>
          <a:bodyPr>
            <a:noAutofit/>
          </a:bodyPr>
          <a:lstStyle/>
          <a:p>
            <a:pPr eaLnBrk="1" hangingPunct="1"/>
            <a:r>
              <a:rPr lang="ja-JP" altLang="en-US" sz="4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３つの柱</a:t>
            </a:r>
          </a:p>
        </p:txBody>
      </p:sp>
      <p:graphicFrame>
        <p:nvGraphicFramePr>
          <p:cNvPr id="3" name="図表 2"/>
          <p:cNvGraphicFramePr/>
          <p:nvPr>
            <p:extLst>
              <p:ext uri="{D42A27DB-BD31-4B8C-83A1-F6EECF244321}">
                <p14:modId xmlns:p14="http://schemas.microsoft.com/office/powerpoint/2010/main" val="2459955663"/>
              </p:ext>
            </p:extLst>
          </p:nvPr>
        </p:nvGraphicFramePr>
        <p:xfrm>
          <a:off x="278296" y="887895"/>
          <a:ext cx="11476382" cy="3790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コンテンツ プレースホルダー 2"/>
          <p:cNvSpPr txBox="1">
            <a:spLocks/>
          </p:cNvSpPr>
          <p:nvPr/>
        </p:nvSpPr>
        <p:spPr bwMode="auto">
          <a:xfrm>
            <a:off x="353988" y="4875796"/>
            <a:ext cx="3157838"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latin typeface="HGSｺﾞｼｯｸM" panose="020B0600000000000000" pitchFamily="50" charset="-128"/>
                <a:ea typeface="HGSｺﾞｼｯｸM" panose="020B0600000000000000" pitchFamily="50" charset="-128"/>
              </a:rPr>
              <a:t>予防保全計画</a:t>
            </a:r>
            <a:endParaRPr lang="en-US" altLang="ja-JP" sz="2600" kern="0" dirty="0" smtClean="0">
              <a:latin typeface="HGSｺﾞｼｯｸM" panose="020B0600000000000000" pitchFamily="50" charset="-128"/>
              <a:ea typeface="HGSｺﾞｼｯｸM" panose="020B0600000000000000" pitchFamily="50" charset="-128"/>
            </a:endParaRPr>
          </a:p>
          <a:p>
            <a:pPr marL="0" indent="0" algn="ctr" eaLnBrk="1" hangingPunct="1">
              <a:buFont typeface="Wingdings" pitchFamily="2" charset="2"/>
              <a:buNone/>
            </a:pPr>
            <a:r>
              <a:rPr lang="ja-JP" altLang="en-US" sz="2600" kern="0" dirty="0" smtClean="0">
                <a:latin typeface="HGSｺﾞｼｯｸM" panose="020B0600000000000000" pitchFamily="50" charset="-128"/>
                <a:ea typeface="HGSｺﾞｼｯｸM" panose="020B0600000000000000" pitchFamily="50" charset="-128"/>
              </a:rPr>
              <a:t>推進プログラム</a:t>
            </a:r>
            <a:r>
              <a:rPr lang="ja-JP" altLang="en-US" kern="0" dirty="0">
                <a:latin typeface="HGSｺﾞｼｯｸM" panose="020B0600000000000000" pitchFamily="50" charset="-128"/>
                <a:ea typeface="HGSｺﾞｼｯｸM" panose="020B0600000000000000" pitchFamily="50" charset="-128"/>
              </a:rPr>
              <a:t>　</a:t>
            </a:r>
            <a:endParaRPr lang="en-US" altLang="ja-JP" kern="0" dirty="0">
              <a:latin typeface="HGSｺﾞｼｯｸM" panose="020B0600000000000000" pitchFamily="50" charset="-128"/>
              <a:ea typeface="HGSｺﾞｼｯｸM" panose="020B0600000000000000" pitchFamily="50" charset="-128"/>
            </a:endParaRPr>
          </a:p>
        </p:txBody>
      </p:sp>
      <p:sp>
        <p:nvSpPr>
          <p:cNvPr id="15" name="コンテンツ プレースホルダー 2"/>
          <p:cNvSpPr txBox="1">
            <a:spLocks/>
          </p:cNvSpPr>
          <p:nvPr/>
        </p:nvSpPr>
        <p:spPr bwMode="auto">
          <a:xfrm>
            <a:off x="0" y="5957323"/>
            <a:ext cx="3966221"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solidFill>
                  <a:srgbClr val="FF0000"/>
                </a:solidFill>
                <a:latin typeface="HGSｺﾞｼｯｸM" panose="020B0600000000000000" pitchFamily="50" charset="-128"/>
                <a:ea typeface="HGSｺﾞｼｯｸM" panose="020B0600000000000000" pitchFamily="50" charset="-128"/>
              </a:rPr>
              <a:t>財政負担の軽減・平準化</a:t>
            </a:r>
            <a:r>
              <a:rPr lang="ja-JP" altLang="en-US" sz="2600" kern="0" dirty="0">
                <a:latin typeface="HGSｺﾞｼｯｸM" panose="020B0600000000000000" pitchFamily="50" charset="-128"/>
                <a:ea typeface="HGSｺﾞｼｯｸM" panose="020B0600000000000000" pitchFamily="50" charset="-128"/>
              </a:rPr>
              <a:t>　</a:t>
            </a:r>
            <a:endParaRPr lang="en-US" altLang="ja-JP" sz="2600" kern="0" dirty="0">
              <a:latin typeface="HGSｺﾞｼｯｸM" panose="020B0600000000000000" pitchFamily="50" charset="-128"/>
              <a:ea typeface="HGSｺﾞｼｯｸM" panose="020B0600000000000000" pitchFamily="50" charset="-128"/>
            </a:endParaRPr>
          </a:p>
        </p:txBody>
      </p:sp>
      <p:sp>
        <p:nvSpPr>
          <p:cNvPr id="16" name="コンテンツ プレースホルダー 2"/>
          <p:cNvSpPr txBox="1">
            <a:spLocks/>
          </p:cNvSpPr>
          <p:nvPr/>
        </p:nvSpPr>
        <p:spPr bwMode="auto">
          <a:xfrm>
            <a:off x="4786840" y="4831844"/>
            <a:ext cx="2415716"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latin typeface="HGSｺﾞｼｯｸM" panose="020B0600000000000000" pitchFamily="50" charset="-128"/>
                <a:ea typeface="HGSｺﾞｼｯｸM" panose="020B0600000000000000" pitchFamily="50" charset="-128"/>
              </a:rPr>
              <a:t>土地売払い</a:t>
            </a:r>
            <a:r>
              <a:rPr lang="ja-JP" altLang="en-US" kern="0" dirty="0">
                <a:latin typeface="HGSｺﾞｼｯｸM" panose="020B0600000000000000" pitchFamily="50" charset="-128"/>
                <a:ea typeface="HGSｺﾞｼｯｸM" panose="020B0600000000000000" pitchFamily="50" charset="-128"/>
              </a:rPr>
              <a:t>　</a:t>
            </a:r>
            <a:endParaRPr lang="en-US" altLang="ja-JP" kern="0" dirty="0">
              <a:latin typeface="HGSｺﾞｼｯｸM" panose="020B0600000000000000" pitchFamily="50" charset="-128"/>
              <a:ea typeface="HGSｺﾞｼｯｸM" panose="020B0600000000000000" pitchFamily="50" charset="-128"/>
            </a:endParaRPr>
          </a:p>
        </p:txBody>
      </p:sp>
      <p:sp>
        <p:nvSpPr>
          <p:cNvPr id="17" name="コンテンツ プレースホルダー 2"/>
          <p:cNvSpPr txBox="1">
            <a:spLocks/>
          </p:cNvSpPr>
          <p:nvPr/>
        </p:nvSpPr>
        <p:spPr bwMode="auto">
          <a:xfrm>
            <a:off x="9111752" y="4862149"/>
            <a:ext cx="1819368"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latin typeface="HGSｺﾞｼｯｸM" panose="020B0600000000000000" pitchFamily="50" charset="-128"/>
                <a:ea typeface="HGSｺﾞｼｯｸM" panose="020B0600000000000000" pitchFamily="50" charset="-128"/>
              </a:rPr>
              <a:t>跡地活用</a:t>
            </a:r>
            <a:endParaRPr lang="en-US" altLang="ja-JP" sz="2600" kern="0" dirty="0">
              <a:latin typeface="HGSｺﾞｼｯｸM" panose="020B0600000000000000" pitchFamily="50" charset="-128"/>
              <a:ea typeface="HGSｺﾞｼｯｸM" panose="020B0600000000000000" pitchFamily="50" charset="-128"/>
            </a:endParaRPr>
          </a:p>
        </p:txBody>
      </p:sp>
      <p:sp>
        <p:nvSpPr>
          <p:cNvPr id="18" name="コンテンツ プレースホルダー 2"/>
          <p:cNvSpPr txBox="1">
            <a:spLocks/>
          </p:cNvSpPr>
          <p:nvPr/>
        </p:nvSpPr>
        <p:spPr bwMode="auto">
          <a:xfrm>
            <a:off x="4040002" y="5963898"/>
            <a:ext cx="3966221"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solidFill>
                  <a:srgbClr val="FF0000"/>
                </a:solidFill>
                <a:latin typeface="HGSｺﾞｼｯｸM" panose="020B0600000000000000" pitchFamily="50" charset="-128"/>
                <a:ea typeface="HGSｺﾞｼｯｸM" panose="020B0600000000000000" pitchFamily="50" charset="-128"/>
              </a:rPr>
              <a:t>歳入確保・コスト削減</a:t>
            </a:r>
            <a:r>
              <a:rPr lang="ja-JP" altLang="en-US" sz="2600" kern="0" dirty="0">
                <a:latin typeface="HGSｺﾞｼｯｸM" panose="020B0600000000000000" pitchFamily="50" charset="-128"/>
                <a:ea typeface="HGSｺﾞｼｯｸM" panose="020B0600000000000000" pitchFamily="50" charset="-128"/>
              </a:rPr>
              <a:t>　</a:t>
            </a:r>
            <a:endParaRPr lang="en-US" altLang="ja-JP" sz="2600" kern="0" dirty="0">
              <a:latin typeface="HGSｺﾞｼｯｸM" panose="020B0600000000000000" pitchFamily="50" charset="-128"/>
              <a:ea typeface="HGSｺﾞｼｯｸM" panose="020B0600000000000000" pitchFamily="50" charset="-128"/>
            </a:endParaRPr>
          </a:p>
        </p:txBody>
      </p:sp>
      <p:sp>
        <p:nvSpPr>
          <p:cNvPr id="20" name="コンテンツ プレースホルダー 2"/>
          <p:cNvSpPr txBox="1">
            <a:spLocks/>
          </p:cNvSpPr>
          <p:nvPr/>
        </p:nvSpPr>
        <p:spPr bwMode="auto">
          <a:xfrm>
            <a:off x="8165248" y="5994458"/>
            <a:ext cx="3966221"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solidFill>
                  <a:srgbClr val="FF0000"/>
                </a:solidFill>
                <a:latin typeface="HGSｺﾞｼｯｸM" panose="020B0600000000000000" pitchFamily="50" charset="-128"/>
                <a:ea typeface="HGSｺﾞｼｯｸM" panose="020B0600000000000000" pitchFamily="50" charset="-128"/>
              </a:rPr>
              <a:t>歳入確保・コスト削減</a:t>
            </a:r>
            <a:r>
              <a:rPr lang="ja-JP" altLang="en-US" sz="2600" kern="0" dirty="0">
                <a:latin typeface="HGSｺﾞｼｯｸM" panose="020B0600000000000000" pitchFamily="50" charset="-128"/>
                <a:ea typeface="HGSｺﾞｼｯｸM" panose="020B0600000000000000" pitchFamily="50" charset="-128"/>
              </a:rPr>
              <a:t>　</a:t>
            </a:r>
            <a:endParaRPr lang="en-US" altLang="ja-JP" sz="2600" kern="0" dirty="0">
              <a:latin typeface="HGSｺﾞｼｯｸM" panose="020B0600000000000000" pitchFamily="50" charset="-128"/>
              <a:ea typeface="HGSｺﾞｼｯｸM" panose="020B0600000000000000" pitchFamily="50" charset="-128"/>
            </a:endParaRPr>
          </a:p>
        </p:txBody>
      </p:sp>
      <p:sp>
        <p:nvSpPr>
          <p:cNvPr id="22" name="コンテンツ プレースホルダー 2"/>
          <p:cNvSpPr txBox="1">
            <a:spLocks/>
          </p:cNvSpPr>
          <p:nvPr/>
        </p:nvSpPr>
        <p:spPr bwMode="auto">
          <a:xfrm>
            <a:off x="5113428" y="5459759"/>
            <a:ext cx="1819368"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latin typeface="HGSｺﾞｼｯｸM" panose="020B0600000000000000" pitchFamily="50" charset="-128"/>
                <a:ea typeface="HGSｺﾞｼｯｸM" panose="020B0600000000000000" pitchFamily="50" charset="-128"/>
              </a:rPr>
              <a:t>統廃合</a:t>
            </a:r>
            <a:endParaRPr lang="en-US" altLang="ja-JP" sz="2600" kern="0" dirty="0">
              <a:latin typeface="HGSｺﾞｼｯｸM" panose="020B0600000000000000" pitchFamily="50" charset="-128"/>
              <a:ea typeface="HGSｺﾞｼｯｸM" panose="020B0600000000000000" pitchFamily="50" charset="-128"/>
            </a:endParaRPr>
          </a:p>
        </p:txBody>
      </p:sp>
      <p:sp>
        <p:nvSpPr>
          <p:cNvPr id="23" name="コンテンツ プレースホルダー 2"/>
          <p:cNvSpPr txBox="1">
            <a:spLocks/>
          </p:cNvSpPr>
          <p:nvPr/>
        </p:nvSpPr>
        <p:spPr bwMode="auto">
          <a:xfrm>
            <a:off x="7840591" y="5418370"/>
            <a:ext cx="4361690" cy="47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eaLnBrk="1" hangingPunct="1">
              <a:buFont typeface="Wingdings" pitchFamily="2" charset="2"/>
              <a:buNone/>
            </a:pPr>
            <a:r>
              <a:rPr lang="ja-JP" altLang="en-US" sz="2600" kern="0" dirty="0" smtClean="0">
                <a:latin typeface="HGSｺﾞｼｯｸM" panose="020B0600000000000000" pitchFamily="50" charset="-128"/>
                <a:ea typeface="HGSｺﾞｼｯｸM" panose="020B0600000000000000" pitchFamily="50" charset="-128"/>
              </a:rPr>
              <a:t>ファシリティコストの削減</a:t>
            </a:r>
            <a:endParaRPr lang="en-US" altLang="ja-JP" sz="2600" kern="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pPr>
              <a:defRPr/>
            </a:pPr>
            <a:fld id="{1446FDBC-BDA7-4AE8-89B0-DD3164FCA8E7}" type="slidenum">
              <a:rPr lang="ja-JP" altLang="en-US" smtClean="0"/>
              <a:pPr>
                <a:defRPr/>
              </a:pPr>
              <a:t>8</a:t>
            </a:fld>
            <a:endParaRPr lang="en-US" altLang="ja-JP"/>
          </a:p>
        </p:txBody>
      </p:sp>
    </p:spTree>
    <p:extLst>
      <p:ext uri="{BB962C8B-B14F-4D97-AF65-F5344CB8AC3E}">
        <p14:creationId xmlns:p14="http://schemas.microsoft.com/office/powerpoint/2010/main" val="23536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1"/>
          <p:cNvSpPr>
            <a:spLocks noGrp="1"/>
          </p:cNvSpPr>
          <p:nvPr>
            <p:ph type="title" idx="4294967295"/>
          </p:nvPr>
        </p:nvSpPr>
        <p:spPr>
          <a:xfrm>
            <a:off x="2921332" y="3441167"/>
            <a:ext cx="5387780" cy="431800"/>
          </a:xfrm>
        </p:spPr>
        <p:txBody>
          <a:bodyPr>
            <a:noAutofit/>
          </a:bodyPr>
          <a:lstStyle/>
          <a:p>
            <a:pPr eaLnBrk="1" hangingPunct="1"/>
            <a:r>
              <a:rPr lang="ja-JP" altLang="en-US" sz="6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6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更新問題</a:t>
            </a:r>
          </a:p>
        </p:txBody>
      </p:sp>
      <p:sp>
        <p:nvSpPr>
          <p:cNvPr id="2" name="スライド番号プレースホルダー 1"/>
          <p:cNvSpPr>
            <a:spLocks noGrp="1"/>
          </p:cNvSpPr>
          <p:nvPr>
            <p:ph type="sldNum" sz="quarter" idx="12"/>
          </p:nvPr>
        </p:nvSpPr>
        <p:spPr/>
        <p:txBody>
          <a:bodyPr/>
          <a:lstStyle/>
          <a:p>
            <a:pPr>
              <a:defRPr/>
            </a:pPr>
            <a:fld id="{1446FDBC-BDA7-4AE8-89B0-DD3164FCA8E7}" type="slidenum">
              <a:rPr lang="ja-JP" altLang="en-US" smtClean="0"/>
              <a:pPr>
                <a:defRPr/>
              </a:pPr>
              <a:t>9</a:t>
            </a:fld>
            <a:endParaRPr lang="en-US" altLang="ja-JP"/>
          </a:p>
        </p:txBody>
      </p:sp>
    </p:spTree>
    <p:extLst>
      <p:ext uri="{BB962C8B-B14F-4D97-AF65-F5344CB8AC3E}">
        <p14:creationId xmlns:p14="http://schemas.microsoft.com/office/powerpoint/2010/main" val="3490344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30699</TotalTime>
  <Words>2270</Words>
  <Application>Microsoft Office PowerPoint</Application>
  <PresentationFormat>ワイド画面</PresentationFormat>
  <Paragraphs>476</Paragraphs>
  <Slides>39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39</vt:i4>
      </vt:variant>
    </vt:vector>
  </HeadingPairs>
  <TitlesOfParts>
    <vt:vector size="51" baseType="lpstr">
      <vt:lpstr>HGP明朝E</vt:lpstr>
      <vt:lpstr>HGSｺﾞｼｯｸE</vt:lpstr>
      <vt:lpstr>HGSｺﾞｼｯｸM</vt:lpstr>
      <vt:lpstr>ＭＳ Ｐゴシック</vt:lpstr>
      <vt:lpstr>ＭＳ ゴシック</vt:lpstr>
      <vt:lpstr>メイリオ</vt:lpstr>
      <vt:lpstr>Arial</vt:lpstr>
      <vt:lpstr>Calibri</vt:lpstr>
      <vt:lpstr>Candara</vt:lpstr>
      <vt:lpstr>Symbol</vt:lpstr>
      <vt:lpstr>Wingdings</vt:lpstr>
      <vt:lpstr>ウェーブ</vt:lpstr>
      <vt:lpstr>前橋のファシリティマネジメント</vt:lpstr>
      <vt:lpstr>本日お話しする内容</vt:lpstr>
      <vt:lpstr>１　前橋市について</vt:lpstr>
      <vt:lpstr>前橋市の概要</vt:lpstr>
      <vt:lpstr>２　ＦＭとは</vt:lpstr>
      <vt:lpstr>ＦＭってなんだ？</vt:lpstr>
      <vt:lpstr>具体的には？</vt:lpstr>
      <vt:lpstr>３つの柱</vt:lpstr>
      <vt:lpstr>３　更新問題</vt:lpstr>
      <vt:lpstr>PowerPoint プレゼンテーション</vt:lpstr>
      <vt:lpstr>４　土地のお話</vt:lpstr>
      <vt:lpstr>市の保有する土地</vt:lpstr>
      <vt:lpstr>売却・貸付実績</vt:lpstr>
      <vt:lpstr>売却・貸付の対象</vt:lpstr>
      <vt:lpstr>PowerPoint プレゼンテーション</vt:lpstr>
      <vt:lpstr>PowerPoint プレゼンテーション</vt:lpstr>
      <vt:lpstr>PowerPoint プレゼンテーション</vt:lpstr>
      <vt:lpstr>PowerPoint プレゼンテーション</vt:lpstr>
      <vt:lpstr>５　施設のお話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　適正管理</vt:lpstr>
      <vt:lpstr>PowerPoint プレゼンテーション</vt:lpstr>
      <vt:lpstr>７　長寿命化の推進</vt:lpstr>
      <vt:lpstr>PowerPoint プレゼンテーション</vt:lpstr>
      <vt:lpstr>PowerPoint プレゼンテーション</vt:lpstr>
      <vt:lpstr>PowerPoint プレゼンテーション</vt:lpstr>
      <vt:lpstr>８　統廃合等の実績</vt:lpstr>
      <vt:lpstr>PowerPoint プレゼンテーション</vt:lpstr>
      <vt:lpstr>PowerPoint プレゼンテーション</vt:lpstr>
      <vt:lpstr>９　将来に向けて</vt:lpstr>
      <vt:lpstr>PowerPoint プレゼンテーション</vt:lpstr>
      <vt:lpstr>前橋のファシリティマネジメント</vt:lpstr>
    </vt:vector>
  </TitlesOfParts>
  <Company>資産経営課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前橋市のＦＭ取組み</dc:title>
  <dc:creator>坂部</dc:creator>
  <cp:lastModifiedBy>資産活用推進室</cp:lastModifiedBy>
  <cp:revision>926</cp:revision>
  <cp:lastPrinted>2021-11-04T09:07:45Z</cp:lastPrinted>
  <dcterms:created xsi:type="dcterms:W3CDTF">2014-02-04T14:24:30Z</dcterms:created>
  <dcterms:modified xsi:type="dcterms:W3CDTF">2022-02-01T07:01:53Z</dcterms:modified>
</cp:coreProperties>
</file>