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256" r:id="rId5"/>
    <p:sldId id="257" r:id="rId6"/>
    <p:sldId id="258" r:id="rId7"/>
    <p:sldId id="259" r:id="rId8"/>
    <p:sldId id="261" r:id="rId9"/>
    <p:sldId id="262" r:id="rId10"/>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201810" initials="m" lastIdx="1" clrIdx="0">
    <p:extLst>
      <p:ext uri="{19B8F6BF-5375-455C-9EA6-DF929625EA0E}">
        <p15:presenceInfo xmlns:p15="http://schemas.microsoft.com/office/powerpoint/2012/main" userId="201810"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C231F5-D07A-C353-5572-FC30BD5722F8}" v="3" dt="2025-02-25T07:48:17.2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社会福祉課" userId="S::shafuku@e.city.maebashi.gunma.jp::caa5e871-81ab-461d-9c6d-3adc3366f78d" providerId="AD" clId="Web-{143406DD-6448-D55A-87E5-583996F2DFCD}"/>
    <pc:docChg chg="modSld">
      <pc:chgData name="社会福祉課" userId="S::shafuku@e.city.maebashi.gunma.jp::caa5e871-81ab-461d-9c6d-3adc3366f78d" providerId="AD" clId="Web-{143406DD-6448-D55A-87E5-583996F2DFCD}" dt="2025-02-13T07:09:22.068" v="17" actId="14100"/>
      <pc:docMkLst>
        <pc:docMk/>
      </pc:docMkLst>
      <pc:sldChg chg="modSp">
        <pc:chgData name="社会福祉課" userId="S::shafuku@e.city.maebashi.gunma.jp::caa5e871-81ab-461d-9c6d-3adc3366f78d" providerId="AD" clId="Web-{143406DD-6448-D55A-87E5-583996F2DFCD}" dt="2025-02-13T07:09:22.068" v="17" actId="14100"/>
        <pc:sldMkLst>
          <pc:docMk/>
          <pc:sldMk cId="1982827110" sldId="256"/>
        </pc:sldMkLst>
        <pc:spChg chg="mod">
          <ac:chgData name="社会福祉課" userId="S::shafuku@e.city.maebashi.gunma.jp::caa5e871-81ab-461d-9c6d-3adc3366f78d" providerId="AD" clId="Web-{143406DD-6448-D55A-87E5-583996F2DFCD}" dt="2025-02-13T07:09:22.068" v="17" actId="14100"/>
          <ac:spMkLst>
            <pc:docMk/>
            <pc:sldMk cId="1982827110" sldId="256"/>
            <ac:spMk id="2" creationId="{00000000-0000-0000-0000-000000000000}"/>
          </ac:spMkLst>
        </pc:spChg>
      </pc:sldChg>
    </pc:docChg>
  </pc:docChgLst>
  <pc:docChgLst>
    <pc:chgData name="太田　聡彦　（社会福祉課）" userId="S::ota-sato@c.city.maebashi.gunma.jp::f96f24ef-9e40-4963-9d1e-8cc8a4af2c90" providerId="AD" clId="Web-{9AC231F5-D07A-C353-5572-FC30BD5722F8}"/>
    <pc:docChg chg="modSld">
      <pc:chgData name="太田　聡彦　（社会福祉課）" userId="S::ota-sato@c.city.maebashi.gunma.jp::f96f24ef-9e40-4963-9d1e-8cc8a4af2c90" providerId="AD" clId="Web-{9AC231F5-D07A-C353-5572-FC30BD5722F8}" dt="2025-02-25T07:48:17.265" v="1" actId="20577"/>
      <pc:docMkLst>
        <pc:docMk/>
      </pc:docMkLst>
      <pc:sldChg chg="modSp">
        <pc:chgData name="太田　聡彦　（社会福祉課）" userId="S::ota-sato@c.city.maebashi.gunma.jp::f96f24ef-9e40-4963-9d1e-8cc8a4af2c90" providerId="AD" clId="Web-{9AC231F5-D07A-C353-5572-FC30BD5722F8}" dt="2025-02-25T07:48:17.265" v="1" actId="20577"/>
        <pc:sldMkLst>
          <pc:docMk/>
          <pc:sldMk cId="757589476" sldId="262"/>
        </pc:sldMkLst>
        <pc:spChg chg="mod">
          <ac:chgData name="太田　聡彦　（社会福祉課）" userId="S::ota-sato@c.city.maebashi.gunma.jp::f96f24ef-9e40-4963-9d1e-8cc8a4af2c90" providerId="AD" clId="Web-{9AC231F5-D07A-C353-5572-FC30BD5722F8}" dt="2025-02-25T07:48:17.265" v="1" actId="20577"/>
          <ac:spMkLst>
            <pc:docMk/>
            <pc:sldMk cId="757589476" sldId="262"/>
            <ac:spMk id="4" creationId="{00000000-0000-0000-0000-000000000000}"/>
          </ac:spMkLst>
        </pc:spChg>
      </pc:sldChg>
    </pc:docChg>
  </pc:docChgLst>
  <pc:docChgLst>
    <pc:chgData name="太田　聡彦　（社会福祉課）" userId="S::ota-sato@c.city.maebashi.gunma.jp::f96f24ef-9e40-4963-9d1e-8cc8a4af2c90" providerId="AD" clId="Web-{3AD1613A-A68B-376F-913C-84D2FD0AE827}"/>
    <pc:docChg chg="modSld">
      <pc:chgData name="太田　聡彦　（社会福祉課）" userId="S::ota-sato@c.city.maebashi.gunma.jp::f96f24ef-9e40-4963-9d1e-8cc8a4af2c90" providerId="AD" clId="Web-{3AD1613A-A68B-376F-913C-84D2FD0AE827}" dt="2025-02-13T06:37:23.337" v="54" actId="20577"/>
      <pc:docMkLst>
        <pc:docMk/>
      </pc:docMkLst>
      <pc:sldChg chg="modSp">
        <pc:chgData name="太田　聡彦　（社会福祉課）" userId="S::ota-sato@c.city.maebashi.gunma.jp::f96f24ef-9e40-4963-9d1e-8cc8a4af2c90" providerId="AD" clId="Web-{3AD1613A-A68B-376F-913C-84D2FD0AE827}" dt="2025-02-13T06:37:23.337" v="54" actId="20577"/>
        <pc:sldMkLst>
          <pc:docMk/>
          <pc:sldMk cId="4202660735" sldId="259"/>
        </pc:sldMkLst>
        <pc:spChg chg="mod">
          <ac:chgData name="太田　聡彦　（社会福祉課）" userId="S::ota-sato@c.city.maebashi.gunma.jp::f96f24ef-9e40-4963-9d1e-8cc8a4af2c90" providerId="AD" clId="Web-{3AD1613A-A68B-376F-913C-84D2FD0AE827}" dt="2025-02-13T06:31:16.777" v="1" actId="20577"/>
          <ac:spMkLst>
            <pc:docMk/>
            <pc:sldMk cId="4202660735" sldId="259"/>
            <ac:spMk id="2" creationId="{00000000-0000-0000-0000-000000000000}"/>
          </ac:spMkLst>
        </pc:spChg>
        <pc:spChg chg="mod">
          <ac:chgData name="太田　聡彦　（社会福祉課）" userId="S::ota-sato@c.city.maebashi.gunma.jp::f96f24ef-9e40-4963-9d1e-8cc8a4af2c90" providerId="AD" clId="Web-{3AD1613A-A68B-376F-913C-84D2FD0AE827}" dt="2025-02-13T06:37:23.337" v="54" actId="20577"/>
          <ac:spMkLst>
            <pc:docMk/>
            <pc:sldMk cId="4202660735" sldId="259"/>
            <ac:spMk id="6" creationId="{00000000-0000-0000-0000-000000000000}"/>
          </ac:spMkLst>
        </pc:spChg>
      </pc:sldChg>
    </pc:docChg>
  </pc:docChgLst>
  <pc:docChgLst>
    <pc:chgData clId="Web-{9AC231F5-D07A-C353-5572-FC30BD5722F8}"/>
    <pc:docChg chg="modSld">
      <pc:chgData name="" userId="" providerId="" clId="Web-{9AC231F5-D07A-C353-5572-FC30BD5722F8}" dt="2025-02-25T07:46:02.043" v="0" actId="20577"/>
      <pc:docMkLst>
        <pc:docMk/>
      </pc:docMkLst>
      <pc:sldChg chg="modSp">
        <pc:chgData name="" userId="" providerId="" clId="Web-{9AC231F5-D07A-C353-5572-FC30BD5722F8}" dt="2025-02-25T07:46:02.043" v="0" actId="20577"/>
        <pc:sldMkLst>
          <pc:docMk/>
          <pc:sldMk cId="1982827110" sldId="256"/>
        </pc:sldMkLst>
        <pc:spChg chg="mod">
          <ac:chgData name="" userId="" providerId="" clId="Web-{9AC231F5-D07A-C353-5572-FC30BD5722F8}" dt="2025-02-25T07:46:02.043" v="0" actId="20577"/>
          <ac:spMkLst>
            <pc:docMk/>
            <pc:sldMk cId="1982827110" sldId="256"/>
            <ac:spMk id="2" creationId="{00000000-0000-0000-0000-000000000000}"/>
          </ac:spMkLst>
        </pc:spChg>
      </pc:sldChg>
    </pc:docChg>
  </pc:docChgLst>
  <pc:docChgLst>
    <pc:chgData name="社会福祉課 vad01" userId="0e379bac-f77b-430c-a51c-96d5e54abe8b" providerId="ADAL" clId="{0F57002F-E0C7-48E3-8FCC-898663307B33}"/>
    <pc:docChg chg="modSld">
      <pc:chgData name="社会福祉課 vad01" userId="0e379bac-f77b-430c-a51c-96d5e54abe8b" providerId="ADAL" clId="{0F57002F-E0C7-48E3-8FCC-898663307B33}" dt="2025-02-17T00:41:18.123" v="5" actId="688"/>
      <pc:docMkLst>
        <pc:docMk/>
      </pc:docMkLst>
      <pc:sldChg chg="modSp mod">
        <pc:chgData name="社会福祉課 vad01" userId="0e379bac-f77b-430c-a51c-96d5e54abe8b" providerId="ADAL" clId="{0F57002F-E0C7-48E3-8FCC-898663307B33}" dt="2025-02-17T00:39:39.348" v="0" actId="688"/>
        <pc:sldMkLst>
          <pc:docMk/>
          <pc:sldMk cId="1982827110" sldId="256"/>
        </pc:sldMkLst>
        <pc:spChg chg="mod">
          <ac:chgData name="社会福祉課 vad01" userId="0e379bac-f77b-430c-a51c-96d5e54abe8b" providerId="ADAL" clId="{0F57002F-E0C7-48E3-8FCC-898663307B33}" dt="2025-02-17T00:39:39.348" v="0" actId="688"/>
          <ac:spMkLst>
            <pc:docMk/>
            <pc:sldMk cId="1982827110" sldId="256"/>
            <ac:spMk id="3" creationId="{00000000-0000-0000-0000-000000000000}"/>
          </ac:spMkLst>
        </pc:spChg>
      </pc:sldChg>
      <pc:sldChg chg="modSp mod">
        <pc:chgData name="社会福祉課 vad01" userId="0e379bac-f77b-430c-a51c-96d5e54abe8b" providerId="ADAL" clId="{0F57002F-E0C7-48E3-8FCC-898663307B33}" dt="2025-02-17T00:40:34.792" v="1" actId="688"/>
        <pc:sldMkLst>
          <pc:docMk/>
          <pc:sldMk cId="4222090295" sldId="257"/>
        </pc:sldMkLst>
        <pc:spChg chg="mod">
          <ac:chgData name="社会福祉課 vad01" userId="0e379bac-f77b-430c-a51c-96d5e54abe8b" providerId="ADAL" clId="{0F57002F-E0C7-48E3-8FCC-898663307B33}" dt="2025-02-17T00:40:34.792" v="1" actId="688"/>
          <ac:spMkLst>
            <pc:docMk/>
            <pc:sldMk cId="4222090295" sldId="257"/>
            <ac:spMk id="4" creationId="{00000000-0000-0000-0000-000000000000}"/>
          </ac:spMkLst>
        </pc:spChg>
      </pc:sldChg>
      <pc:sldChg chg="modSp mod">
        <pc:chgData name="社会福祉課 vad01" userId="0e379bac-f77b-430c-a51c-96d5e54abe8b" providerId="ADAL" clId="{0F57002F-E0C7-48E3-8FCC-898663307B33}" dt="2025-02-17T00:40:46.922" v="2" actId="688"/>
        <pc:sldMkLst>
          <pc:docMk/>
          <pc:sldMk cId="2686032462" sldId="258"/>
        </pc:sldMkLst>
        <pc:spChg chg="mod">
          <ac:chgData name="社会福祉課 vad01" userId="0e379bac-f77b-430c-a51c-96d5e54abe8b" providerId="ADAL" clId="{0F57002F-E0C7-48E3-8FCC-898663307B33}" dt="2025-02-17T00:40:46.922" v="2" actId="688"/>
          <ac:spMkLst>
            <pc:docMk/>
            <pc:sldMk cId="2686032462" sldId="258"/>
            <ac:spMk id="6" creationId="{00000000-0000-0000-0000-000000000000}"/>
          </ac:spMkLst>
        </pc:spChg>
      </pc:sldChg>
      <pc:sldChg chg="modSp mod">
        <pc:chgData name="社会福祉課 vad01" userId="0e379bac-f77b-430c-a51c-96d5e54abe8b" providerId="ADAL" clId="{0F57002F-E0C7-48E3-8FCC-898663307B33}" dt="2025-02-17T00:40:59.053" v="3" actId="688"/>
        <pc:sldMkLst>
          <pc:docMk/>
          <pc:sldMk cId="4202660735" sldId="259"/>
        </pc:sldMkLst>
        <pc:spChg chg="mod">
          <ac:chgData name="社会福祉課 vad01" userId="0e379bac-f77b-430c-a51c-96d5e54abe8b" providerId="ADAL" clId="{0F57002F-E0C7-48E3-8FCC-898663307B33}" dt="2025-02-17T00:40:59.053" v="3" actId="688"/>
          <ac:spMkLst>
            <pc:docMk/>
            <pc:sldMk cId="4202660735" sldId="259"/>
            <ac:spMk id="6" creationId="{00000000-0000-0000-0000-000000000000}"/>
          </ac:spMkLst>
        </pc:spChg>
      </pc:sldChg>
      <pc:sldChg chg="modSp mod">
        <pc:chgData name="社会福祉課 vad01" userId="0e379bac-f77b-430c-a51c-96d5e54abe8b" providerId="ADAL" clId="{0F57002F-E0C7-48E3-8FCC-898663307B33}" dt="2025-02-17T00:41:09.320" v="4" actId="688"/>
        <pc:sldMkLst>
          <pc:docMk/>
          <pc:sldMk cId="4119350207" sldId="261"/>
        </pc:sldMkLst>
        <pc:spChg chg="mod">
          <ac:chgData name="社会福祉課 vad01" userId="0e379bac-f77b-430c-a51c-96d5e54abe8b" providerId="ADAL" clId="{0F57002F-E0C7-48E3-8FCC-898663307B33}" dt="2025-02-17T00:41:09.320" v="4" actId="688"/>
          <ac:spMkLst>
            <pc:docMk/>
            <pc:sldMk cId="4119350207" sldId="261"/>
            <ac:spMk id="6" creationId="{00000000-0000-0000-0000-000000000000}"/>
          </ac:spMkLst>
        </pc:spChg>
      </pc:sldChg>
      <pc:sldChg chg="modSp mod">
        <pc:chgData name="社会福祉課 vad01" userId="0e379bac-f77b-430c-a51c-96d5e54abe8b" providerId="ADAL" clId="{0F57002F-E0C7-48E3-8FCC-898663307B33}" dt="2025-02-17T00:41:18.123" v="5" actId="688"/>
        <pc:sldMkLst>
          <pc:docMk/>
          <pc:sldMk cId="757589476" sldId="262"/>
        </pc:sldMkLst>
        <pc:spChg chg="mod">
          <ac:chgData name="社会福祉課 vad01" userId="0e379bac-f77b-430c-a51c-96d5e54abe8b" providerId="ADAL" clId="{0F57002F-E0C7-48E3-8FCC-898663307B33}" dt="2025-02-17T00:41:18.123" v="5" actId="688"/>
          <ac:spMkLst>
            <pc:docMk/>
            <pc:sldMk cId="757589476" sldId="262"/>
            <ac:spMk id="4" creationId="{00000000-0000-0000-0000-000000000000}"/>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1-06-01T16:05:46.521" idx="1">
    <p:pos x="4816" y="2359"/>
    <p:text>本ページ以降、青枠は説明書きですので、企画書作成時は消してください。</p:text>
    <p:extLst>
      <p:ext uri="{C676402C-5697-4E1C-873F-D02D1690AC5C}">
        <p15:threadingInfo xmlns:p15="http://schemas.microsoft.com/office/powerpoint/2012/main" timeZoneBias="-54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BAA2AF9E-C193-4BD1-AE48-9533E901ED06}" type="datetimeFigureOut">
              <a:rPr kumimoji="1" lang="ja-JP" altLang="en-US" smtClean="0"/>
              <a:t>2025/2/24</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437C1D44-D489-41D2-9F01-C24EB1981D7A}" type="slidenum">
              <a:rPr kumimoji="1" lang="ja-JP" altLang="en-US" smtClean="0"/>
              <a:t>‹#›</a:t>
            </a:fld>
            <a:endParaRPr kumimoji="1" lang="ja-JP" altLang="en-US"/>
          </a:p>
        </p:txBody>
      </p:sp>
    </p:spTree>
    <p:extLst>
      <p:ext uri="{BB962C8B-B14F-4D97-AF65-F5344CB8AC3E}">
        <p14:creationId xmlns:p14="http://schemas.microsoft.com/office/powerpoint/2010/main" val="19182862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30AED7C-E715-470A-A4F5-04B2B2F511AD}" type="datetime1">
              <a:rPr kumimoji="1" lang="ja-JP" altLang="en-US" smtClean="0"/>
              <a:t>2025/2/24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AF1AA55-44D7-46D6-877F-E2E1243A85F7}" type="slidenum">
              <a:rPr kumimoji="1" lang="ja-JP" altLang="en-US" smtClean="0"/>
              <a:t>‹#›</a:t>
            </a:fld>
            <a:endParaRPr kumimoji="1" lang="ja-JP" altLang="en-US"/>
          </a:p>
        </p:txBody>
      </p:sp>
    </p:spTree>
    <p:extLst>
      <p:ext uri="{BB962C8B-B14F-4D97-AF65-F5344CB8AC3E}">
        <p14:creationId xmlns:p14="http://schemas.microsoft.com/office/powerpoint/2010/main" val="2616359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D8D37A5-9795-44E6-95E0-20032290D547}" type="datetime1">
              <a:rPr kumimoji="1" lang="ja-JP" altLang="en-US" smtClean="0"/>
              <a:t>2025/2/24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AF1AA55-44D7-46D6-877F-E2E1243A85F7}" type="slidenum">
              <a:rPr kumimoji="1" lang="ja-JP" altLang="en-US" smtClean="0"/>
              <a:t>‹#›</a:t>
            </a:fld>
            <a:endParaRPr kumimoji="1" lang="ja-JP" altLang="en-US"/>
          </a:p>
        </p:txBody>
      </p:sp>
    </p:spTree>
    <p:extLst>
      <p:ext uri="{BB962C8B-B14F-4D97-AF65-F5344CB8AC3E}">
        <p14:creationId xmlns:p14="http://schemas.microsoft.com/office/powerpoint/2010/main" val="1427605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0D06220-FD1B-476A-B81C-3E4C291AA9C9}" type="datetime1">
              <a:rPr kumimoji="1" lang="ja-JP" altLang="en-US" smtClean="0"/>
              <a:t>2025/2/24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AF1AA55-44D7-46D6-877F-E2E1243A85F7}" type="slidenum">
              <a:rPr kumimoji="1" lang="ja-JP" altLang="en-US" smtClean="0"/>
              <a:t>‹#›</a:t>
            </a:fld>
            <a:endParaRPr kumimoji="1" lang="ja-JP" altLang="en-US"/>
          </a:p>
        </p:txBody>
      </p:sp>
    </p:spTree>
    <p:extLst>
      <p:ext uri="{BB962C8B-B14F-4D97-AF65-F5344CB8AC3E}">
        <p14:creationId xmlns:p14="http://schemas.microsoft.com/office/powerpoint/2010/main" val="1926239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AC30568-F0DD-43A9-9EF7-E5414C413AB5}" type="datetime1">
              <a:rPr kumimoji="1" lang="ja-JP" altLang="en-US" smtClean="0"/>
              <a:t>2025/2/24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AF1AA55-44D7-46D6-877F-E2E1243A85F7}" type="slidenum">
              <a:rPr kumimoji="1" lang="ja-JP" altLang="en-US" smtClean="0"/>
              <a:t>‹#›</a:t>
            </a:fld>
            <a:endParaRPr kumimoji="1" lang="ja-JP" altLang="en-US"/>
          </a:p>
        </p:txBody>
      </p:sp>
    </p:spTree>
    <p:extLst>
      <p:ext uri="{BB962C8B-B14F-4D97-AF65-F5344CB8AC3E}">
        <p14:creationId xmlns:p14="http://schemas.microsoft.com/office/powerpoint/2010/main" val="1538939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A2BC5A8-FB28-4294-ADC2-94182D6E4861}" type="datetime1">
              <a:rPr kumimoji="1" lang="ja-JP" altLang="en-US" smtClean="0"/>
              <a:t>2025/2/24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AF1AA55-44D7-46D6-877F-E2E1243A85F7}" type="slidenum">
              <a:rPr kumimoji="1" lang="ja-JP" altLang="en-US" smtClean="0"/>
              <a:t>‹#›</a:t>
            </a:fld>
            <a:endParaRPr kumimoji="1" lang="ja-JP" altLang="en-US"/>
          </a:p>
        </p:txBody>
      </p:sp>
    </p:spTree>
    <p:extLst>
      <p:ext uri="{BB962C8B-B14F-4D97-AF65-F5344CB8AC3E}">
        <p14:creationId xmlns:p14="http://schemas.microsoft.com/office/powerpoint/2010/main" val="3929692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E00D069-80D5-45B7-B06B-E17F91651386}" type="datetime1">
              <a:rPr kumimoji="1" lang="ja-JP" altLang="en-US" smtClean="0"/>
              <a:t>2025/2/24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AF1AA55-44D7-46D6-877F-E2E1243A85F7}" type="slidenum">
              <a:rPr kumimoji="1" lang="ja-JP" altLang="en-US" smtClean="0"/>
              <a:t>‹#›</a:t>
            </a:fld>
            <a:endParaRPr kumimoji="1" lang="ja-JP" altLang="en-US"/>
          </a:p>
        </p:txBody>
      </p:sp>
    </p:spTree>
    <p:extLst>
      <p:ext uri="{BB962C8B-B14F-4D97-AF65-F5344CB8AC3E}">
        <p14:creationId xmlns:p14="http://schemas.microsoft.com/office/powerpoint/2010/main" val="3452783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6DC818E-F921-4C33-97B5-DD2C1E291503}" type="datetime1">
              <a:rPr kumimoji="1" lang="ja-JP" altLang="en-US" smtClean="0"/>
              <a:t>2025/2/24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AF1AA55-44D7-46D6-877F-E2E1243A85F7}" type="slidenum">
              <a:rPr kumimoji="1" lang="ja-JP" altLang="en-US" smtClean="0"/>
              <a:t>‹#›</a:t>
            </a:fld>
            <a:endParaRPr kumimoji="1" lang="ja-JP" altLang="en-US"/>
          </a:p>
        </p:txBody>
      </p:sp>
    </p:spTree>
    <p:extLst>
      <p:ext uri="{BB962C8B-B14F-4D97-AF65-F5344CB8AC3E}">
        <p14:creationId xmlns:p14="http://schemas.microsoft.com/office/powerpoint/2010/main" val="1678831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F33B581-E299-4E19-8465-69536743B40B}" type="datetime1">
              <a:rPr kumimoji="1" lang="ja-JP" altLang="en-US" smtClean="0"/>
              <a:t>2025/2/24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AF1AA55-44D7-46D6-877F-E2E1243A85F7}" type="slidenum">
              <a:rPr kumimoji="1" lang="ja-JP" altLang="en-US" smtClean="0"/>
              <a:t>‹#›</a:t>
            </a:fld>
            <a:endParaRPr kumimoji="1" lang="ja-JP" altLang="en-US"/>
          </a:p>
        </p:txBody>
      </p:sp>
    </p:spTree>
    <p:extLst>
      <p:ext uri="{BB962C8B-B14F-4D97-AF65-F5344CB8AC3E}">
        <p14:creationId xmlns:p14="http://schemas.microsoft.com/office/powerpoint/2010/main" val="2379062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F2BBCE-2F0A-4EB4-825F-0FC8A4C12B4D}" type="datetime1">
              <a:rPr kumimoji="1" lang="ja-JP" altLang="en-US" smtClean="0"/>
              <a:t>2025/2/24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AF1AA55-44D7-46D6-877F-E2E1243A85F7}" type="slidenum">
              <a:rPr kumimoji="1" lang="ja-JP" altLang="en-US" smtClean="0"/>
              <a:t>‹#›</a:t>
            </a:fld>
            <a:endParaRPr kumimoji="1" lang="ja-JP" altLang="en-US"/>
          </a:p>
        </p:txBody>
      </p:sp>
    </p:spTree>
    <p:extLst>
      <p:ext uri="{BB962C8B-B14F-4D97-AF65-F5344CB8AC3E}">
        <p14:creationId xmlns:p14="http://schemas.microsoft.com/office/powerpoint/2010/main" val="1956943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8826317-7712-471F-9AC1-1A83E174BA19}" type="datetime1">
              <a:rPr kumimoji="1" lang="ja-JP" altLang="en-US" smtClean="0"/>
              <a:t>2025/2/24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AF1AA55-44D7-46D6-877F-E2E1243A85F7}" type="slidenum">
              <a:rPr kumimoji="1" lang="ja-JP" altLang="en-US" smtClean="0"/>
              <a:t>‹#›</a:t>
            </a:fld>
            <a:endParaRPr kumimoji="1" lang="ja-JP" altLang="en-US"/>
          </a:p>
        </p:txBody>
      </p:sp>
    </p:spTree>
    <p:extLst>
      <p:ext uri="{BB962C8B-B14F-4D97-AF65-F5344CB8AC3E}">
        <p14:creationId xmlns:p14="http://schemas.microsoft.com/office/powerpoint/2010/main" val="2729414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E7368C4-ABFC-48E9-94FC-E265A91F3B36}" type="datetime1">
              <a:rPr kumimoji="1" lang="ja-JP" altLang="en-US" smtClean="0"/>
              <a:t>2025/2/24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AF1AA55-44D7-46D6-877F-E2E1243A85F7}" type="slidenum">
              <a:rPr kumimoji="1" lang="ja-JP" altLang="en-US" smtClean="0"/>
              <a:t>‹#›</a:t>
            </a:fld>
            <a:endParaRPr kumimoji="1" lang="ja-JP" altLang="en-US"/>
          </a:p>
        </p:txBody>
      </p:sp>
    </p:spTree>
    <p:extLst>
      <p:ext uri="{BB962C8B-B14F-4D97-AF65-F5344CB8AC3E}">
        <p14:creationId xmlns:p14="http://schemas.microsoft.com/office/powerpoint/2010/main" val="3173993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C2D0DD-F6E1-4E9A-AE22-4F2C0A3934A1}" type="datetime1">
              <a:rPr kumimoji="1" lang="ja-JP" altLang="en-US" smtClean="0"/>
              <a:t>2025/2/24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F1AA55-44D7-46D6-877F-E2E1243A85F7}" type="slidenum">
              <a:rPr kumimoji="1" lang="ja-JP" altLang="en-US" smtClean="0"/>
              <a:t>‹#›</a:t>
            </a:fld>
            <a:endParaRPr kumimoji="1" lang="ja-JP" altLang="en-US"/>
          </a:p>
        </p:txBody>
      </p:sp>
    </p:spTree>
    <p:extLst>
      <p:ext uri="{BB962C8B-B14F-4D97-AF65-F5344CB8AC3E}">
        <p14:creationId xmlns:p14="http://schemas.microsoft.com/office/powerpoint/2010/main" val="25715623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80732" y="1122363"/>
            <a:ext cx="10276097" cy="2315714"/>
          </a:xfrm>
        </p:spPr>
        <p:txBody>
          <a:bodyPr>
            <a:normAutofit/>
          </a:bodyPr>
          <a:lstStyle/>
          <a:p>
            <a:r>
              <a:rPr kumimoji="1" lang="ja-JP" altLang="en-US" sz="4400">
                <a:ea typeface="游ゴシック Light"/>
              </a:rPr>
              <a:t>令和</a:t>
            </a:r>
            <a:r>
              <a:rPr lang="ja-JP" altLang="en-US" sz="4400">
                <a:ea typeface="游ゴシック Light"/>
              </a:rPr>
              <a:t>7</a:t>
            </a:r>
            <a:r>
              <a:rPr kumimoji="1" lang="ja-JP" altLang="en-US" sz="4400">
                <a:ea typeface="游ゴシック Light"/>
              </a:rPr>
              <a:t>年度</a:t>
            </a:r>
            <a:r>
              <a:rPr lang="ja-JP" altLang="en-US" sz="4400">
                <a:ea typeface="游ゴシック Light"/>
              </a:rPr>
              <a:t>地域福祉小冊子</a:t>
            </a:r>
            <a:r>
              <a:rPr kumimoji="1" lang="ja-JP" altLang="en-US" sz="4400">
                <a:ea typeface="游ゴシック Light"/>
              </a:rPr>
              <a:t>作製業務</a:t>
            </a:r>
            <a:br>
              <a:rPr lang="en-US" altLang="ja-JP" sz="4400" dirty="0"/>
            </a:br>
            <a:r>
              <a:rPr kumimoji="1" lang="ja-JP" altLang="en-US">
                <a:ea typeface="游ゴシック Light"/>
              </a:rPr>
              <a:t>企画提案書</a:t>
            </a:r>
          </a:p>
        </p:txBody>
      </p:sp>
      <p:sp>
        <p:nvSpPr>
          <p:cNvPr id="3" name="サブタイトル 2"/>
          <p:cNvSpPr>
            <a:spLocks noGrp="1"/>
          </p:cNvSpPr>
          <p:nvPr>
            <p:ph type="subTitle" idx="1"/>
          </p:nvPr>
        </p:nvSpPr>
        <p:spPr>
          <a:xfrm>
            <a:off x="4447381" y="4237038"/>
            <a:ext cx="3297237" cy="1058862"/>
          </a:xfrm>
          <a:solidFill>
            <a:schemeClr val="accent1"/>
          </a:solidFill>
          <a:ln>
            <a:solidFill>
              <a:schemeClr val="accent1"/>
            </a:solidFill>
          </a:ln>
        </p:spPr>
        <p:txBody>
          <a:bodyPr/>
          <a:lstStyle/>
          <a:p>
            <a:r>
              <a:rPr kumimoji="1" lang="ja-JP" altLang="en-US"/>
              <a:t>作製業者判別用</a:t>
            </a:r>
            <a:endParaRPr kumimoji="1" lang="en-US" altLang="ja-JP"/>
          </a:p>
          <a:p>
            <a:r>
              <a:rPr kumimoji="1" lang="ja-JP" altLang="en-US"/>
              <a:t>アルファベットを記載</a:t>
            </a:r>
          </a:p>
        </p:txBody>
      </p:sp>
      <p:sp>
        <p:nvSpPr>
          <p:cNvPr id="4" name="スライド番号プレースホルダー 3"/>
          <p:cNvSpPr>
            <a:spLocks noGrp="1"/>
          </p:cNvSpPr>
          <p:nvPr>
            <p:ph type="sldNum" sz="quarter" idx="12"/>
          </p:nvPr>
        </p:nvSpPr>
        <p:spPr/>
        <p:txBody>
          <a:bodyPr/>
          <a:lstStyle/>
          <a:p>
            <a:fld id="{3AF1AA55-44D7-46D6-877F-E2E1243A85F7}" type="slidenum">
              <a:rPr kumimoji="1" lang="ja-JP" altLang="en-US" smtClean="0"/>
              <a:t>1</a:t>
            </a:fld>
            <a:endParaRPr kumimoji="1" lang="ja-JP" altLang="en-US"/>
          </a:p>
        </p:txBody>
      </p:sp>
    </p:spTree>
    <p:extLst>
      <p:ext uri="{BB962C8B-B14F-4D97-AF65-F5344CB8AC3E}">
        <p14:creationId xmlns:p14="http://schemas.microsoft.com/office/powerpoint/2010/main" val="1982827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08781" y="365125"/>
            <a:ext cx="11478419" cy="1325563"/>
          </a:xfrm>
        </p:spPr>
        <p:txBody>
          <a:bodyPr>
            <a:normAutofit/>
          </a:bodyPr>
          <a:lstStyle/>
          <a:p>
            <a:pPr algn="ctr"/>
            <a:r>
              <a:rPr kumimoji="1" lang="ja-JP" altLang="en-US" sz="3200"/>
              <a:t>項目１　コンセプトに対するアイデア、提案</a:t>
            </a:r>
          </a:p>
        </p:txBody>
      </p:sp>
      <p:sp>
        <p:nvSpPr>
          <p:cNvPr id="4" name="サブタイトル 2"/>
          <p:cNvSpPr txBox="1">
            <a:spLocks/>
          </p:cNvSpPr>
          <p:nvPr/>
        </p:nvSpPr>
        <p:spPr>
          <a:xfrm>
            <a:off x="416951" y="1688872"/>
            <a:ext cx="11478419" cy="4667232"/>
          </a:xfrm>
          <a:prstGeom prst="rect">
            <a:avLst/>
          </a:prstGeom>
          <a:solidFill>
            <a:schemeClr val="accent1"/>
          </a:solidFill>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a:t>必要に応じて説明・提案のためにページを追加したり、紙面を修正しても構いませんが、項目の順番を変える、項目を削除する、項目の趣旨を変更することは認めません。</a:t>
            </a:r>
            <a:endParaRPr lang="en-US" altLang="ja-JP"/>
          </a:p>
          <a:p>
            <a:endParaRPr lang="en-US" altLang="ja-JP"/>
          </a:p>
          <a:p>
            <a:r>
              <a:rPr lang="ja-JP" altLang="en-US"/>
              <a:t>「できるだけ多くの方の目に触れる」「できるだけ多くのターゲットに訴求する」ために検討できる内容・紙面・構成・配布方法などの要素について実現可能なアイデアや応用できる成功事例等を自由に記載してください。</a:t>
            </a:r>
            <a:endParaRPr lang="en-US" altLang="ja-JP"/>
          </a:p>
        </p:txBody>
      </p:sp>
      <p:sp>
        <p:nvSpPr>
          <p:cNvPr id="5" name="スライド番号プレースホルダー 4"/>
          <p:cNvSpPr>
            <a:spLocks noGrp="1"/>
          </p:cNvSpPr>
          <p:nvPr>
            <p:ph type="sldNum" sz="quarter" idx="12"/>
          </p:nvPr>
        </p:nvSpPr>
        <p:spPr/>
        <p:txBody>
          <a:bodyPr/>
          <a:lstStyle/>
          <a:p>
            <a:fld id="{3AF1AA55-44D7-46D6-877F-E2E1243A85F7}" type="slidenum">
              <a:rPr kumimoji="1" lang="ja-JP" altLang="en-US" smtClean="0"/>
              <a:t>2</a:t>
            </a:fld>
            <a:endParaRPr kumimoji="1" lang="ja-JP" altLang="en-US"/>
          </a:p>
        </p:txBody>
      </p:sp>
    </p:spTree>
    <p:extLst>
      <p:ext uri="{BB962C8B-B14F-4D97-AF65-F5344CB8AC3E}">
        <p14:creationId xmlns:p14="http://schemas.microsoft.com/office/powerpoint/2010/main" val="4222090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08781" y="365125"/>
            <a:ext cx="11478419" cy="1325563"/>
          </a:xfrm>
        </p:spPr>
        <p:txBody>
          <a:bodyPr>
            <a:normAutofit/>
          </a:bodyPr>
          <a:lstStyle/>
          <a:p>
            <a:pPr algn="ctr"/>
            <a:r>
              <a:rPr kumimoji="1" lang="ja-JP" altLang="en-US" sz="3200"/>
              <a:t>項目２　デザインに対するアイデア、提案</a:t>
            </a:r>
          </a:p>
        </p:txBody>
      </p:sp>
      <p:sp>
        <p:nvSpPr>
          <p:cNvPr id="5" name="スライド番号プレースホルダー 4"/>
          <p:cNvSpPr>
            <a:spLocks noGrp="1"/>
          </p:cNvSpPr>
          <p:nvPr>
            <p:ph type="sldNum" sz="quarter" idx="12"/>
          </p:nvPr>
        </p:nvSpPr>
        <p:spPr/>
        <p:txBody>
          <a:bodyPr/>
          <a:lstStyle/>
          <a:p>
            <a:fld id="{3AF1AA55-44D7-46D6-877F-E2E1243A85F7}" type="slidenum">
              <a:rPr kumimoji="1" lang="ja-JP" altLang="en-US" smtClean="0"/>
              <a:t>3</a:t>
            </a:fld>
            <a:endParaRPr kumimoji="1" lang="ja-JP" altLang="en-US"/>
          </a:p>
        </p:txBody>
      </p:sp>
      <p:sp>
        <p:nvSpPr>
          <p:cNvPr id="6" name="サブタイトル 2"/>
          <p:cNvSpPr txBox="1">
            <a:spLocks/>
          </p:cNvSpPr>
          <p:nvPr/>
        </p:nvSpPr>
        <p:spPr>
          <a:xfrm>
            <a:off x="416951" y="1688872"/>
            <a:ext cx="11478419" cy="4667232"/>
          </a:xfrm>
          <a:prstGeom prst="rect">
            <a:avLst/>
          </a:prstGeom>
          <a:solidFill>
            <a:schemeClr val="accent1"/>
          </a:solidFill>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a:t>必要に応じて説明・提案のためにページを追加したり、紙面を修正しても構いませんが、項目の順番を変える、項目を削除する、項目の趣旨を変更することは認めません。</a:t>
            </a:r>
            <a:endParaRPr lang="en-US" altLang="ja-JP"/>
          </a:p>
          <a:p>
            <a:endParaRPr lang="en-US" altLang="ja-JP"/>
          </a:p>
          <a:p>
            <a:r>
              <a:rPr lang="ja-JP" altLang="en-US"/>
              <a:t>コンセプト実現のために視認性、独自性の高い魅力的なレイアウトやデザインについて、実現可能なアイデアや応用できる成功事例等を自由に記載してください。</a:t>
            </a:r>
          </a:p>
          <a:p>
            <a:endParaRPr lang="ja-JP" altLang="en-US"/>
          </a:p>
        </p:txBody>
      </p:sp>
    </p:spTree>
    <p:extLst>
      <p:ext uri="{BB962C8B-B14F-4D97-AF65-F5344CB8AC3E}">
        <p14:creationId xmlns:p14="http://schemas.microsoft.com/office/powerpoint/2010/main" val="2686032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08781" y="365125"/>
            <a:ext cx="11478419" cy="1325563"/>
          </a:xfrm>
        </p:spPr>
        <p:txBody>
          <a:bodyPr>
            <a:normAutofit/>
          </a:bodyPr>
          <a:lstStyle/>
          <a:p>
            <a:pPr algn="ctr"/>
            <a:r>
              <a:rPr kumimoji="1" lang="ja-JP" altLang="en-US" sz="3200">
                <a:ea typeface="游ゴシック Light"/>
              </a:rPr>
              <a:t>項目３　取材方法・取材</a:t>
            </a:r>
            <a:r>
              <a:rPr lang="ja-JP" altLang="en-US" sz="3200">
                <a:ea typeface="游ゴシック Light"/>
              </a:rPr>
              <a:t>対象</a:t>
            </a:r>
            <a:r>
              <a:rPr kumimoji="1" lang="ja-JP" altLang="en-US" sz="3200">
                <a:ea typeface="游ゴシック Light"/>
              </a:rPr>
              <a:t>に対するアイデア、提案</a:t>
            </a:r>
          </a:p>
        </p:txBody>
      </p:sp>
      <p:sp>
        <p:nvSpPr>
          <p:cNvPr id="5" name="スライド番号プレースホルダー 4"/>
          <p:cNvSpPr>
            <a:spLocks noGrp="1"/>
          </p:cNvSpPr>
          <p:nvPr>
            <p:ph type="sldNum" sz="quarter" idx="12"/>
          </p:nvPr>
        </p:nvSpPr>
        <p:spPr/>
        <p:txBody>
          <a:bodyPr/>
          <a:lstStyle/>
          <a:p>
            <a:fld id="{3AF1AA55-44D7-46D6-877F-E2E1243A85F7}" type="slidenum">
              <a:rPr kumimoji="1" lang="ja-JP" altLang="en-US" smtClean="0"/>
              <a:t>4</a:t>
            </a:fld>
            <a:endParaRPr kumimoji="1" lang="ja-JP" altLang="en-US"/>
          </a:p>
        </p:txBody>
      </p:sp>
      <p:sp>
        <p:nvSpPr>
          <p:cNvPr id="6" name="サブタイトル 2"/>
          <p:cNvSpPr txBox="1">
            <a:spLocks/>
          </p:cNvSpPr>
          <p:nvPr/>
        </p:nvSpPr>
        <p:spPr>
          <a:xfrm>
            <a:off x="416951" y="1688872"/>
            <a:ext cx="11478419" cy="4667232"/>
          </a:xfrm>
          <a:prstGeom prst="rect">
            <a:avLst/>
          </a:prstGeom>
          <a:solidFill>
            <a:schemeClr val="accent1"/>
          </a:solidFill>
          <a:ln>
            <a:solidFill>
              <a:schemeClr val="accent1"/>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a:t>必要に応じて説明・提案のためにページを追加したり、紙面を修正しても構いませんが、項目の順番を変える、項目を削除する、項目の趣旨を変更することは認めません。</a:t>
            </a:r>
            <a:endParaRPr lang="en-US" altLang="ja-JP"/>
          </a:p>
          <a:p>
            <a:endParaRPr lang="en-US" altLang="ja-JP"/>
          </a:p>
          <a:p>
            <a:r>
              <a:rPr lang="ja-JP" altLang="en-US"/>
              <a:t>独自性のある取材方法や内容について実現可能なアイデアや応用できる成功事例等を自由に記載してください。</a:t>
            </a:r>
            <a:endParaRPr lang="en-US" altLang="ja-JP"/>
          </a:p>
          <a:p>
            <a:endParaRPr lang="en-US" altLang="ja-JP"/>
          </a:p>
          <a:p>
            <a:r>
              <a:rPr lang="ja-JP" altLang="en-US">
                <a:ea typeface="游ゴシック"/>
              </a:rPr>
              <a:t>「地域福祉を自分ごとと捉えてもう」「たとえ小さなことでも行動を促す」という点を達成するためのアイデア・事例・事例を記載してください。</a:t>
            </a:r>
          </a:p>
        </p:txBody>
      </p:sp>
    </p:spTree>
    <p:extLst>
      <p:ext uri="{BB962C8B-B14F-4D97-AF65-F5344CB8AC3E}">
        <p14:creationId xmlns:p14="http://schemas.microsoft.com/office/powerpoint/2010/main" val="4202660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08781" y="365125"/>
            <a:ext cx="11478419" cy="1325563"/>
          </a:xfrm>
        </p:spPr>
        <p:txBody>
          <a:bodyPr>
            <a:normAutofit/>
          </a:bodyPr>
          <a:lstStyle/>
          <a:p>
            <a:pPr algn="ctr"/>
            <a:r>
              <a:rPr kumimoji="1" lang="ja-JP" altLang="en-US" sz="3200"/>
              <a:t>項目</a:t>
            </a:r>
            <a:r>
              <a:rPr lang="ja-JP" altLang="en-US" sz="3200"/>
              <a:t>４</a:t>
            </a:r>
            <a:r>
              <a:rPr kumimoji="1" lang="ja-JP" altLang="en-US" sz="3200"/>
              <a:t>　費用対効果・効率性に対するアイデア、提案</a:t>
            </a:r>
          </a:p>
        </p:txBody>
      </p:sp>
      <p:sp>
        <p:nvSpPr>
          <p:cNvPr id="5" name="スライド番号プレースホルダー 4"/>
          <p:cNvSpPr>
            <a:spLocks noGrp="1"/>
          </p:cNvSpPr>
          <p:nvPr>
            <p:ph type="sldNum" sz="quarter" idx="12"/>
          </p:nvPr>
        </p:nvSpPr>
        <p:spPr/>
        <p:txBody>
          <a:bodyPr/>
          <a:lstStyle/>
          <a:p>
            <a:fld id="{3AF1AA55-44D7-46D6-877F-E2E1243A85F7}" type="slidenum">
              <a:rPr kumimoji="1" lang="ja-JP" altLang="en-US" smtClean="0"/>
              <a:t>5</a:t>
            </a:fld>
            <a:endParaRPr kumimoji="1" lang="ja-JP" altLang="en-US"/>
          </a:p>
        </p:txBody>
      </p:sp>
      <p:sp>
        <p:nvSpPr>
          <p:cNvPr id="6" name="サブタイトル 2"/>
          <p:cNvSpPr txBox="1">
            <a:spLocks/>
          </p:cNvSpPr>
          <p:nvPr/>
        </p:nvSpPr>
        <p:spPr>
          <a:xfrm>
            <a:off x="416951" y="1688872"/>
            <a:ext cx="11478419" cy="4667232"/>
          </a:xfrm>
          <a:prstGeom prst="rect">
            <a:avLst/>
          </a:prstGeom>
          <a:solidFill>
            <a:schemeClr val="accent1"/>
          </a:solidFill>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a:t>必要に応じて説明・提案のためにページを追加したり、紙面を修正しても構いませんが、項目の順番を変える、項目を削除する、項目の趣旨を変更することは認めません。</a:t>
            </a:r>
            <a:endParaRPr lang="en-US" altLang="ja-JP"/>
          </a:p>
          <a:p>
            <a:endParaRPr lang="en-US" altLang="ja-JP"/>
          </a:p>
          <a:p>
            <a:r>
              <a:rPr lang="ja-JP" altLang="en-US"/>
              <a:t>「費用の高低だけでなく、予算内で真に効果的効率的なパンフレット作製ができるか」という観点で記載を行ってください。</a:t>
            </a:r>
          </a:p>
        </p:txBody>
      </p:sp>
    </p:spTree>
    <p:extLst>
      <p:ext uri="{BB962C8B-B14F-4D97-AF65-F5344CB8AC3E}">
        <p14:creationId xmlns:p14="http://schemas.microsoft.com/office/powerpoint/2010/main" val="4119350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08781" y="365125"/>
            <a:ext cx="11478419" cy="1325563"/>
          </a:xfrm>
        </p:spPr>
        <p:txBody>
          <a:bodyPr>
            <a:normAutofit/>
          </a:bodyPr>
          <a:lstStyle/>
          <a:p>
            <a:pPr algn="ctr"/>
            <a:r>
              <a:rPr kumimoji="1" lang="ja-JP" altLang="en-US" sz="3200"/>
              <a:t>項目５　実現性・実行体制に対するアイデア、提案</a:t>
            </a:r>
          </a:p>
        </p:txBody>
      </p:sp>
      <p:sp>
        <p:nvSpPr>
          <p:cNvPr id="5" name="スライド番号プレースホルダー 4"/>
          <p:cNvSpPr>
            <a:spLocks noGrp="1"/>
          </p:cNvSpPr>
          <p:nvPr>
            <p:ph type="sldNum" sz="quarter" idx="12"/>
          </p:nvPr>
        </p:nvSpPr>
        <p:spPr/>
        <p:txBody>
          <a:bodyPr/>
          <a:lstStyle/>
          <a:p>
            <a:fld id="{3AF1AA55-44D7-46D6-877F-E2E1243A85F7}" type="slidenum">
              <a:rPr kumimoji="1" lang="ja-JP" altLang="en-US" smtClean="0"/>
              <a:t>6</a:t>
            </a:fld>
            <a:endParaRPr kumimoji="1" lang="ja-JP" altLang="en-US"/>
          </a:p>
        </p:txBody>
      </p:sp>
      <p:sp>
        <p:nvSpPr>
          <p:cNvPr id="4" name="サブタイトル 2"/>
          <p:cNvSpPr txBox="1">
            <a:spLocks/>
          </p:cNvSpPr>
          <p:nvPr/>
        </p:nvSpPr>
        <p:spPr>
          <a:xfrm>
            <a:off x="416951" y="1688872"/>
            <a:ext cx="11478419" cy="4667232"/>
          </a:xfrm>
          <a:prstGeom prst="rect">
            <a:avLst/>
          </a:prstGeom>
          <a:solidFill>
            <a:schemeClr val="accent1"/>
          </a:solidFill>
          <a:ln>
            <a:solidFill>
              <a:schemeClr val="accent1"/>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a:t>必要に応じて説明・提案のためにページを追加したり、紙面を修正しても構いませんが、項目の順番を変える、項目を削除する、項目の趣旨を変更することは認めません。</a:t>
            </a:r>
            <a:endParaRPr lang="en-US" altLang="ja-JP"/>
          </a:p>
          <a:p>
            <a:endParaRPr lang="en-US" altLang="ja-JP"/>
          </a:p>
          <a:p>
            <a:r>
              <a:rPr lang="ja-JP" altLang="en-US">
                <a:ea typeface="游ゴシック"/>
              </a:rPr>
              <a:t>「製作担当者、デザイナー、カメラマンなど必要な人材を確保でき意思の疎通が円滑に行えるか」「質を保ち、より良い小冊子作製のため余裕を持ったスケジュール設定および管理を主体的に行えるか」の観点で記載を行ってください。</a:t>
            </a:r>
          </a:p>
        </p:txBody>
      </p:sp>
    </p:spTree>
    <p:extLst>
      <p:ext uri="{BB962C8B-B14F-4D97-AF65-F5344CB8AC3E}">
        <p14:creationId xmlns:p14="http://schemas.microsoft.com/office/powerpoint/2010/main" val="75758947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5F36561A58AA54D99E6E3E1D36EB52A" ma:contentTypeVersion="16" ma:contentTypeDescription="新しいドキュメントを作成します。" ma:contentTypeScope="" ma:versionID="e78ff3cc2ad88704150bf23b21cb6871">
  <xsd:schema xmlns:xsd="http://www.w3.org/2001/XMLSchema" xmlns:xs="http://www.w3.org/2001/XMLSchema" xmlns:p="http://schemas.microsoft.com/office/2006/metadata/properties" xmlns:ns2="e8f7edb7-df36-41e4-b0e9-dbf4e26f1a20" xmlns:ns3="b3536974-9fce-4a35-afcf-ef12334c33a6" targetNamespace="http://schemas.microsoft.com/office/2006/metadata/properties" ma:root="true" ma:fieldsID="4252011a2c607d0460b578706df9c2dd" ns2:_="" ns3:_="">
    <xsd:import namespace="e8f7edb7-df36-41e4-b0e9-dbf4e26f1a20"/>
    <xsd:import namespace="b3536974-9fce-4a35-afcf-ef12334c33a6"/>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SearchProperties" minOccurs="0"/>
                <xsd:element ref="ns2:_x753b__x50cf_" minOccurs="0"/>
                <xsd:element ref="ns2:_Flow_SignoffStatu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8f7edb7-df36-41e4-b0e9-dbf4e26f1a2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de0be0ea-2966-4b22-9820-15b7a2053ba1"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_x753b__x50cf_" ma:index="21" nillable="true" ma:displayName="画像" ma:format="Thumbnail" ma:internalName="_x753b__x50cf_">
      <xsd:simpleType>
        <xsd:restriction base="dms:Unknown"/>
      </xsd:simpleType>
    </xsd:element>
    <xsd:element name="_Flow_SignoffStatus" ma:index="22" nillable="true" ma:displayName="承認の状態" ma:internalName="_x627f__x8a8d__x306e__x72b6__x614b_">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3536974-9fce-4a35-afcf-ef12334c33a6" elementFormDefault="qualified">
    <xsd:import namespace="http://schemas.microsoft.com/office/2006/documentManagement/types"/>
    <xsd:import namespace="http://schemas.microsoft.com/office/infopath/2007/PartnerControls"/>
    <xsd:element name="SharedWithUsers" ma:index="11"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共有相手の詳細情報" ma:internalName="SharedWithDetails" ma:readOnly="true">
      <xsd:simpleType>
        <xsd:restriction base="dms:Note">
          <xsd:maxLength value="255"/>
        </xsd:restriction>
      </xsd:simpleType>
    </xsd:element>
    <xsd:element name="TaxCatchAll" ma:index="15" nillable="true" ma:displayName="Taxonomy Catch All Column" ma:hidden="true" ma:list="{d4b1ee30-7733-4260-af9f-9409f0b41a37}" ma:internalName="TaxCatchAll" ma:showField="CatchAllData" ma:web="b3536974-9fce-4a35-afcf-ef12334c33a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b3536974-9fce-4a35-afcf-ef12334c33a6" xsi:nil="true"/>
    <lcf76f155ced4ddcb4097134ff3c332f xmlns="e8f7edb7-df36-41e4-b0e9-dbf4e26f1a20">
      <Terms xmlns="http://schemas.microsoft.com/office/infopath/2007/PartnerControls"/>
    </lcf76f155ced4ddcb4097134ff3c332f>
    <_Flow_SignoffStatus xmlns="e8f7edb7-df36-41e4-b0e9-dbf4e26f1a20" xsi:nil="true"/>
    <_x753b__x50cf_ xmlns="e8f7edb7-df36-41e4-b0e9-dbf4e26f1a20"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BA48969-050B-40CC-867E-811659C320CB}">
  <ds:schemaRefs>
    <ds:schemaRef ds:uri="b3536974-9fce-4a35-afcf-ef12334c33a6"/>
    <ds:schemaRef ds:uri="e8f7edb7-df36-41e4-b0e9-dbf4e26f1a2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8F0F3B42-3B6C-4500-B4AD-EC16F08CDC65}">
  <ds:schemaRefs>
    <ds:schemaRef ds:uri="b3536974-9fce-4a35-afcf-ef12334c33a6"/>
    <ds:schemaRef ds:uri="e8f7edb7-df36-41e4-b0e9-dbf4e26f1a2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B634DD0E-4DD0-4C17-9C14-2B0730653F0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6</Slides>
  <Notes>0</Notes>
  <HiddenSlides>0</HiddenSlide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テーマ</vt:lpstr>
      <vt:lpstr>令和7年度地域福祉小冊子作製業務 企画提案書</vt:lpstr>
      <vt:lpstr>項目１　コンセプトに対するアイデア、提案</vt:lpstr>
      <vt:lpstr>項目２　デザインに対するアイデア、提案</vt:lpstr>
      <vt:lpstr>項目３　取材方法・取材対象に対するアイデア、提案</vt:lpstr>
      <vt:lpstr>項目４　費用対効果・効率性に対するアイデア、提案</vt:lpstr>
      <vt:lpstr>項目５　実現性・実行体制に対するアイデア、提案</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令和３年度前橋市観光パンフレット作製業務 企画提案書</dc:title>
  <dc:creator>201810</dc:creator>
  <cp:revision>7</cp:revision>
  <cp:lastPrinted>2023-12-18T05:40:31Z</cp:lastPrinted>
  <dcterms:created xsi:type="dcterms:W3CDTF">2021-06-01T06:57:49Z</dcterms:created>
  <dcterms:modified xsi:type="dcterms:W3CDTF">2025-02-25T07:48:31Z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0x01010025F36561A58AA54D99E6E3E1D36EB52A</vt:lpwstr>
  </property>
  <property fmtid="{D5CDD505-2E9C-101B-9397-08002B2CF9AE}" pid="3" name="MediaServiceImageTags">
    <vt:lpwstr/>
  </property>
</Properties>
</file>