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9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和田　碧来　（下水道整備課）" userId="4bb76386-fcbc-49d6-ab8a-f0ae4c01dc32" providerId="ADAL" clId="{87770787-20DD-4DF1-B1F3-2C5A5D90EC82}"/>
    <pc:docChg chg="undo custSel delSld modSld sldOrd">
      <pc:chgData name="和田　碧来　（下水道整備課）" userId="4bb76386-fcbc-49d6-ab8a-f0ae4c01dc32" providerId="ADAL" clId="{87770787-20DD-4DF1-B1F3-2C5A5D90EC82}" dt="2025-12-17T00:24:04.355" v="195" actId="2696"/>
      <pc:docMkLst>
        <pc:docMk/>
      </pc:docMkLst>
      <pc:sldChg chg="del mod ord modShow">
        <pc:chgData name="和田　碧来　（下水道整備課）" userId="4bb76386-fcbc-49d6-ab8a-f0ae4c01dc32" providerId="ADAL" clId="{87770787-20DD-4DF1-B1F3-2C5A5D90EC82}" dt="2025-12-17T00:24:04.355" v="195" actId="2696"/>
        <pc:sldMkLst>
          <pc:docMk/>
          <pc:sldMk cId="3872068008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9FED88-5D5C-2A8C-A62E-D75C7DD8AF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4E6BB98-E345-2095-C2F4-339007D73B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89BE51-C55C-E5E6-A57C-FA5627302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94ED-8D5A-4D10-B887-B7CD8970B573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16EFB4-A94D-9415-E1F1-6A40DEA01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EC41FDB-6D45-9EA0-96EE-5B84DF0C7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D3B25-77E1-484B-9013-520A512E2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128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E67212-BFBA-D242-D081-796B0155D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275E33A-5BCD-366C-F06D-A2891F9458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2648BD-4B1E-BFC6-FF4B-86A0714FE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94ED-8D5A-4D10-B887-B7CD8970B573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68023E-6435-8EFA-A68F-85DA7AAB8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6786E3B-A245-8BF4-16E4-AC74870FD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D3B25-77E1-484B-9013-520A512E2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842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320352-DA82-ABFC-4FE3-6F1C3A5E38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4C2196F-FDBC-FD72-3593-BDAD07E5A0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77D938-18B2-9BE0-074E-EB7349E96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94ED-8D5A-4D10-B887-B7CD8970B573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73C611-9F3B-BEC7-9191-328609A4D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A0F047-3F7B-0B9E-A779-89469AB39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D3B25-77E1-484B-9013-520A512E2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54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52C76E-68F8-05F8-F6E8-B0110DF2B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887E157-6B08-445D-EB8A-734D35159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1A88F8-E262-FAD9-5FF9-B99261577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94ED-8D5A-4D10-B887-B7CD8970B573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258C3C-C89C-8090-E7BA-842B63930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19206D-C5ED-8C13-182E-74023DD60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D3B25-77E1-484B-9013-520A512E2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6908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FC241F-3F82-0D33-B530-0E82ADEDD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6056B23-C698-F0E6-818F-B8C2F7890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894269-A1BF-89E6-7DD5-F60A38D0D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94ED-8D5A-4D10-B887-B7CD8970B573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39F7E7-8DBD-42B5-5AB2-F750719A1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20EA42-2B38-E078-13D9-CDCC68417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D3B25-77E1-484B-9013-520A512E2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3933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515EC4-B75C-DB74-FA9F-E0642D2E9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443F2F-1B31-E3C0-3AA4-F4AA0B5285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2B945EA-363B-CD3F-9D25-070E95819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F9ECB8C-F167-0EB8-3B1B-C066892AB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94ED-8D5A-4D10-B887-B7CD8970B573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B43CA3-6B51-DF32-08ED-45A08C014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4DD9D0-E831-5CBA-55BB-9771C1B52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D3B25-77E1-484B-9013-520A512E2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9104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B4C281-239E-AAE7-085E-17F035C5D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82CB27-5372-66DD-4A8F-CD8DDDDCA8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3EE78D0-AD4C-00C4-AD9D-B01DC3F089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9ED19E1-0959-20F0-87E6-88F25DA787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A92B99C-5A98-86AD-BE0A-916E5707C3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60E4171-D485-ED09-7355-10E34CE1E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94ED-8D5A-4D10-B887-B7CD8970B573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92E128A-B7D6-8A1C-FAA2-A285410E6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EDEEA5B-82BB-9182-6556-2244DED10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D3B25-77E1-484B-9013-520A512E2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387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06127CC-B4E2-A621-3328-03C47255F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2B73000-D55B-409D-C376-22FC29E5A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94ED-8D5A-4D10-B887-B7CD8970B573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D290A1F-277D-2698-C5D2-7E51FB47E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4247CD0-065E-DE3F-D574-48CC8134B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D3B25-77E1-484B-9013-520A512E2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344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1338532-4AFF-5C1A-3FA5-8FD79AF97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94ED-8D5A-4D10-B887-B7CD8970B573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004BA17-2F6D-7EDB-C86F-1374242BA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A9CBAC2-3F8F-48E1-78F8-638C1C55A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D3B25-77E1-484B-9013-520A512E2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491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156575-3B0A-B3DF-A6DC-10C44391C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81A4A8-1A44-D576-0324-71B4AC081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6887363-5855-7A98-11E2-A99DFE550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DFCAD36-FD81-D69B-AF22-FBA88D9A3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94ED-8D5A-4D10-B887-B7CD8970B573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B751954-10A6-C8BC-4863-D39AE9D3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4C6AAD2-5C96-2F68-D6C2-280636570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D3B25-77E1-484B-9013-520A512E2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268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CACBE5-D1ED-3F20-2FA6-C8A47EBEC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5B6541A-9382-0A05-4FBD-7D280FC468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FE9161C-297C-3F04-1B9B-D64C330D0E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897646D-AF17-BE4A-08AC-5C8EFB884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94ED-8D5A-4D10-B887-B7CD8970B573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147F6A2-12AE-F376-E05A-13FC9429D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B557910-326C-09A8-08F9-A3A68B399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D3B25-77E1-484B-9013-520A512E2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1492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E6BD679-6324-DB75-06F5-539C5DC85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E03CAFE-2063-2560-40E4-4D62A7565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B8AC28-9B92-1EA0-D56F-4F234D0A10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B394ED-8D5A-4D10-B887-B7CD8970B573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1A37F1-72E8-9E14-2928-A14C5E81EB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45DC88-1DAF-5BD4-9C37-D1273AB97F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6D3B25-77E1-484B-9013-520A512E2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231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D4F611E-7979-EBD1-FFB7-02A16BE8312E}"/>
              </a:ext>
            </a:extLst>
          </p:cNvPr>
          <p:cNvSpPr txBox="1"/>
          <p:nvPr/>
        </p:nvSpPr>
        <p:spPr>
          <a:xfrm>
            <a:off x="320205" y="8006"/>
            <a:ext cx="3814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latin typeface="UD デジタル 教科書体 NP-B" panose="020B0400000000000000" pitchFamily="18" charset="-128"/>
                <a:ea typeface="UD デジタル 教科書体 NP-B" panose="020B0400000000000000" pitchFamily="18" charset="-128"/>
              </a:rPr>
              <a:t>システム構築　概要図　</a:t>
            </a:r>
            <a:r>
              <a:rPr kumimoji="1" lang="ja-JP" altLang="en-US" b="1" dirty="0">
                <a:latin typeface="UD デジタル 教科書体 NP-B" panose="020B0400000000000000" pitchFamily="18" charset="-128"/>
                <a:ea typeface="UD デジタル 教科書体 NP-B" panose="020B0400000000000000" pitchFamily="18" charset="-128"/>
              </a:rPr>
              <a:t>別紙２</a:t>
            </a:r>
          </a:p>
        </p:txBody>
      </p:sp>
      <p:pic>
        <p:nvPicPr>
          <p:cNvPr id="5" name="グラフィックス 4" descr="サーバー 枠線">
            <a:extLst>
              <a:ext uri="{FF2B5EF4-FFF2-40B4-BE49-F238E27FC236}">
                <a16:creationId xmlns:a16="http://schemas.microsoft.com/office/drawing/2014/main" id="{60E4E1E1-B620-249A-4757-CADD17465A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9882" y="603031"/>
            <a:ext cx="674426" cy="674426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FD71FBD-3CE2-A5B4-0B75-A9416EA66827}"/>
              </a:ext>
            </a:extLst>
          </p:cNvPr>
          <p:cNvSpPr txBox="1"/>
          <p:nvPr/>
        </p:nvSpPr>
        <p:spPr>
          <a:xfrm>
            <a:off x="647329" y="487608"/>
            <a:ext cx="13322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dirty="0"/>
              <a:t>市役所</a:t>
            </a:r>
            <a:r>
              <a:rPr kumimoji="1" lang="ja-JP" altLang="en-US" sz="1000" dirty="0"/>
              <a:t>仮想サーバ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E1234794-600D-2242-0A98-0E8E97D58CEF}"/>
              </a:ext>
            </a:extLst>
          </p:cNvPr>
          <p:cNvSpPr/>
          <p:nvPr/>
        </p:nvSpPr>
        <p:spPr>
          <a:xfrm>
            <a:off x="696110" y="434239"/>
            <a:ext cx="1473192" cy="843218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50BC4E1-AD8D-0ABB-9F69-39061A6BEE2C}"/>
              </a:ext>
            </a:extLst>
          </p:cNvPr>
          <p:cNvSpPr txBox="1"/>
          <p:nvPr/>
        </p:nvSpPr>
        <p:spPr>
          <a:xfrm>
            <a:off x="1262350" y="892201"/>
            <a:ext cx="9557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/>
              <a:t>運用系：１台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E2DBC50D-C81A-5160-A8D2-C66BE486E8D2}"/>
              </a:ext>
            </a:extLst>
          </p:cNvPr>
          <p:cNvSpPr/>
          <p:nvPr/>
        </p:nvSpPr>
        <p:spPr>
          <a:xfrm>
            <a:off x="1193429" y="1522850"/>
            <a:ext cx="3140445" cy="753684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491D9CD0-90AA-2F77-F638-FC627A7D2511}"/>
              </a:ext>
            </a:extLst>
          </p:cNvPr>
          <p:cNvSpPr/>
          <p:nvPr/>
        </p:nvSpPr>
        <p:spPr>
          <a:xfrm>
            <a:off x="1193429" y="2428934"/>
            <a:ext cx="3140445" cy="753684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40702F10-8E13-9BDE-AB07-EAD918EDAAD5}"/>
              </a:ext>
            </a:extLst>
          </p:cNvPr>
          <p:cNvSpPr/>
          <p:nvPr/>
        </p:nvSpPr>
        <p:spPr>
          <a:xfrm>
            <a:off x="1193429" y="3308526"/>
            <a:ext cx="3140445" cy="753684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22C11528-D5A0-C6B1-13D9-C716F2D35DCB}"/>
              </a:ext>
            </a:extLst>
          </p:cNvPr>
          <p:cNvSpPr/>
          <p:nvPr/>
        </p:nvSpPr>
        <p:spPr>
          <a:xfrm>
            <a:off x="1193429" y="4214610"/>
            <a:ext cx="3140445" cy="753684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D7760905-7167-DC61-D213-70A5C9C48E50}"/>
              </a:ext>
            </a:extLst>
          </p:cNvPr>
          <p:cNvSpPr/>
          <p:nvPr/>
        </p:nvSpPr>
        <p:spPr>
          <a:xfrm>
            <a:off x="1193429" y="5183738"/>
            <a:ext cx="3140445" cy="753684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DE13BD6A-9C01-3ED0-DA1E-0988705D2091}"/>
              </a:ext>
            </a:extLst>
          </p:cNvPr>
          <p:cNvSpPr/>
          <p:nvPr/>
        </p:nvSpPr>
        <p:spPr>
          <a:xfrm>
            <a:off x="1193429" y="6089822"/>
            <a:ext cx="3140445" cy="753684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324ED9F-750F-AAB7-A27C-771283100B41}"/>
              </a:ext>
            </a:extLst>
          </p:cNvPr>
          <p:cNvSpPr txBox="1"/>
          <p:nvPr/>
        </p:nvSpPr>
        <p:spPr>
          <a:xfrm>
            <a:off x="1225681" y="1525247"/>
            <a:ext cx="14642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/>
              <a:t>４階　水道整備課</a:t>
            </a:r>
            <a:endParaRPr kumimoji="1" lang="ja-JP" altLang="en-US" sz="1000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81A4CC5-0491-ED75-69F5-02613E853F47}"/>
              </a:ext>
            </a:extLst>
          </p:cNvPr>
          <p:cNvSpPr txBox="1"/>
          <p:nvPr/>
        </p:nvSpPr>
        <p:spPr>
          <a:xfrm>
            <a:off x="1225682" y="2430805"/>
            <a:ext cx="13956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/>
              <a:t>３階　経営企画課</a:t>
            </a:r>
            <a:endParaRPr kumimoji="1" lang="ja-JP" altLang="en-US" sz="1000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F38FC41-417B-6E27-EBA4-6DEC41769404}"/>
              </a:ext>
            </a:extLst>
          </p:cNvPr>
          <p:cNvSpPr txBox="1"/>
          <p:nvPr/>
        </p:nvSpPr>
        <p:spPr>
          <a:xfrm>
            <a:off x="1225682" y="3308806"/>
            <a:ext cx="14237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/>
              <a:t>２階　下水道整備課</a:t>
            </a:r>
            <a:endParaRPr kumimoji="1" lang="ja-JP" altLang="en-US" sz="1000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14DAD768-44FE-61AA-4CFE-1D49EBC0575A}"/>
              </a:ext>
            </a:extLst>
          </p:cNvPr>
          <p:cNvSpPr txBox="1"/>
          <p:nvPr/>
        </p:nvSpPr>
        <p:spPr>
          <a:xfrm>
            <a:off x="1225681" y="4223468"/>
            <a:ext cx="12370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/>
              <a:t>１階　水道整備課</a:t>
            </a:r>
            <a:endParaRPr kumimoji="1" lang="ja-JP" altLang="en-US" sz="1000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A9DDEEC-63AB-85DB-4A56-F84695F5F73F}"/>
              </a:ext>
            </a:extLst>
          </p:cNvPr>
          <p:cNvSpPr txBox="1"/>
          <p:nvPr/>
        </p:nvSpPr>
        <p:spPr>
          <a:xfrm>
            <a:off x="1225682" y="5183738"/>
            <a:ext cx="29086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/>
              <a:t>１階　お客様センター（水道局内民間委託）</a:t>
            </a:r>
            <a:endParaRPr kumimoji="1" lang="ja-JP" altLang="en-US" sz="1000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E1B46BE-DDCB-D12B-CA43-26DB0ADF1201}"/>
              </a:ext>
            </a:extLst>
          </p:cNvPr>
          <p:cNvSpPr txBox="1"/>
          <p:nvPr/>
        </p:nvSpPr>
        <p:spPr>
          <a:xfrm>
            <a:off x="1225681" y="6108477"/>
            <a:ext cx="21096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別庁舎　浄水課・下水道施設課</a:t>
            </a:r>
          </a:p>
        </p:txBody>
      </p:sp>
      <p:pic>
        <p:nvPicPr>
          <p:cNvPr id="22" name="グラフィックス 21" descr="コピー機 枠線">
            <a:extLst>
              <a:ext uri="{FF2B5EF4-FFF2-40B4-BE49-F238E27FC236}">
                <a16:creationId xmlns:a16="http://schemas.microsoft.com/office/drawing/2014/main" id="{359E40CC-AAA0-EB35-79C0-6E4086755F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66236" y="1787955"/>
            <a:ext cx="483097" cy="483097"/>
          </a:xfrm>
          <a:prstGeom prst="rect">
            <a:avLst/>
          </a:prstGeom>
        </p:spPr>
      </p:pic>
      <p:pic>
        <p:nvPicPr>
          <p:cNvPr id="24" name="グラフィックス 23" descr="プリンター 枠線">
            <a:extLst>
              <a:ext uri="{FF2B5EF4-FFF2-40B4-BE49-F238E27FC236}">
                <a16:creationId xmlns:a16="http://schemas.microsoft.com/office/drawing/2014/main" id="{B2F56966-956C-BB40-9101-58EF5A1B341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663749" y="4462871"/>
            <a:ext cx="406399" cy="406399"/>
          </a:xfrm>
          <a:prstGeom prst="rect">
            <a:avLst/>
          </a:prstGeom>
        </p:spPr>
      </p:pic>
      <p:pic>
        <p:nvPicPr>
          <p:cNvPr id="26" name="グラフィックス 25" descr="ノート PC 枠線">
            <a:extLst>
              <a:ext uri="{FF2B5EF4-FFF2-40B4-BE49-F238E27FC236}">
                <a16:creationId xmlns:a16="http://schemas.microsoft.com/office/drawing/2014/main" id="{06E09588-C0E9-86F4-D09A-AB152ABF913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84603" y="1757631"/>
            <a:ext cx="569875" cy="569875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38F35735-DDCA-FE14-0E13-B864552D791F}"/>
              </a:ext>
            </a:extLst>
          </p:cNvPr>
          <p:cNvSpPr txBox="1"/>
          <p:nvPr/>
        </p:nvSpPr>
        <p:spPr>
          <a:xfrm>
            <a:off x="1269334" y="1916551"/>
            <a:ext cx="800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/>
              <a:t>職員用</a:t>
            </a:r>
            <a:endParaRPr kumimoji="1" lang="ja-JP" altLang="en-US" sz="700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3F5ED87-22C1-3238-6CCA-6E9696C94DA3}"/>
              </a:ext>
            </a:extLst>
          </p:cNvPr>
          <p:cNvSpPr txBox="1"/>
          <p:nvPr/>
        </p:nvSpPr>
        <p:spPr>
          <a:xfrm>
            <a:off x="1979627" y="1916551"/>
            <a:ext cx="800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/>
              <a:t>職員用</a:t>
            </a:r>
            <a:endParaRPr kumimoji="1" lang="ja-JP" altLang="en-US" sz="700" dirty="0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FF205CA-9F49-F0DF-FC0F-93212DDF2AB2}"/>
              </a:ext>
            </a:extLst>
          </p:cNvPr>
          <p:cNvSpPr txBox="1"/>
          <p:nvPr/>
        </p:nvSpPr>
        <p:spPr>
          <a:xfrm>
            <a:off x="2679993" y="1916551"/>
            <a:ext cx="800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/>
              <a:t>職員用</a:t>
            </a:r>
            <a:endParaRPr kumimoji="1" lang="ja-JP" altLang="en-US" sz="700" dirty="0"/>
          </a:p>
        </p:txBody>
      </p: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A5E1AA49-6ABB-610F-39E4-1AF2B0A894F3}"/>
              </a:ext>
            </a:extLst>
          </p:cNvPr>
          <p:cNvCxnSpPr>
            <a:cxnSpLocks/>
          </p:cNvCxnSpPr>
          <p:nvPr/>
        </p:nvCxnSpPr>
        <p:spPr>
          <a:xfrm>
            <a:off x="990600" y="1277457"/>
            <a:ext cx="0" cy="50464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52D5654F-17AD-7DB8-EDCE-5A6570D0151F}"/>
              </a:ext>
            </a:extLst>
          </p:cNvPr>
          <p:cNvCxnSpPr>
            <a:cxnSpLocks/>
          </p:cNvCxnSpPr>
          <p:nvPr/>
        </p:nvCxnSpPr>
        <p:spPr>
          <a:xfrm>
            <a:off x="981075" y="1778119"/>
            <a:ext cx="2819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85FE4B5B-31D1-403F-105A-5A060EBF3178}"/>
              </a:ext>
            </a:extLst>
          </p:cNvPr>
          <p:cNvCxnSpPr>
            <a:cxnSpLocks/>
          </p:cNvCxnSpPr>
          <p:nvPr/>
        </p:nvCxnSpPr>
        <p:spPr>
          <a:xfrm>
            <a:off x="1666875" y="1778119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2524521E-7603-1760-8EB7-823128D1EBD7}"/>
              </a:ext>
            </a:extLst>
          </p:cNvPr>
          <p:cNvCxnSpPr>
            <a:cxnSpLocks/>
          </p:cNvCxnSpPr>
          <p:nvPr/>
        </p:nvCxnSpPr>
        <p:spPr>
          <a:xfrm>
            <a:off x="2382388" y="1778119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>
            <a:extLst>
              <a:ext uri="{FF2B5EF4-FFF2-40B4-BE49-F238E27FC236}">
                <a16:creationId xmlns:a16="http://schemas.microsoft.com/office/drawing/2014/main" id="{75114F2A-510D-DB5B-868D-7EF5B5347384}"/>
              </a:ext>
            </a:extLst>
          </p:cNvPr>
          <p:cNvCxnSpPr>
            <a:cxnSpLocks/>
          </p:cNvCxnSpPr>
          <p:nvPr/>
        </p:nvCxnSpPr>
        <p:spPr>
          <a:xfrm>
            <a:off x="3082929" y="1768653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A0E0F34E-B162-D695-75DD-1DE3A66C8BDE}"/>
              </a:ext>
            </a:extLst>
          </p:cNvPr>
          <p:cNvCxnSpPr>
            <a:cxnSpLocks/>
          </p:cNvCxnSpPr>
          <p:nvPr/>
        </p:nvCxnSpPr>
        <p:spPr>
          <a:xfrm>
            <a:off x="3800475" y="1768712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0" name="グラフィックス 49" descr="コピー機 枠線">
            <a:extLst>
              <a:ext uri="{FF2B5EF4-FFF2-40B4-BE49-F238E27FC236}">
                <a16:creationId xmlns:a16="http://schemas.microsoft.com/office/drawing/2014/main" id="{467A9661-D8D8-7434-95B6-56778D7829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66236" y="2668097"/>
            <a:ext cx="483097" cy="483097"/>
          </a:xfrm>
          <a:prstGeom prst="rect">
            <a:avLst/>
          </a:prstGeom>
        </p:spPr>
      </p:pic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id="{83E9AAB3-B8BF-B4A9-C401-1CB7936285D4}"/>
              </a:ext>
            </a:extLst>
          </p:cNvPr>
          <p:cNvCxnSpPr>
            <a:cxnSpLocks/>
          </p:cNvCxnSpPr>
          <p:nvPr/>
        </p:nvCxnSpPr>
        <p:spPr>
          <a:xfrm>
            <a:off x="981075" y="2658689"/>
            <a:ext cx="2819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>
            <a:extLst>
              <a:ext uri="{FF2B5EF4-FFF2-40B4-BE49-F238E27FC236}">
                <a16:creationId xmlns:a16="http://schemas.microsoft.com/office/drawing/2014/main" id="{F8353229-AACD-E4E0-7022-BC5DB576A4EB}"/>
              </a:ext>
            </a:extLst>
          </p:cNvPr>
          <p:cNvCxnSpPr>
            <a:cxnSpLocks/>
          </p:cNvCxnSpPr>
          <p:nvPr/>
        </p:nvCxnSpPr>
        <p:spPr>
          <a:xfrm>
            <a:off x="1666875" y="2658689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>
            <a:extLst>
              <a:ext uri="{FF2B5EF4-FFF2-40B4-BE49-F238E27FC236}">
                <a16:creationId xmlns:a16="http://schemas.microsoft.com/office/drawing/2014/main" id="{E0F7FBCD-9159-1495-1DEF-59EB637637EA}"/>
              </a:ext>
            </a:extLst>
          </p:cNvPr>
          <p:cNvCxnSpPr>
            <a:cxnSpLocks/>
          </p:cNvCxnSpPr>
          <p:nvPr/>
        </p:nvCxnSpPr>
        <p:spPr>
          <a:xfrm>
            <a:off x="2382388" y="2658689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id="{A04F7811-4815-946B-79EE-1FF8D93DE647}"/>
              </a:ext>
            </a:extLst>
          </p:cNvPr>
          <p:cNvCxnSpPr>
            <a:cxnSpLocks/>
          </p:cNvCxnSpPr>
          <p:nvPr/>
        </p:nvCxnSpPr>
        <p:spPr>
          <a:xfrm>
            <a:off x="3082929" y="2649223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CED1B0CC-4DB7-9F4E-EEA4-07E14981E2C0}"/>
              </a:ext>
            </a:extLst>
          </p:cNvPr>
          <p:cNvCxnSpPr>
            <a:cxnSpLocks/>
          </p:cNvCxnSpPr>
          <p:nvPr/>
        </p:nvCxnSpPr>
        <p:spPr>
          <a:xfrm>
            <a:off x="3800475" y="2649282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2" name="グラフィックス 61" descr="コピー機 枠線">
            <a:extLst>
              <a:ext uri="{FF2B5EF4-FFF2-40B4-BE49-F238E27FC236}">
                <a16:creationId xmlns:a16="http://schemas.microsoft.com/office/drawing/2014/main" id="{62C735FA-20DB-B77A-6B04-43FC20CD38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66236" y="3541773"/>
            <a:ext cx="483097" cy="483097"/>
          </a:xfrm>
          <a:prstGeom prst="rect">
            <a:avLst/>
          </a:prstGeom>
        </p:spPr>
      </p:pic>
      <p:cxnSp>
        <p:nvCxnSpPr>
          <p:cNvPr id="69" name="直線コネクタ 68">
            <a:extLst>
              <a:ext uri="{FF2B5EF4-FFF2-40B4-BE49-F238E27FC236}">
                <a16:creationId xmlns:a16="http://schemas.microsoft.com/office/drawing/2014/main" id="{CFEF5A7D-3937-6556-C6A1-2C28D72637C4}"/>
              </a:ext>
            </a:extLst>
          </p:cNvPr>
          <p:cNvCxnSpPr>
            <a:cxnSpLocks/>
          </p:cNvCxnSpPr>
          <p:nvPr/>
        </p:nvCxnSpPr>
        <p:spPr>
          <a:xfrm>
            <a:off x="981075" y="3532365"/>
            <a:ext cx="2819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直線コネクタ 69">
            <a:extLst>
              <a:ext uri="{FF2B5EF4-FFF2-40B4-BE49-F238E27FC236}">
                <a16:creationId xmlns:a16="http://schemas.microsoft.com/office/drawing/2014/main" id="{D330429C-35A1-1EA3-7716-AF29455EC641}"/>
              </a:ext>
            </a:extLst>
          </p:cNvPr>
          <p:cNvCxnSpPr>
            <a:cxnSpLocks/>
          </p:cNvCxnSpPr>
          <p:nvPr/>
        </p:nvCxnSpPr>
        <p:spPr>
          <a:xfrm>
            <a:off x="1666875" y="3532365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直線コネクタ 70">
            <a:extLst>
              <a:ext uri="{FF2B5EF4-FFF2-40B4-BE49-F238E27FC236}">
                <a16:creationId xmlns:a16="http://schemas.microsoft.com/office/drawing/2014/main" id="{828D7FE2-B8A4-4AB4-453A-FC535D514C02}"/>
              </a:ext>
            </a:extLst>
          </p:cNvPr>
          <p:cNvCxnSpPr>
            <a:cxnSpLocks/>
          </p:cNvCxnSpPr>
          <p:nvPr/>
        </p:nvCxnSpPr>
        <p:spPr>
          <a:xfrm>
            <a:off x="2382388" y="3532365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271BCD7C-00B4-CEC2-0A42-4C6F6D917516}"/>
              </a:ext>
            </a:extLst>
          </p:cNvPr>
          <p:cNvCxnSpPr>
            <a:cxnSpLocks/>
          </p:cNvCxnSpPr>
          <p:nvPr/>
        </p:nvCxnSpPr>
        <p:spPr>
          <a:xfrm>
            <a:off x="3082929" y="3522899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id="{9AB28341-30C8-FC6E-BE21-2632F1064EAF}"/>
              </a:ext>
            </a:extLst>
          </p:cNvPr>
          <p:cNvCxnSpPr>
            <a:cxnSpLocks/>
          </p:cNvCxnSpPr>
          <p:nvPr/>
        </p:nvCxnSpPr>
        <p:spPr>
          <a:xfrm>
            <a:off x="3800475" y="3522958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4" name="グラフィックス 73" descr="コピー機 枠線">
            <a:extLst>
              <a:ext uri="{FF2B5EF4-FFF2-40B4-BE49-F238E27FC236}">
                <a16:creationId xmlns:a16="http://schemas.microsoft.com/office/drawing/2014/main" id="{582B30E2-7467-A3CF-7ACA-C8C744C8AD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66236" y="4453816"/>
            <a:ext cx="483097" cy="483097"/>
          </a:xfrm>
          <a:prstGeom prst="rect">
            <a:avLst/>
          </a:prstGeom>
        </p:spPr>
      </p:pic>
      <p:cxnSp>
        <p:nvCxnSpPr>
          <p:cNvPr id="81" name="直線コネクタ 80">
            <a:extLst>
              <a:ext uri="{FF2B5EF4-FFF2-40B4-BE49-F238E27FC236}">
                <a16:creationId xmlns:a16="http://schemas.microsoft.com/office/drawing/2014/main" id="{A0918203-1B72-518D-68B8-3BE690A4C48F}"/>
              </a:ext>
            </a:extLst>
          </p:cNvPr>
          <p:cNvCxnSpPr>
            <a:cxnSpLocks/>
          </p:cNvCxnSpPr>
          <p:nvPr/>
        </p:nvCxnSpPr>
        <p:spPr>
          <a:xfrm>
            <a:off x="981075" y="4444408"/>
            <a:ext cx="2819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直線コネクタ 81">
            <a:extLst>
              <a:ext uri="{FF2B5EF4-FFF2-40B4-BE49-F238E27FC236}">
                <a16:creationId xmlns:a16="http://schemas.microsoft.com/office/drawing/2014/main" id="{EE297E44-4CD1-F0A0-FD3B-F37800BDAEAC}"/>
              </a:ext>
            </a:extLst>
          </p:cNvPr>
          <p:cNvCxnSpPr>
            <a:cxnSpLocks/>
          </p:cNvCxnSpPr>
          <p:nvPr/>
        </p:nvCxnSpPr>
        <p:spPr>
          <a:xfrm>
            <a:off x="1666875" y="4444408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直線コネクタ 82">
            <a:extLst>
              <a:ext uri="{FF2B5EF4-FFF2-40B4-BE49-F238E27FC236}">
                <a16:creationId xmlns:a16="http://schemas.microsoft.com/office/drawing/2014/main" id="{CFD4ADE0-FFD6-6427-E6CF-9224C4A74DA9}"/>
              </a:ext>
            </a:extLst>
          </p:cNvPr>
          <p:cNvCxnSpPr>
            <a:cxnSpLocks/>
          </p:cNvCxnSpPr>
          <p:nvPr/>
        </p:nvCxnSpPr>
        <p:spPr>
          <a:xfrm>
            <a:off x="2382388" y="4444408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>
            <a:extLst>
              <a:ext uri="{FF2B5EF4-FFF2-40B4-BE49-F238E27FC236}">
                <a16:creationId xmlns:a16="http://schemas.microsoft.com/office/drawing/2014/main" id="{2878406F-F10F-B019-5F4F-3B457867A9D1}"/>
              </a:ext>
            </a:extLst>
          </p:cNvPr>
          <p:cNvCxnSpPr>
            <a:cxnSpLocks/>
          </p:cNvCxnSpPr>
          <p:nvPr/>
        </p:nvCxnSpPr>
        <p:spPr>
          <a:xfrm>
            <a:off x="3082929" y="4434942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直線コネクタ 84">
            <a:extLst>
              <a:ext uri="{FF2B5EF4-FFF2-40B4-BE49-F238E27FC236}">
                <a16:creationId xmlns:a16="http://schemas.microsoft.com/office/drawing/2014/main" id="{86C70C5E-89B0-92F8-292F-1125B79DD7F1}"/>
              </a:ext>
            </a:extLst>
          </p:cNvPr>
          <p:cNvCxnSpPr>
            <a:cxnSpLocks/>
          </p:cNvCxnSpPr>
          <p:nvPr/>
        </p:nvCxnSpPr>
        <p:spPr>
          <a:xfrm>
            <a:off x="3800475" y="4435001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6" name="グラフィックス 85" descr="コピー機 枠線">
            <a:extLst>
              <a:ext uri="{FF2B5EF4-FFF2-40B4-BE49-F238E27FC236}">
                <a16:creationId xmlns:a16="http://schemas.microsoft.com/office/drawing/2014/main" id="{E3EA6155-DEEB-EFBA-2334-851C978905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66236" y="5422943"/>
            <a:ext cx="483097" cy="483097"/>
          </a:xfrm>
          <a:prstGeom prst="rect">
            <a:avLst/>
          </a:prstGeom>
        </p:spPr>
      </p:pic>
      <p:cxnSp>
        <p:nvCxnSpPr>
          <p:cNvPr id="93" name="直線コネクタ 92">
            <a:extLst>
              <a:ext uri="{FF2B5EF4-FFF2-40B4-BE49-F238E27FC236}">
                <a16:creationId xmlns:a16="http://schemas.microsoft.com/office/drawing/2014/main" id="{0EF5FE74-34A5-D709-370F-8E0183AEFF7C}"/>
              </a:ext>
            </a:extLst>
          </p:cNvPr>
          <p:cNvCxnSpPr>
            <a:cxnSpLocks/>
          </p:cNvCxnSpPr>
          <p:nvPr/>
        </p:nvCxnSpPr>
        <p:spPr>
          <a:xfrm>
            <a:off x="981075" y="5413535"/>
            <a:ext cx="2819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直線コネクタ 93">
            <a:extLst>
              <a:ext uri="{FF2B5EF4-FFF2-40B4-BE49-F238E27FC236}">
                <a16:creationId xmlns:a16="http://schemas.microsoft.com/office/drawing/2014/main" id="{C80827B8-93A4-3E68-8BC8-377EB3FB2933}"/>
              </a:ext>
            </a:extLst>
          </p:cNvPr>
          <p:cNvCxnSpPr>
            <a:cxnSpLocks/>
          </p:cNvCxnSpPr>
          <p:nvPr/>
        </p:nvCxnSpPr>
        <p:spPr>
          <a:xfrm>
            <a:off x="1666875" y="5413535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直線コネクタ 94">
            <a:extLst>
              <a:ext uri="{FF2B5EF4-FFF2-40B4-BE49-F238E27FC236}">
                <a16:creationId xmlns:a16="http://schemas.microsoft.com/office/drawing/2014/main" id="{D7DD196F-8A47-9082-EFCE-69DBD1A0A1F8}"/>
              </a:ext>
            </a:extLst>
          </p:cNvPr>
          <p:cNvCxnSpPr>
            <a:cxnSpLocks/>
          </p:cNvCxnSpPr>
          <p:nvPr/>
        </p:nvCxnSpPr>
        <p:spPr>
          <a:xfrm>
            <a:off x="2382388" y="5413535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直線コネクタ 95">
            <a:extLst>
              <a:ext uri="{FF2B5EF4-FFF2-40B4-BE49-F238E27FC236}">
                <a16:creationId xmlns:a16="http://schemas.microsoft.com/office/drawing/2014/main" id="{B0F48BC2-B0B2-FA47-AA78-08A56033AA68}"/>
              </a:ext>
            </a:extLst>
          </p:cNvPr>
          <p:cNvCxnSpPr>
            <a:cxnSpLocks/>
          </p:cNvCxnSpPr>
          <p:nvPr/>
        </p:nvCxnSpPr>
        <p:spPr>
          <a:xfrm>
            <a:off x="3082929" y="5404069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直線コネクタ 96">
            <a:extLst>
              <a:ext uri="{FF2B5EF4-FFF2-40B4-BE49-F238E27FC236}">
                <a16:creationId xmlns:a16="http://schemas.microsoft.com/office/drawing/2014/main" id="{9904C177-3134-FA32-9FB2-2E4A8A8BDB86}"/>
              </a:ext>
            </a:extLst>
          </p:cNvPr>
          <p:cNvCxnSpPr>
            <a:cxnSpLocks/>
          </p:cNvCxnSpPr>
          <p:nvPr/>
        </p:nvCxnSpPr>
        <p:spPr>
          <a:xfrm>
            <a:off x="3800475" y="5404128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8" name="グラフィックス 97" descr="コピー機 枠線">
            <a:extLst>
              <a:ext uri="{FF2B5EF4-FFF2-40B4-BE49-F238E27FC236}">
                <a16:creationId xmlns:a16="http://schemas.microsoft.com/office/drawing/2014/main" id="{F081DE23-07AC-CD22-8621-B45EF684CC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66236" y="6329210"/>
            <a:ext cx="483097" cy="483097"/>
          </a:xfrm>
          <a:prstGeom prst="rect">
            <a:avLst/>
          </a:prstGeom>
        </p:spPr>
      </p:pic>
      <p:cxnSp>
        <p:nvCxnSpPr>
          <p:cNvPr id="105" name="直線コネクタ 104">
            <a:extLst>
              <a:ext uri="{FF2B5EF4-FFF2-40B4-BE49-F238E27FC236}">
                <a16:creationId xmlns:a16="http://schemas.microsoft.com/office/drawing/2014/main" id="{41C0D490-E9EA-82D4-930F-C70455E27688}"/>
              </a:ext>
            </a:extLst>
          </p:cNvPr>
          <p:cNvCxnSpPr>
            <a:cxnSpLocks/>
          </p:cNvCxnSpPr>
          <p:nvPr/>
        </p:nvCxnSpPr>
        <p:spPr>
          <a:xfrm>
            <a:off x="981075" y="6319802"/>
            <a:ext cx="2819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直線コネクタ 105">
            <a:extLst>
              <a:ext uri="{FF2B5EF4-FFF2-40B4-BE49-F238E27FC236}">
                <a16:creationId xmlns:a16="http://schemas.microsoft.com/office/drawing/2014/main" id="{C1B6134A-D179-1745-74A5-79C94B38D469}"/>
              </a:ext>
            </a:extLst>
          </p:cNvPr>
          <p:cNvCxnSpPr>
            <a:cxnSpLocks/>
          </p:cNvCxnSpPr>
          <p:nvPr/>
        </p:nvCxnSpPr>
        <p:spPr>
          <a:xfrm>
            <a:off x="1666875" y="6319802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>
            <a:extLst>
              <a:ext uri="{FF2B5EF4-FFF2-40B4-BE49-F238E27FC236}">
                <a16:creationId xmlns:a16="http://schemas.microsoft.com/office/drawing/2014/main" id="{28805EC6-228E-3CE9-4342-829B33B86F5D}"/>
              </a:ext>
            </a:extLst>
          </p:cNvPr>
          <p:cNvCxnSpPr>
            <a:cxnSpLocks/>
          </p:cNvCxnSpPr>
          <p:nvPr/>
        </p:nvCxnSpPr>
        <p:spPr>
          <a:xfrm>
            <a:off x="2382388" y="6319802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直線コネクタ 107">
            <a:extLst>
              <a:ext uri="{FF2B5EF4-FFF2-40B4-BE49-F238E27FC236}">
                <a16:creationId xmlns:a16="http://schemas.microsoft.com/office/drawing/2014/main" id="{F580D2D6-69C0-A7C6-8E54-380AA14F5B1C}"/>
              </a:ext>
            </a:extLst>
          </p:cNvPr>
          <p:cNvCxnSpPr>
            <a:cxnSpLocks/>
          </p:cNvCxnSpPr>
          <p:nvPr/>
        </p:nvCxnSpPr>
        <p:spPr>
          <a:xfrm>
            <a:off x="3082929" y="6310336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直線コネクタ 108">
            <a:extLst>
              <a:ext uri="{FF2B5EF4-FFF2-40B4-BE49-F238E27FC236}">
                <a16:creationId xmlns:a16="http://schemas.microsoft.com/office/drawing/2014/main" id="{A0E5C8B7-8632-2C5B-9F00-3B7D1D399FF5}"/>
              </a:ext>
            </a:extLst>
          </p:cNvPr>
          <p:cNvCxnSpPr>
            <a:cxnSpLocks/>
          </p:cNvCxnSpPr>
          <p:nvPr/>
        </p:nvCxnSpPr>
        <p:spPr>
          <a:xfrm>
            <a:off x="3800475" y="6310395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四角形: 角を丸くする 110">
            <a:extLst>
              <a:ext uri="{FF2B5EF4-FFF2-40B4-BE49-F238E27FC236}">
                <a16:creationId xmlns:a16="http://schemas.microsoft.com/office/drawing/2014/main" id="{07E2E125-B458-779A-FBAA-F465734E1D9B}"/>
              </a:ext>
            </a:extLst>
          </p:cNvPr>
          <p:cNvSpPr/>
          <p:nvPr/>
        </p:nvSpPr>
        <p:spPr>
          <a:xfrm>
            <a:off x="4713077" y="4223468"/>
            <a:ext cx="3140445" cy="753684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2" name="グラフィックス 111" descr="ノート PC 枠線">
            <a:extLst>
              <a:ext uri="{FF2B5EF4-FFF2-40B4-BE49-F238E27FC236}">
                <a16:creationId xmlns:a16="http://schemas.microsoft.com/office/drawing/2014/main" id="{B012D69D-091D-20FF-3FDC-D7245C36DD5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142981" y="4428112"/>
            <a:ext cx="483097" cy="483097"/>
          </a:xfrm>
          <a:prstGeom prst="rect">
            <a:avLst/>
          </a:prstGeom>
        </p:spPr>
      </p:pic>
      <p:pic>
        <p:nvPicPr>
          <p:cNvPr id="114" name="グラフィックス 113" descr="ノート PC 枠線">
            <a:extLst>
              <a:ext uri="{FF2B5EF4-FFF2-40B4-BE49-F238E27FC236}">
                <a16:creationId xmlns:a16="http://schemas.microsoft.com/office/drawing/2014/main" id="{88E07462-2D01-2F15-CA69-2B15A6F7A2F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1921" y="4428112"/>
            <a:ext cx="483097" cy="483097"/>
          </a:xfrm>
          <a:prstGeom prst="rect">
            <a:avLst/>
          </a:prstGeom>
        </p:spPr>
      </p:pic>
      <p:sp>
        <p:nvSpPr>
          <p:cNvPr id="116" name="テキスト ボックス 115">
            <a:extLst>
              <a:ext uri="{FF2B5EF4-FFF2-40B4-BE49-F238E27FC236}">
                <a16:creationId xmlns:a16="http://schemas.microsoft.com/office/drawing/2014/main" id="{6681001B-A0E8-F832-2231-139E37C4D839}"/>
              </a:ext>
            </a:extLst>
          </p:cNvPr>
          <p:cNvSpPr txBox="1"/>
          <p:nvPr/>
        </p:nvSpPr>
        <p:spPr>
          <a:xfrm>
            <a:off x="4810335" y="4223468"/>
            <a:ext cx="25787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/>
              <a:t>１階　水道整備課　窓口用ＰＣ</a:t>
            </a:r>
            <a:endParaRPr kumimoji="1" lang="ja-JP" altLang="en-US" sz="1000" dirty="0"/>
          </a:p>
        </p:txBody>
      </p:sp>
      <p:cxnSp>
        <p:nvCxnSpPr>
          <p:cNvPr id="118" name="直線コネクタ 117">
            <a:extLst>
              <a:ext uri="{FF2B5EF4-FFF2-40B4-BE49-F238E27FC236}">
                <a16:creationId xmlns:a16="http://schemas.microsoft.com/office/drawing/2014/main" id="{7F560D3C-033F-4E03-83BA-D4D5BEA75FE1}"/>
              </a:ext>
            </a:extLst>
          </p:cNvPr>
          <p:cNvCxnSpPr>
            <a:cxnSpLocks/>
          </p:cNvCxnSpPr>
          <p:nvPr/>
        </p:nvCxnSpPr>
        <p:spPr>
          <a:xfrm>
            <a:off x="5362575" y="4444408"/>
            <a:ext cx="2819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直線コネクタ 118">
            <a:extLst>
              <a:ext uri="{FF2B5EF4-FFF2-40B4-BE49-F238E27FC236}">
                <a16:creationId xmlns:a16="http://schemas.microsoft.com/office/drawing/2014/main" id="{56335E1F-EA14-1BD0-4C70-6A356808DD78}"/>
              </a:ext>
            </a:extLst>
          </p:cNvPr>
          <p:cNvCxnSpPr>
            <a:cxnSpLocks/>
          </p:cNvCxnSpPr>
          <p:nvPr/>
        </p:nvCxnSpPr>
        <p:spPr>
          <a:xfrm>
            <a:off x="5373692" y="4434942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直線コネクタ 119">
            <a:extLst>
              <a:ext uri="{FF2B5EF4-FFF2-40B4-BE49-F238E27FC236}">
                <a16:creationId xmlns:a16="http://schemas.microsoft.com/office/drawing/2014/main" id="{5694250C-338C-3BBC-2DBB-F4EE7E404189}"/>
              </a:ext>
            </a:extLst>
          </p:cNvPr>
          <p:cNvCxnSpPr>
            <a:cxnSpLocks/>
          </p:cNvCxnSpPr>
          <p:nvPr/>
        </p:nvCxnSpPr>
        <p:spPr>
          <a:xfrm>
            <a:off x="6159505" y="4434942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直線コネクタ 120">
            <a:extLst>
              <a:ext uri="{FF2B5EF4-FFF2-40B4-BE49-F238E27FC236}">
                <a16:creationId xmlns:a16="http://schemas.microsoft.com/office/drawing/2014/main" id="{78E390BD-9A05-1C13-A674-FB79E261D7E6}"/>
              </a:ext>
            </a:extLst>
          </p:cNvPr>
          <p:cNvCxnSpPr>
            <a:cxnSpLocks/>
          </p:cNvCxnSpPr>
          <p:nvPr/>
        </p:nvCxnSpPr>
        <p:spPr>
          <a:xfrm>
            <a:off x="6859593" y="4434942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直線コネクタ 121">
            <a:extLst>
              <a:ext uri="{FF2B5EF4-FFF2-40B4-BE49-F238E27FC236}">
                <a16:creationId xmlns:a16="http://schemas.microsoft.com/office/drawing/2014/main" id="{79B4CB15-92AC-6E73-CA42-342E3DC827F9}"/>
              </a:ext>
            </a:extLst>
          </p:cNvPr>
          <p:cNvCxnSpPr>
            <a:cxnSpLocks/>
          </p:cNvCxnSpPr>
          <p:nvPr/>
        </p:nvCxnSpPr>
        <p:spPr>
          <a:xfrm>
            <a:off x="8172450" y="1203325"/>
            <a:ext cx="0" cy="324108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4" name="グラフィックス 133" descr="プリンター 枠線">
            <a:extLst>
              <a:ext uri="{FF2B5EF4-FFF2-40B4-BE49-F238E27FC236}">
                <a16:creationId xmlns:a16="http://schemas.microsoft.com/office/drawing/2014/main" id="{0AEC5BE5-48E7-5F11-CF9A-BA8D24DF0A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663749" y="3547929"/>
            <a:ext cx="406399" cy="406399"/>
          </a:xfrm>
          <a:prstGeom prst="rect">
            <a:avLst/>
          </a:prstGeom>
        </p:spPr>
      </p:pic>
      <p:sp>
        <p:nvSpPr>
          <p:cNvPr id="135" name="四角形: 角を丸くする 134">
            <a:extLst>
              <a:ext uri="{FF2B5EF4-FFF2-40B4-BE49-F238E27FC236}">
                <a16:creationId xmlns:a16="http://schemas.microsoft.com/office/drawing/2014/main" id="{06832CC6-E69B-B673-05D8-2C74969D01FA}"/>
              </a:ext>
            </a:extLst>
          </p:cNvPr>
          <p:cNvSpPr/>
          <p:nvPr/>
        </p:nvSpPr>
        <p:spPr>
          <a:xfrm>
            <a:off x="4713077" y="3308526"/>
            <a:ext cx="3140445" cy="753684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6" name="グラフィックス 135" descr="ノート PC 枠線">
            <a:extLst>
              <a:ext uri="{FF2B5EF4-FFF2-40B4-BE49-F238E27FC236}">
                <a16:creationId xmlns:a16="http://schemas.microsoft.com/office/drawing/2014/main" id="{8AE9636D-5116-DDCC-7665-B6DBADBD675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142981" y="3513170"/>
            <a:ext cx="483097" cy="483097"/>
          </a:xfrm>
          <a:prstGeom prst="rect">
            <a:avLst/>
          </a:prstGeom>
        </p:spPr>
      </p:pic>
      <p:pic>
        <p:nvPicPr>
          <p:cNvPr id="138" name="グラフィックス 137" descr="ノート PC 枠線">
            <a:extLst>
              <a:ext uri="{FF2B5EF4-FFF2-40B4-BE49-F238E27FC236}">
                <a16:creationId xmlns:a16="http://schemas.microsoft.com/office/drawing/2014/main" id="{25FAB47F-E6AE-4DF1-5414-DCC73245128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1921" y="3513170"/>
            <a:ext cx="483097" cy="483097"/>
          </a:xfrm>
          <a:prstGeom prst="rect">
            <a:avLst/>
          </a:prstGeom>
        </p:spPr>
      </p:pic>
      <p:sp>
        <p:nvSpPr>
          <p:cNvPr id="140" name="テキスト ボックス 139">
            <a:extLst>
              <a:ext uri="{FF2B5EF4-FFF2-40B4-BE49-F238E27FC236}">
                <a16:creationId xmlns:a16="http://schemas.microsoft.com/office/drawing/2014/main" id="{83E627BF-DC74-D7D0-6366-76B4E7D48534}"/>
              </a:ext>
            </a:extLst>
          </p:cNvPr>
          <p:cNvSpPr txBox="1"/>
          <p:nvPr/>
        </p:nvSpPr>
        <p:spPr>
          <a:xfrm>
            <a:off x="4810334" y="3308526"/>
            <a:ext cx="20984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/>
              <a:t>２階　下道整備課　窓口用ＰＣ</a:t>
            </a:r>
            <a:endParaRPr kumimoji="1" lang="ja-JP" altLang="en-US" sz="1000" dirty="0"/>
          </a:p>
        </p:txBody>
      </p:sp>
      <p:cxnSp>
        <p:nvCxnSpPr>
          <p:cNvPr id="141" name="直線コネクタ 140">
            <a:extLst>
              <a:ext uri="{FF2B5EF4-FFF2-40B4-BE49-F238E27FC236}">
                <a16:creationId xmlns:a16="http://schemas.microsoft.com/office/drawing/2014/main" id="{A269563E-DA94-50F5-14C4-1A15876C7022}"/>
              </a:ext>
            </a:extLst>
          </p:cNvPr>
          <p:cNvCxnSpPr>
            <a:cxnSpLocks/>
          </p:cNvCxnSpPr>
          <p:nvPr/>
        </p:nvCxnSpPr>
        <p:spPr>
          <a:xfrm>
            <a:off x="5373692" y="3520000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直線コネクタ 141">
            <a:extLst>
              <a:ext uri="{FF2B5EF4-FFF2-40B4-BE49-F238E27FC236}">
                <a16:creationId xmlns:a16="http://schemas.microsoft.com/office/drawing/2014/main" id="{C5CF2460-7FF4-69DA-782E-0D4113A968D8}"/>
              </a:ext>
            </a:extLst>
          </p:cNvPr>
          <p:cNvCxnSpPr>
            <a:cxnSpLocks/>
          </p:cNvCxnSpPr>
          <p:nvPr/>
        </p:nvCxnSpPr>
        <p:spPr>
          <a:xfrm>
            <a:off x="6159505" y="3520000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直線コネクタ 142">
            <a:extLst>
              <a:ext uri="{FF2B5EF4-FFF2-40B4-BE49-F238E27FC236}">
                <a16:creationId xmlns:a16="http://schemas.microsoft.com/office/drawing/2014/main" id="{175E3CDC-E587-97A2-BD85-E67DD01B4CBB}"/>
              </a:ext>
            </a:extLst>
          </p:cNvPr>
          <p:cNvCxnSpPr>
            <a:cxnSpLocks/>
          </p:cNvCxnSpPr>
          <p:nvPr/>
        </p:nvCxnSpPr>
        <p:spPr>
          <a:xfrm>
            <a:off x="6859593" y="3520000"/>
            <a:ext cx="0" cy="1216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直線コネクタ 143">
            <a:extLst>
              <a:ext uri="{FF2B5EF4-FFF2-40B4-BE49-F238E27FC236}">
                <a16:creationId xmlns:a16="http://schemas.microsoft.com/office/drawing/2014/main" id="{8DCEFC4F-44E4-1749-4CB8-1F282F0D6FFC}"/>
              </a:ext>
            </a:extLst>
          </p:cNvPr>
          <p:cNvCxnSpPr>
            <a:cxnSpLocks/>
          </p:cNvCxnSpPr>
          <p:nvPr/>
        </p:nvCxnSpPr>
        <p:spPr>
          <a:xfrm>
            <a:off x="5362575" y="3522616"/>
            <a:ext cx="2819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6" name="テキスト ボックス 145">
            <a:extLst>
              <a:ext uri="{FF2B5EF4-FFF2-40B4-BE49-F238E27FC236}">
                <a16:creationId xmlns:a16="http://schemas.microsoft.com/office/drawing/2014/main" id="{78AD35D3-9D55-E897-EFC2-2C78E19D037E}"/>
              </a:ext>
            </a:extLst>
          </p:cNvPr>
          <p:cNvSpPr txBox="1"/>
          <p:nvPr/>
        </p:nvSpPr>
        <p:spPr>
          <a:xfrm>
            <a:off x="7299588" y="459108"/>
            <a:ext cx="14731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dirty="0"/>
              <a:t>ベンダー用意サーバ</a:t>
            </a:r>
            <a:endParaRPr kumimoji="1" lang="ja-JP" altLang="en-US" sz="1000" dirty="0"/>
          </a:p>
        </p:txBody>
      </p:sp>
      <p:sp>
        <p:nvSpPr>
          <p:cNvPr id="147" name="四角形: 角を丸くする 146">
            <a:extLst>
              <a:ext uri="{FF2B5EF4-FFF2-40B4-BE49-F238E27FC236}">
                <a16:creationId xmlns:a16="http://schemas.microsoft.com/office/drawing/2014/main" id="{F4433973-719C-419B-BA62-BA22A1029256}"/>
              </a:ext>
            </a:extLst>
          </p:cNvPr>
          <p:cNvSpPr/>
          <p:nvPr/>
        </p:nvSpPr>
        <p:spPr>
          <a:xfrm>
            <a:off x="7348370" y="459108"/>
            <a:ext cx="1332539" cy="753684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0" name="グラフィックス 149" descr="同期中のクラウド 枠線">
            <a:extLst>
              <a:ext uri="{FF2B5EF4-FFF2-40B4-BE49-F238E27FC236}">
                <a16:creationId xmlns:a16="http://schemas.microsoft.com/office/drawing/2014/main" id="{D1E16F9D-7D8A-3396-6060-9969DDAA3DB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627215" y="538366"/>
            <a:ext cx="656099" cy="656099"/>
          </a:xfrm>
          <a:prstGeom prst="rect">
            <a:avLst/>
          </a:prstGeom>
        </p:spPr>
      </p:pic>
      <p:sp>
        <p:nvSpPr>
          <p:cNvPr id="184" name="四角形: 角を丸くする 183">
            <a:extLst>
              <a:ext uri="{FF2B5EF4-FFF2-40B4-BE49-F238E27FC236}">
                <a16:creationId xmlns:a16="http://schemas.microsoft.com/office/drawing/2014/main" id="{B8E5EA21-A15A-D0BF-E195-7EC897AA2504}"/>
              </a:ext>
            </a:extLst>
          </p:cNvPr>
          <p:cNvSpPr/>
          <p:nvPr/>
        </p:nvSpPr>
        <p:spPr>
          <a:xfrm>
            <a:off x="8518913" y="2017175"/>
            <a:ext cx="3140445" cy="753684"/>
          </a:xfrm>
          <a:prstGeom prst="round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9" name="テキスト ボックス 188">
            <a:extLst>
              <a:ext uri="{FF2B5EF4-FFF2-40B4-BE49-F238E27FC236}">
                <a16:creationId xmlns:a16="http://schemas.microsoft.com/office/drawing/2014/main" id="{6FA36B7E-9CA0-64A3-D707-C22C360CD4FF}"/>
              </a:ext>
            </a:extLst>
          </p:cNvPr>
          <p:cNvSpPr txBox="1"/>
          <p:nvPr/>
        </p:nvSpPr>
        <p:spPr>
          <a:xfrm>
            <a:off x="8616171" y="2017175"/>
            <a:ext cx="18534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現場　使用想定</a:t>
            </a:r>
          </a:p>
        </p:txBody>
      </p:sp>
      <p:cxnSp>
        <p:nvCxnSpPr>
          <p:cNvPr id="196" name="直線コネクタ 195">
            <a:extLst>
              <a:ext uri="{FF2B5EF4-FFF2-40B4-BE49-F238E27FC236}">
                <a16:creationId xmlns:a16="http://schemas.microsoft.com/office/drawing/2014/main" id="{0AC088E1-225F-DFAB-C975-91D6982D3E71}"/>
              </a:ext>
            </a:extLst>
          </p:cNvPr>
          <p:cNvCxnSpPr>
            <a:cxnSpLocks/>
          </p:cNvCxnSpPr>
          <p:nvPr/>
        </p:nvCxnSpPr>
        <p:spPr>
          <a:xfrm>
            <a:off x="8173100" y="2225631"/>
            <a:ext cx="60895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99" name="グラフィックス 198" descr="スマート フォン 枠線">
            <a:extLst>
              <a:ext uri="{FF2B5EF4-FFF2-40B4-BE49-F238E27FC236}">
                <a16:creationId xmlns:a16="http://schemas.microsoft.com/office/drawing/2014/main" id="{5DC5D5DF-4663-C395-5F6A-A51F864F077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936089" y="2238635"/>
            <a:ext cx="426983" cy="426983"/>
          </a:xfrm>
          <a:prstGeom prst="rect">
            <a:avLst/>
          </a:prstGeom>
        </p:spPr>
      </p:pic>
      <p:sp>
        <p:nvSpPr>
          <p:cNvPr id="201" name="テキスト ボックス 200">
            <a:extLst>
              <a:ext uri="{FF2B5EF4-FFF2-40B4-BE49-F238E27FC236}">
                <a16:creationId xmlns:a16="http://schemas.microsoft.com/office/drawing/2014/main" id="{7D141D5A-952C-342B-A08F-1440BB0C0E7E}"/>
              </a:ext>
            </a:extLst>
          </p:cNvPr>
          <p:cNvSpPr txBox="1"/>
          <p:nvPr/>
        </p:nvSpPr>
        <p:spPr>
          <a:xfrm>
            <a:off x="9053126" y="2221294"/>
            <a:ext cx="1181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職場携帯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個人携帯</a:t>
            </a:r>
          </a:p>
        </p:txBody>
      </p:sp>
      <p:pic>
        <p:nvPicPr>
          <p:cNvPr id="202" name="グラフィックス 201" descr="ノート PC 枠線">
            <a:extLst>
              <a:ext uri="{FF2B5EF4-FFF2-40B4-BE49-F238E27FC236}">
                <a16:creationId xmlns:a16="http://schemas.microsoft.com/office/drawing/2014/main" id="{E92CF86F-E381-5552-8987-D919F1E3B77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221865" y="2210578"/>
            <a:ext cx="483097" cy="483097"/>
          </a:xfrm>
          <a:prstGeom prst="rect">
            <a:avLst/>
          </a:prstGeom>
        </p:spPr>
      </p:pic>
      <p:sp>
        <p:nvSpPr>
          <p:cNvPr id="203" name="テキスト ボックス 202">
            <a:extLst>
              <a:ext uri="{FF2B5EF4-FFF2-40B4-BE49-F238E27FC236}">
                <a16:creationId xmlns:a16="http://schemas.microsoft.com/office/drawing/2014/main" id="{8C08A91E-EAAA-45E4-C004-FF471EB36244}"/>
              </a:ext>
            </a:extLst>
          </p:cNvPr>
          <p:cNvSpPr txBox="1"/>
          <p:nvPr/>
        </p:nvSpPr>
        <p:spPr>
          <a:xfrm>
            <a:off x="10564426" y="2221294"/>
            <a:ext cx="1181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インター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ネット</a:t>
            </a:r>
            <a:r>
              <a:rPr lang="ja-JP" altLang="en-US" sz="1200" dirty="0"/>
              <a:t>ＰＣ</a:t>
            </a:r>
            <a:endParaRPr kumimoji="1" lang="ja-JP" altLang="en-US" sz="1200" dirty="0"/>
          </a:p>
        </p:txBody>
      </p:sp>
      <p:sp>
        <p:nvSpPr>
          <p:cNvPr id="204" name="矢印: 左右 203">
            <a:extLst>
              <a:ext uri="{FF2B5EF4-FFF2-40B4-BE49-F238E27FC236}">
                <a16:creationId xmlns:a16="http://schemas.microsoft.com/office/drawing/2014/main" id="{F1DE6D7B-201E-F829-9E3F-A5FA6718F6BB}"/>
              </a:ext>
            </a:extLst>
          </p:cNvPr>
          <p:cNvSpPr/>
          <p:nvPr/>
        </p:nvSpPr>
        <p:spPr>
          <a:xfrm>
            <a:off x="2274116" y="454157"/>
            <a:ext cx="4917243" cy="785896"/>
          </a:xfrm>
          <a:prstGeom prst="leftRightArrow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5" name="テキスト ボックス 204">
            <a:extLst>
              <a:ext uri="{FF2B5EF4-FFF2-40B4-BE49-F238E27FC236}">
                <a16:creationId xmlns:a16="http://schemas.microsoft.com/office/drawing/2014/main" id="{10D75706-23B4-F1E7-7A8D-00CC247C3C02}"/>
              </a:ext>
            </a:extLst>
          </p:cNvPr>
          <p:cNvSpPr txBox="1"/>
          <p:nvPr/>
        </p:nvSpPr>
        <p:spPr>
          <a:xfrm>
            <a:off x="3422913" y="674809"/>
            <a:ext cx="24407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dirty="0"/>
              <a:t>データ連携</a:t>
            </a:r>
            <a:endParaRPr lang="en-US" altLang="ja-JP" sz="800" dirty="0"/>
          </a:p>
          <a:p>
            <a:pPr algn="ctr"/>
            <a:r>
              <a:rPr kumimoji="1" lang="ja-JP" altLang="en-US" sz="800" dirty="0"/>
              <a:t>ファイル交換等により、手動対応</a:t>
            </a:r>
          </a:p>
        </p:txBody>
      </p:sp>
      <p:sp>
        <p:nvSpPr>
          <p:cNvPr id="206" name="テキスト ボックス 205">
            <a:extLst>
              <a:ext uri="{FF2B5EF4-FFF2-40B4-BE49-F238E27FC236}">
                <a16:creationId xmlns:a16="http://schemas.microsoft.com/office/drawing/2014/main" id="{30EE9756-CC10-4745-8A45-5179B490CDD1}"/>
              </a:ext>
            </a:extLst>
          </p:cNvPr>
          <p:cNvSpPr txBox="1"/>
          <p:nvPr/>
        </p:nvSpPr>
        <p:spPr>
          <a:xfrm>
            <a:off x="4575052" y="3103419"/>
            <a:ext cx="34051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dirty="0"/>
              <a:t>窓口用はオンプレでも可とするが、協議すること。</a:t>
            </a:r>
            <a:endParaRPr kumimoji="1" lang="ja-JP" altLang="en-US" sz="1000" dirty="0"/>
          </a:p>
        </p:txBody>
      </p:sp>
      <p:sp>
        <p:nvSpPr>
          <p:cNvPr id="207" name="テキスト ボックス 206">
            <a:extLst>
              <a:ext uri="{FF2B5EF4-FFF2-40B4-BE49-F238E27FC236}">
                <a16:creationId xmlns:a16="http://schemas.microsoft.com/office/drawing/2014/main" id="{E971AC52-CD27-0970-D2CE-9DDAA9E024DA}"/>
              </a:ext>
            </a:extLst>
          </p:cNvPr>
          <p:cNvSpPr txBox="1"/>
          <p:nvPr/>
        </p:nvSpPr>
        <p:spPr>
          <a:xfrm>
            <a:off x="4803746" y="3876449"/>
            <a:ext cx="28353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/>
              <a:t>仕様書</a:t>
            </a:r>
            <a:r>
              <a:rPr kumimoji="1" lang="en-US" altLang="ja-JP" sz="800" dirty="0"/>
              <a:t>11</a:t>
            </a:r>
            <a:r>
              <a:rPr kumimoji="1" lang="ja-JP" altLang="en-US" sz="800" dirty="0"/>
              <a:t>ページ</a:t>
            </a:r>
            <a:r>
              <a:rPr lang="ja-JP" altLang="en-US" sz="800" dirty="0"/>
              <a:t>記載</a:t>
            </a:r>
            <a:r>
              <a:rPr kumimoji="1" lang="ja-JP" altLang="en-US" sz="800" dirty="0"/>
              <a:t> ハードウェア調達に関するもの</a:t>
            </a:r>
          </a:p>
        </p:txBody>
      </p:sp>
      <p:sp>
        <p:nvSpPr>
          <p:cNvPr id="209" name="テキスト ボックス 208">
            <a:extLst>
              <a:ext uri="{FF2B5EF4-FFF2-40B4-BE49-F238E27FC236}">
                <a16:creationId xmlns:a16="http://schemas.microsoft.com/office/drawing/2014/main" id="{3507D801-D071-1C9F-E164-051C6175CBB7}"/>
              </a:ext>
            </a:extLst>
          </p:cNvPr>
          <p:cNvSpPr txBox="1"/>
          <p:nvPr/>
        </p:nvSpPr>
        <p:spPr>
          <a:xfrm>
            <a:off x="4803746" y="4803487"/>
            <a:ext cx="28353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/>
              <a:t>仕様書</a:t>
            </a:r>
            <a:r>
              <a:rPr kumimoji="1" lang="en-US" altLang="ja-JP" sz="800" dirty="0"/>
              <a:t>11</a:t>
            </a:r>
            <a:r>
              <a:rPr kumimoji="1" lang="ja-JP" altLang="en-US" sz="800" dirty="0"/>
              <a:t>ページ記載 ハードウェア調達に関するもの</a:t>
            </a:r>
          </a:p>
        </p:txBody>
      </p:sp>
      <p:sp>
        <p:nvSpPr>
          <p:cNvPr id="210" name="テキスト ボックス 209">
            <a:extLst>
              <a:ext uri="{FF2B5EF4-FFF2-40B4-BE49-F238E27FC236}">
                <a16:creationId xmlns:a16="http://schemas.microsoft.com/office/drawing/2014/main" id="{3FA04D56-0147-4A97-0FFB-4F3431C0745D}"/>
              </a:ext>
            </a:extLst>
          </p:cNvPr>
          <p:cNvSpPr txBox="1"/>
          <p:nvPr/>
        </p:nvSpPr>
        <p:spPr>
          <a:xfrm>
            <a:off x="4717683" y="6597285"/>
            <a:ext cx="31404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" b="1" dirty="0"/>
              <a:t>※</a:t>
            </a:r>
            <a:r>
              <a:rPr lang="ja-JP" altLang="en-US" sz="1000" b="1" dirty="0"/>
              <a:t>台数については、仕様書</a:t>
            </a:r>
            <a:r>
              <a:rPr lang="en-US" altLang="ja-JP" sz="1000" b="1" dirty="0"/>
              <a:t>5</a:t>
            </a:r>
            <a:r>
              <a:rPr lang="ja-JP" altLang="en-US" sz="1000" b="1" dirty="0"/>
              <a:t>ページ　表</a:t>
            </a:r>
            <a:r>
              <a:rPr lang="en-US" altLang="ja-JP" sz="1000" b="1" dirty="0"/>
              <a:t>1</a:t>
            </a:r>
            <a:r>
              <a:rPr lang="ja-JP" altLang="en-US" sz="1000" b="1" dirty="0"/>
              <a:t>を参照</a:t>
            </a:r>
            <a:endParaRPr kumimoji="1" lang="ja-JP" altLang="en-US" sz="1000" b="1" dirty="0"/>
          </a:p>
        </p:txBody>
      </p:sp>
      <p:pic>
        <p:nvPicPr>
          <p:cNvPr id="21" name="グラフィックス 20" descr="ノート PC 枠線">
            <a:extLst>
              <a:ext uri="{FF2B5EF4-FFF2-40B4-BE49-F238E27FC236}">
                <a16:creationId xmlns:a16="http://schemas.microsoft.com/office/drawing/2014/main" id="{39086B5F-2851-46B1-7D5F-7910D9A092B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094896" y="1757631"/>
            <a:ext cx="569875" cy="569875"/>
          </a:xfrm>
          <a:prstGeom prst="rect">
            <a:avLst/>
          </a:prstGeom>
        </p:spPr>
      </p:pic>
      <p:pic>
        <p:nvPicPr>
          <p:cNvPr id="23" name="グラフィックス 22" descr="ノート PC 枠線">
            <a:extLst>
              <a:ext uri="{FF2B5EF4-FFF2-40B4-BE49-F238E27FC236}">
                <a16:creationId xmlns:a16="http://schemas.microsoft.com/office/drawing/2014/main" id="{63ADC5FA-03AE-EE3E-336F-26E4B710A60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795262" y="1757631"/>
            <a:ext cx="569875" cy="569875"/>
          </a:xfrm>
          <a:prstGeom prst="rect">
            <a:avLst/>
          </a:prstGeom>
        </p:spPr>
      </p:pic>
      <p:pic>
        <p:nvPicPr>
          <p:cNvPr id="129" name="グラフィックス 128" descr="ノート PC 枠線">
            <a:extLst>
              <a:ext uri="{FF2B5EF4-FFF2-40B4-BE49-F238E27FC236}">
                <a16:creationId xmlns:a16="http://schemas.microsoft.com/office/drawing/2014/main" id="{293D50F7-1E1D-946E-0D79-F9001FCC76A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84603" y="2657011"/>
            <a:ext cx="569875" cy="569875"/>
          </a:xfrm>
          <a:prstGeom prst="rect">
            <a:avLst/>
          </a:prstGeom>
        </p:spPr>
      </p:pic>
      <p:sp>
        <p:nvSpPr>
          <p:cNvPr id="130" name="テキスト ボックス 129">
            <a:extLst>
              <a:ext uri="{FF2B5EF4-FFF2-40B4-BE49-F238E27FC236}">
                <a16:creationId xmlns:a16="http://schemas.microsoft.com/office/drawing/2014/main" id="{97ABA51C-D7B3-08D6-1CA8-7A102C660E6B}"/>
              </a:ext>
            </a:extLst>
          </p:cNvPr>
          <p:cNvSpPr txBox="1"/>
          <p:nvPr/>
        </p:nvSpPr>
        <p:spPr>
          <a:xfrm>
            <a:off x="1269334" y="2815931"/>
            <a:ext cx="800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/>
              <a:t>職員用</a:t>
            </a:r>
            <a:endParaRPr kumimoji="1" lang="ja-JP" altLang="en-US" sz="700" dirty="0"/>
          </a:p>
        </p:txBody>
      </p:sp>
      <p:sp>
        <p:nvSpPr>
          <p:cNvPr id="131" name="テキスト ボックス 130">
            <a:extLst>
              <a:ext uri="{FF2B5EF4-FFF2-40B4-BE49-F238E27FC236}">
                <a16:creationId xmlns:a16="http://schemas.microsoft.com/office/drawing/2014/main" id="{54FB3785-47BC-5CCA-684E-C9C75857023E}"/>
              </a:ext>
            </a:extLst>
          </p:cNvPr>
          <p:cNvSpPr txBox="1"/>
          <p:nvPr/>
        </p:nvSpPr>
        <p:spPr>
          <a:xfrm>
            <a:off x="1979627" y="2815931"/>
            <a:ext cx="800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/>
              <a:t>職員用</a:t>
            </a:r>
            <a:endParaRPr kumimoji="1" lang="ja-JP" altLang="en-US" sz="700" dirty="0"/>
          </a:p>
        </p:txBody>
      </p:sp>
      <p:sp>
        <p:nvSpPr>
          <p:cNvPr id="132" name="テキスト ボックス 131">
            <a:extLst>
              <a:ext uri="{FF2B5EF4-FFF2-40B4-BE49-F238E27FC236}">
                <a16:creationId xmlns:a16="http://schemas.microsoft.com/office/drawing/2014/main" id="{2814D4AE-4C7F-6AFF-BE13-442550B206C2}"/>
              </a:ext>
            </a:extLst>
          </p:cNvPr>
          <p:cNvSpPr txBox="1"/>
          <p:nvPr/>
        </p:nvSpPr>
        <p:spPr>
          <a:xfrm>
            <a:off x="2679993" y="2815931"/>
            <a:ext cx="800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/>
              <a:t>職員用</a:t>
            </a:r>
            <a:endParaRPr kumimoji="1" lang="ja-JP" altLang="en-US" sz="700" dirty="0"/>
          </a:p>
        </p:txBody>
      </p:sp>
      <p:pic>
        <p:nvPicPr>
          <p:cNvPr id="133" name="グラフィックス 132" descr="ノート PC 枠線">
            <a:extLst>
              <a:ext uri="{FF2B5EF4-FFF2-40B4-BE49-F238E27FC236}">
                <a16:creationId xmlns:a16="http://schemas.microsoft.com/office/drawing/2014/main" id="{58396D98-8E4E-ADA1-66FD-37F394B5A24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094896" y="2657011"/>
            <a:ext cx="569875" cy="569875"/>
          </a:xfrm>
          <a:prstGeom prst="rect">
            <a:avLst/>
          </a:prstGeom>
        </p:spPr>
      </p:pic>
      <p:pic>
        <p:nvPicPr>
          <p:cNvPr id="145" name="グラフィックス 144" descr="ノート PC 枠線">
            <a:extLst>
              <a:ext uri="{FF2B5EF4-FFF2-40B4-BE49-F238E27FC236}">
                <a16:creationId xmlns:a16="http://schemas.microsoft.com/office/drawing/2014/main" id="{67701DB4-394C-36FB-04F6-6F6A790777C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795262" y="2657011"/>
            <a:ext cx="569875" cy="569875"/>
          </a:xfrm>
          <a:prstGeom prst="rect">
            <a:avLst/>
          </a:prstGeom>
        </p:spPr>
      </p:pic>
      <p:pic>
        <p:nvPicPr>
          <p:cNvPr id="148" name="グラフィックス 147" descr="ノート PC 枠線">
            <a:extLst>
              <a:ext uri="{FF2B5EF4-FFF2-40B4-BE49-F238E27FC236}">
                <a16:creationId xmlns:a16="http://schemas.microsoft.com/office/drawing/2014/main" id="{D2A61A8F-C4EE-242F-1DCC-44ADC9A0AE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84603" y="3530243"/>
            <a:ext cx="569875" cy="569875"/>
          </a:xfrm>
          <a:prstGeom prst="rect">
            <a:avLst/>
          </a:prstGeom>
        </p:spPr>
      </p:pic>
      <p:sp>
        <p:nvSpPr>
          <p:cNvPr id="149" name="テキスト ボックス 148">
            <a:extLst>
              <a:ext uri="{FF2B5EF4-FFF2-40B4-BE49-F238E27FC236}">
                <a16:creationId xmlns:a16="http://schemas.microsoft.com/office/drawing/2014/main" id="{DD279E0F-8007-2980-FDF4-5C7093052187}"/>
              </a:ext>
            </a:extLst>
          </p:cNvPr>
          <p:cNvSpPr txBox="1"/>
          <p:nvPr/>
        </p:nvSpPr>
        <p:spPr>
          <a:xfrm>
            <a:off x="1269334" y="3689163"/>
            <a:ext cx="800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/>
              <a:t>職員用</a:t>
            </a:r>
            <a:endParaRPr kumimoji="1" lang="ja-JP" altLang="en-US" sz="700" dirty="0"/>
          </a:p>
        </p:txBody>
      </p:sp>
      <p:sp>
        <p:nvSpPr>
          <p:cNvPr id="151" name="テキスト ボックス 150">
            <a:extLst>
              <a:ext uri="{FF2B5EF4-FFF2-40B4-BE49-F238E27FC236}">
                <a16:creationId xmlns:a16="http://schemas.microsoft.com/office/drawing/2014/main" id="{202E577D-2182-B4C3-92F9-4CEEEC76A049}"/>
              </a:ext>
            </a:extLst>
          </p:cNvPr>
          <p:cNvSpPr txBox="1"/>
          <p:nvPr/>
        </p:nvSpPr>
        <p:spPr>
          <a:xfrm>
            <a:off x="1979627" y="3689163"/>
            <a:ext cx="800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/>
              <a:t>職員用</a:t>
            </a:r>
            <a:endParaRPr kumimoji="1" lang="ja-JP" altLang="en-US" sz="700" dirty="0"/>
          </a:p>
        </p:txBody>
      </p:sp>
      <p:sp>
        <p:nvSpPr>
          <p:cNvPr id="152" name="テキスト ボックス 151">
            <a:extLst>
              <a:ext uri="{FF2B5EF4-FFF2-40B4-BE49-F238E27FC236}">
                <a16:creationId xmlns:a16="http://schemas.microsoft.com/office/drawing/2014/main" id="{72087C92-5EA1-9379-8567-68B9BF18383A}"/>
              </a:ext>
            </a:extLst>
          </p:cNvPr>
          <p:cNvSpPr txBox="1"/>
          <p:nvPr/>
        </p:nvSpPr>
        <p:spPr>
          <a:xfrm>
            <a:off x="2679993" y="3689163"/>
            <a:ext cx="800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/>
              <a:t>職員用</a:t>
            </a:r>
            <a:endParaRPr kumimoji="1" lang="ja-JP" altLang="en-US" sz="700" dirty="0"/>
          </a:p>
        </p:txBody>
      </p:sp>
      <p:pic>
        <p:nvPicPr>
          <p:cNvPr id="153" name="グラフィックス 152" descr="ノート PC 枠線">
            <a:extLst>
              <a:ext uri="{FF2B5EF4-FFF2-40B4-BE49-F238E27FC236}">
                <a16:creationId xmlns:a16="http://schemas.microsoft.com/office/drawing/2014/main" id="{282F1A9F-923F-6584-E1E4-C633B03A057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094896" y="3530243"/>
            <a:ext cx="569875" cy="569875"/>
          </a:xfrm>
          <a:prstGeom prst="rect">
            <a:avLst/>
          </a:prstGeom>
        </p:spPr>
      </p:pic>
      <p:pic>
        <p:nvPicPr>
          <p:cNvPr id="154" name="グラフィックス 153" descr="ノート PC 枠線">
            <a:extLst>
              <a:ext uri="{FF2B5EF4-FFF2-40B4-BE49-F238E27FC236}">
                <a16:creationId xmlns:a16="http://schemas.microsoft.com/office/drawing/2014/main" id="{ABCCB5BB-6DDA-25FD-9864-C93FF3061C2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795262" y="3530243"/>
            <a:ext cx="569875" cy="569875"/>
          </a:xfrm>
          <a:prstGeom prst="rect">
            <a:avLst/>
          </a:prstGeom>
        </p:spPr>
      </p:pic>
      <p:pic>
        <p:nvPicPr>
          <p:cNvPr id="155" name="グラフィックス 154" descr="ノート PC 枠線">
            <a:extLst>
              <a:ext uri="{FF2B5EF4-FFF2-40B4-BE49-F238E27FC236}">
                <a16:creationId xmlns:a16="http://schemas.microsoft.com/office/drawing/2014/main" id="{A6A889F2-8EBB-379F-238C-84C71BE81F0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84603" y="4444408"/>
            <a:ext cx="569875" cy="569875"/>
          </a:xfrm>
          <a:prstGeom prst="rect">
            <a:avLst/>
          </a:prstGeom>
        </p:spPr>
      </p:pic>
      <p:sp>
        <p:nvSpPr>
          <p:cNvPr id="156" name="テキスト ボックス 155">
            <a:extLst>
              <a:ext uri="{FF2B5EF4-FFF2-40B4-BE49-F238E27FC236}">
                <a16:creationId xmlns:a16="http://schemas.microsoft.com/office/drawing/2014/main" id="{24967A45-511E-7A8A-69C2-512CF9C30AC6}"/>
              </a:ext>
            </a:extLst>
          </p:cNvPr>
          <p:cNvSpPr txBox="1"/>
          <p:nvPr/>
        </p:nvSpPr>
        <p:spPr>
          <a:xfrm>
            <a:off x="1269334" y="4603328"/>
            <a:ext cx="800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/>
              <a:t>職員用</a:t>
            </a:r>
            <a:endParaRPr kumimoji="1" lang="ja-JP" altLang="en-US" sz="700" dirty="0"/>
          </a:p>
        </p:txBody>
      </p:sp>
      <p:sp>
        <p:nvSpPr>
          <p:cNvPr id="157" name="テキスト ボックス 156">
            <a:extLst>
              <a:ext uri="{FF2B5EF4-FFF2-40B4-BE49-F238E27FC236}">
                <a16:creationId xmlns:a16="http://schemas.microsoft.com/office/drawing/2014/main" id="{E3266AC8-5FD4-7E6F-72C2-ACA9D3A7A09B}"/>
              </a:ext>
            </a:extLst>
          </p:cNvPr>
          <p:cNvSpPr txBox="1"/>
          <p:nvPr/>
        </p:nvSpPr>
        <p:spPr>
          <a:xfrm>
            <a:off x="1979627" y="4603328"/>
            <a:ext cx="800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/>
              <a:t>職員用</a:t>
            </a:r>
            <a:endParaRPr kumimoji="1" lang="ja-JP" altLang="en-US" sz="700" dirty="0"/>
          </a:p>
        </p:txBody>
      </p:sp>
      <p:sp>
        <p:nvSpPr>
          <p:cNvPr id="158" name="テキスト ボックス 157">
            <a:extLst>
              <a:ext uri="{FF2B5EF4-FFF2-40B4-BE49-F238E27FC236}">
                <a16:creationId xmlns:a16="http://schemas.microsoft.com/office/drawing/2014/main" id="{F3C44A81-E3A9-2F5D-F6D3-75D30BF2B07E}"/>
              </a:ext>
            </a:extLst>
          </p:cNvPr>
          <p:cNvSpPr txBox="1"/>
          <p:nvPr/>
        </p:nvSpPr>
        <p:spPr>
          <a:xfrm>
            <a:off x="2679993" y="4603328"/>
            <a:ext cx="800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/>
              <a:t>職員用</a:t>
            </a:r>
            <a:endParaRPr kumimoji="1" lang="ja-JP" altLang="en-US" sz="700" dirty="0"/>
          </a:p>
        </p:txBody>
      </p:sp>
      <p:pic>
        <p:nvPicPr>
          <p:cNvPr id="159" name="グラフィックス 158" descr="ノート PC 枠線">
            <a:extLst>
              <a:ext uri="{FF2B5EF4-FFF2-40B4-BE49-F238E27FC236}">
                <a16:creationId xmlns:a16="http://schemas.microsoft.com/office/drawing/2014/main" id="{06EB9ED1-0B35-8679-3049-969C5734CDB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094896" y="4444408"/>
            <a:ext cx="569875" cy="569875"/>
          </a:xfrm>
          <a:prstGeom prst="rect">
            <a:avLst/>
          </a:prstGeom>
        </p:spPr>
      </p:pic>
      <p:pic>
        <p:nvPicPr>
          <p:cNvPr id="160" name="グラフィックス 159" descr="ノート PC 枠線">
            <a:extLst>
              <a:ext uri="{FF2B5EF4-FFF2-40B4-BE49-F238E27FC236}">
                <a16:creationId xmlns:a16="http://schemas.microsoft.com/office/drawing/2014/main" id="{A9738400-C947-6544-8DC4-3CEA25E74FF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795262" y="4444408"/>
            <a:ext cx="569875" cy="569875"/>
          </a:xfrm>
          <a:prstGeom prst="rect">
            <a:avLst/>
          </a:prstGeom>
        </p:spPr>
      </p:pic>
      <p:pic>
        <p:nvPicPr>
          <p:cNvPr id="168" name="グラフィックス 167" descr="ノート PC 枠線">
            <a:extLst>
              <a:ext uri="{FF2B5EF4-FFF2-40B4-BE49-F238E27FC236}">
                <a16:creationId xmlns:a16="http://schemas.microsoft.com/office/drawing/2014/main" id="{1D1E785E-E923-0B67-7B68-E7330979ED2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84603" y="5413535"/>
            <a:ext cx="569875" cy="569875"/>
          </a:xfrm>
          <a:prstGeom prst="rect">
            <a:avLst/>
          </a:prstGeom>
        </p:spPr>
      </p:pic>
      <p:sp>
        <p:nvSpPr>
          <p:cNvPr id="169" name="テキスト ボックス 168">
            <a:extLst>
              <a:ext uri="{FF2B5EF4-FFF2-40B4-BE49-F238E27FC236}">
                <a16:creationId xmlns:a16="http://schemas.microsoft.com/office/drawing/2014/main" id="{D434CAF5-80CA-CF2D-00C9-543CAFDABE54}"/>
              </a:ext>
            </a:extLst>
          </p:cNvPr>
          <p:cNvSpPr txBox="1"/>
          <p:nvPr/>
        </p:nvSpPr>
        <p:spPr>
          <a:xfrm>
            <a:off x="1269334" y="5572455"/>
            <a:ext cx="800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/>
              <a:t>職員用</a:t>
            </a:r>
            <a:endParaRPr kumimoji="1" lang="ja-JP" altLang="en-US" sz="700" dirty="0"/>
          </a:p>
        </p:txBody>
      </p:sp>
      <p:sp>
        <p:nvSpPr>
          <p:cNvPr id="170" name="テキスト ボックス 169">
            <a:extLst>
              <a:ext uri="{FF2B5EF4-FFF2-40B4-BE49-F238E27FC236}">
                <a16:creationId xmlns:a16="http://schemas.microsoft.com/office/drawing/2014/main" id="{63B41DA8-A5FD-3DC7-A1AD-40A45E6AC338}"/>
              </a:ext>
            </a:extLst>
          </p:cNvPr>
          <p:cNvSpPr txBox="1"/>
          <p:nvPr/>
        </p:nvSpPr>
        <p:spPr>
          <a:xfrm>
            <a:off x="1979627" y="5572455"/>
            <a:ext cx="800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/>
              <a:t>職員用</a:t>
            </a:r>
            <a:endParaRPr kumimoji="1" lang="ja-JP" altLang="en-US" sz="700" dirty="0"/>
          </a:p>
        </p:txBody>
      </p:sp>
      <p:sp>
        <p:nvSpPr>
          <p:cNvPr id="171" name="テキスト ボックス 170">
            <a:extLst>
              <a:ext uri="{FF2B5EF4-FFF2-40B4-BE49-F238E27FC236}">
                <a16:creationId xmlns:a16="http://schemas.microsoft.com/office/drawing/2014/main" id="{512083CF-AD53-0AB3-DC61-63D11329061B}"/>
              </a:ext>
            </a:extLst>
          </p:cNvPr>
          <p:cNvSpPr txBox="1"/>
          <p:nvPr/>
        </p:nvSpPr>
        <p:spPr>
          <a:xfrm>
            <a:off x="2679993" y="5572455"/>
            <a:ext cx="800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/>
              <a:t>職員用</a:t>
            </a:r>
            <a:endParaRPr kumimoji="1" lang="ja-JP" altLang="en-US" sz="700" dirty="0"/>
          </a:p>
        </p:txBody>
      </p:sp>
      <p:pic>
        <p:nvPicPr>
          <p:cNvPr id="172" name="グラフィックス 171" descr="ノート PC 枠線">
            <a:extLst>
              <a:ext uri="{FF2B5EF4-FFF2-40B4-BE49-F238E27FC236}">
                <a16:creationId xmlns:a16="http://schemas.microsoft.com/office/drawing/2014/main" id="{FE59CC35-3091-2568-82D8-31337CC8A04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094896" y="5413535"/>
            <a:ext cx="569875" cy="569875"/>
          </a:xfrm>
          <a:prstGeom prst="rect">
            <a:avLst/>
          </a:prstGeom>
        </p:spPr>
      </p:pic>
      <p:pic>
        <p:nvPicPr>
          <p:cNvPr id="173" name="グラフィックス 172" descr="ノート PC 枠線">
            <a:extLst>
              <a:ext uri="{FF2B5EF4-FFF2-40B4-BE49-F238E27FC236}">
                <a16:creationId xmlns:a16="http://schemas.microsoft.com/office/drawing/2014/main" id="{81C135BB-8990-3495-A291-A86D57ED609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795262" y="5413535"/>
            <a:ext cx="569875" cy="569875"/>
          </a:xfrm>
          <a:prstGeom prst="rect">
            <a:avLst/>
          </a:prstGeom>
        </p:spPr>
      </p:pic>
      <p:pic>
        <p:nvPicPr>
          <p:cNvPr id="174" name="グラフィックス 173" descr="ノート PC 枠線">
            <a:extLst>
              <a:ext uri="{FF2B5EF4-FFF2-40B4-BE49-F238E27FC236}">
                <a16:creationId xmlns:a16="http://schemas.microsoft.com/office/drawing/2014/main" id="{5E71AAF0-4B79-E7EB-E9C0-E578D1B397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84603" y="6317076"/>
            <a:ext cx="569875" cy="569875"/>
          </a:xfrm>
          <a:prstGeom prst="rect">
            <a:avLst/>
          </a:prstGeom>
        </p:spPr>
      </p:pic>
      <p:sp>
        <p:nvSpPr>
          <p:cNvPr id="175" name="テキスト ボックス 174">
            <a:extLst>
              <a:ext uri="{FF2B5EF4-FFF2-40B4-BE49-F238E27FC236}">
                <a16:creationId xmlns:a16="http://schemas.microsoft.com/office/drawing/2014/main" id="{3B5F9EF3-4BEB-8C24-E4ED-7463C69D1E85}"/>
              </a:ext>
            </a:extLst>
          </p:cNvPr>
          <p:cNvSpPr txBox="1"/>
          <p:nvPr/>
        </p:nvSpPr>
        <p:spPr>
          <a:xfrm>
            <a:off x="1269334" y="6475996"/>
            <a:ext cx="800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/>
              <a:t>職員用</a:t>
            </a:r>
            <a:endParaRPr kumimoji="1" lang="ja-JP" altLang="en-US" sz="700" dirty="0"/>
          </a:p>
        </p:txBody>
      </p:sp>
      <p:sp>
        <p:nvSpPr>
          <p:cNvPr id="176" name="テキスト ボックス 175">
            <a:extLst>
              <a:ext uri="{FF2B5EF4-FFF2-40B4-BE49-F238E27FC236}">
                <a16:creationId xmlns:a16="http://schemas.microsoft.com/office/drawing/2014/main" id="{74370BB8-4332-A441-0241-05B933154479}"/>
              </a:ext>
            </a:extLst>
          </p:cNvPr>
          <p:cNvSpPr txBox="1"/>
          <p:nvPr/>
        </p:nvSpPr>
        <p:spPr>
          <a:xfrm>
            <a:off x="1979627" y="6475996"/>
            <a:ext cx="800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/>
              <a:t>職員用</a:t>
            </a:r>
            <a:endParaRPr kumimoji="1" lang="ja-JP" altLang="en-US" sz="700" dirty="0"/>
          </a:p>
        </p:txBody>
      </p:sp>
      <p:sp>
        <p:nvSpPr>
          <p:cNvPr id="177" name="テキスト ボックス 176">
            <a:extLst>
              <a:ext uri="{FF2B5EF4-FFF2-40B4-BE49-F238E27FC236}">
                <a16:creationId xmlns:a16="http://schemas.microsoft.com/office/drawing/2014/main" id="{CE8164E8-7A07-D0D7-6E9E-26EF1B76BD1A}"/>
              </a:ext>
            </a:extLst>
          </p:cNvPr>
          <p:cNvSpPr txBox="1"/>
          <p:nvPr/>
        </p:nvSpPr>
        <p:spPr>
          <a:xfrm>
            <a:off x="2679993" y="6475996"/>
            <a:ext cx="800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/>
              <a:t>職員用</a:t>
            </a:r>
            <a:endParaRPr kumimoji="1" lang="ja-JP" altLang="en-US" sz="700" dirty="0"/>
          </a:p>
        </p:txBody>
      </p:sp>
      <p:pic>
        <p:nvPicPr>
          <p:cNvPr id="178" name="グラフィックス 177" descr="ノート PC 枠線">
            <a:extLst>
              <a:ext uri="{FF2B5EF4-FFF2-40B4-BE49-F238E27FC236}">
                <a16:creationId xmlns:a16="http://schemas.microsoft.com/office/drawing/2014/main" id="{E0085EFD-BE97-FE2D-0FDB-C45C60A43D0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094896" y="6317076"/>
            <a:ext cx="569875" cy="569875"/>
          </a:xfrm>
          <a:prstGeom prst="rect">
            <a:avLst/>
          </a:prstGeom>
        </p:spPr>
      </p:pic>
      <p:pic>
        <p:nvPicPr>
          <p:cNvPr id="179" name="グラフィックス 178" descr="ノート PC 枠線">
            <a:extLst>
              <a:ext uri="{FF2B5EF4-FFF2-40B4-BE49-F238E27FC236}">
                <a16:creationId xmlns:a16="http://schemas.microsoft.com/office/drawing/2014/main" id="{F5B2B6A5-98F1-B594-A03F-E8605F3506A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795262" y="6317076"/>
            <a:ext cx="569875" cy="56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504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6700__x7d42__x66f4__x65b0__x8005_ xmlns="ce053f3e-4fea-462f-a989-46b0a8b28ec1">
      <UserInfo>
        <DisplayName/>
        <AccountId xsi:nil="true"/>
        <AccountType/>
      </UserInfo>
    </_x6700__x7d42__x66f4__x65b0__x8005_>
    <lcf76f155ced4ddcb4097134ff3c332f xmlns="ce053f3e-4fea-462f-a989-46b0a8b28ec1">
      <Terms xmlns="http://schemas.microsoft.com/office/infopath/2007/PartnerControls"/>
    </lcf76f155ced4ddcb4097134ff3c332f>
    <_Flow_SignoffStatus xmlns="ce053f3e-4fea-462f-a989-46b0a8b28ec1" xsi:nil="true"/>
    <TaxCatchAll xmlns="71f2ad66-9a90-417e-ab98-871d53b62606" xsi:nil="true"/>
    <search_language xmlns="71f2ad66-9a90-417e-ab98-871d53b62606">ja</search_languag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CE2B1F02447404AB8DA0B89C3096B61" ma:contentTypeVersion="18" ma:contentTypeDescription="新しいドキュメントを作成します。" ma:contentTypeScope="" ma:versionID="7094823eac3e4b01ea7245bad85c52e0">
  <xsd:schema xmlns:xsd="http://www.w3.org/2001/XMLSchema" xmlns:xs="http://www.w3.org/2001/XMLSchema" xmlns:p="http://schemas.microsoft.com/office/2006/metadata/properties" xmlns:ns2="ce053f3e-4fea-462f-a989-46b0a8b28ec1" xmlns:ns3="71f2ad66-9a90-417e-ab98-871d53b62606" targetNamespace="http://schemas.microsoft.com/office/2006/metadata/properties" ma:root="true" ma:fieldsID="5c4b64c3c95193437b80dfd1644fecc1" ns2:_="" ns3:_="">
    <xsd:import namespace="ce053f3e-4fea-462f-a989-46b0a8b28ec1"/>
    <xsd:import namespace="71f2ad66-9a90-417e-ab98-871d53b626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_Flow_SignoffStatus" minOccurs="0"/>
                <xsd:element ref="ns2:_x6700__x7d42__x66f4__x65b0__x8005_" minOccurs="0"/>
                <xsd:element ref="ns3:search_langu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053f3e-4fea-462f-a989-46b0a8b28e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de0be0ea-2966-4b22-9820-15b7a2053b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_Flow_SignoffStatus" ma:index="23" nillable="true" ma:displayName="承認の状態" ma:internalName="_x627f__x8a8d__x306e__x72b6__x614b_">
      <xsd:simpleType>
        <xsd:restriction base="dms:Text"/>
      </xsd:simpleType>
    </xsd:element>
    <xsd:element name="_x6700__x7d42__x66f4__x65b0__x8005_" ma:index="24" nillable="true" ma:displayName="最終更新者" ma:format="Dropdown" ma:list="UserInfo" ma:SharePointGroup="0" ma:internalName="_x6700__x7d42__x66f4__x65b0__x8005_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f2ad66-9a90-417e-ab98-871d53b62606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62fab472-9851-498e-b1ca-e216998b3023}" ma:internalName="TaxCatchAll" ma:showField="CatchAllData" ma:web="71f2ad66-9a90-417e-ab98-871d53b626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earch_language" ma:index="25" nillable="true" ma:displayName="search_language" ma:default="ja" ma:internalName="search_languag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2B89C4-4611-40BF-86E2-4689EDA3266B}">
  <ds:schemaRefs>
    <ds:schemaRef ds:uri="ce053f3e-4fea-462f-a989-46b0a8b28ec1"/>
    <ds:schemaRef ds:uri="http://purl.org/dc/dcmitype/"/>
    <ds:schemaRef ds:uri="71f2ad66-9a90-417e-ab98-871d53b62606"/>
    <ds:schemaRef ds:uri="http://www.w3.org/XML/1998/namespace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7955C48-1D6B-4EEA-957B-ED4469B960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568D04-58CD-464F-BAD6-187BAB28E3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e053f3e-4fea-462f-a989-46b0a8b28ec1"/>
    <ds:schemaRef ds:uri="71f2ad66-9a90-417e-ab98-871d53b626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136</Words>
  <Application>Microsoft Office PowerPoint</Application>
  <PresentationFormat>ワイド画面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和田　碧来　（下水道整備課）</dc:creator>
  <cp:lastModifiedBy>和田　碧来　（下水道整備課）</cp:lastModifiedBy>
  <cp:revision>2</cp:revision>
  <cp:lastPrinted>2025-11-05T07:54:59Z</cp:lastPrinted>
  <dcterms:created xsi:type="dcterms:W3CDTF">2025-11-05T06:02:43Z</dcterms:created>
  <dcterms:modified xsi:type="dcterms:W3CDTF">2025-12-17T00:24:08Z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0x0101008CE2B1F02447404AB8DA0B89C3096B61</vt:lpwstr>
  </property>
  <property fmtid="{D5CDD505-2E9C-101B-9397-08002B2CF9AE}" pid="3" name="MediaServiceImageTags">
    <vt:lpwstr/>
  </property>
</Properties>
</file>